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993AF-2BC1-4EFB-9477-70AEBCEF0FDF}" type="datetimeFigureOut">
              <a:rPr lang="cs-CZ" smtClean="0"/>
              <a:pPr/>
              <a:t>29.9.2012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13FA7-136D-4201-925F-7327C0F02F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505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Files</a:t>
            </a:r>
            <a:r>
              <a:rPr lang="cs-CZ" dirty="0" smtClean="0"/>
              <a:t>\Microsoft Office\MEDIA\CAGCAT10\j0293828.wmf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3FA7-136D-4201-925F-7327C0F02FB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893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http://www.zsdobrichovice.cz/programy/zemepis/evropa_podnebi.htm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3FA7-136D-4201-925F-7327C0F02FB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3591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http://office.microsoft.com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3FA7-136D-4201-925F-7327C0F02FB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6318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E158-5CA3-4280-A5E3-B83FE5CE1123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2E0-B41F-42FB-B19D-D69BD55397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4F7A-C7EF-4753-B656-A291804C180E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2E0-B41F-42FB-B19D-D69BD55397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8352928" cy="476250"/>
          </a:xfrm>
        </p:spPr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EB17-AEB2-422D-A73A-A537C3E2A7BF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2E0-B41F-42FB-B19D-D69BD55397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467544" y="6245225"/>
            <a:ext cx="8208912" cy="476250"/>
          </a:xfrm>
        </p:spPr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ED01-B1BB-4342-8AF1-13CA9AA0A2F3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2E0-B41F-42FB-B19D-D69BD55397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395536" y="6245225"/>
            <a:ext cx="8496944" cy="476250"/>
          </a:xfrm>
        </p:spPr>
        <p:txBody>
          <a:bodyPr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>
          <a:xfrm>
            <a:off x="467544" y="6245225"/>
            <a:ext cx="8280920" cy="476250"/>
          </a:xfrm>
        </p:spPr>
        <p:txBody>
          <a:bodyPr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C931-2B01-4C67-B821-C808688FD33A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2E0-B41F-42FB-B19D-D69BD55397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2337-DF56-4D1A-B9B0-945CDD551F4D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2E0-B41F-42FB-B19D-D69BD55397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0D896EDB-84F1-40C9-ADFC-70779716AD2B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CDCC22E0-B41F-42FB-B19D-D69BD55397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dobrichovice.cz/programy/zemepis/evropa_podnebi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dobrichovice.cz/programy/zemepis/evropa_podnebi.ht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000" dirty="0"/>
              <a:t>Evropa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6000" b="1" i="1" u="sng" dirty="0" smtClean="0"/>
              <a:t>Podnebí</a:t>
            </a:r>
            <a:endParaRPr lang="cs-CZ" sz="6000" b="1" i="1" u="sng" dirty="0"/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24" y="332656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238" y="3416490"/>
            <a:ext cx="1744675" cy="18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500298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 smtClean="0"/>
              <a:t>Romana Zabořilová</a:t>
            </a:r>
          </a:p>
          <a:p>
            <a:pPr algn="ctr"/>
            <a:r>
              <a:rPr lang="cs-CZ" dirty="0" smtClean="0"/>
              <a:t>ZŠ Jenišovice</a:t>
            </a:r>
          </a:p>
          <a:p>
            <a:pPr algn="ctr"/>
            <a:r>
              <a:rPr lang="cs-CZ" dirty="0" smtClean="0"/>
              <a:t> </a:t>
            </a:r>
            <a:r>
              <a:rPr lang="cs-CZ" dirty="0" smtClean="0"/>
              <a:t>VY_32_INOVACE_003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215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728192" cy="14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5633" y="274573"/>
            <a:ext cx="1958225" cy="135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podnebí ???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45502" y="292494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smtClean="0"/>
              <a:t>Podnebí </a:t>
            </a:r>
            <a:r>
              <a:rPr lang="cs-CZ" sz="3200" dirty="0"/>
              <a:t>určuje zeměpisná šířka a vzdálenost od </a:t>
            </a:r>
            <a:r>
              <a:rPr lang="cs-CZ" sz="3200" dirty="0" smtClean="0"/>
              <a:t>oceánu a vliv mořských proudů.</a:t>
            </a:r>
          </a:p>
          <a:p>
            <a:pPr algn="ctr"/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případě Evropy – teplý Golfský proud</a:t>
            </a:r>
            <a:endParaRPr 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07704" y="1484784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Podnebí je dlouhodobý stav počasí na určitém místě.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4581128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Podnebí je současně ovlivněno horskými pásmy. S rostoucí nadmořskou výškou klesá teplota a zvyšuje se množství srážek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987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Podnebné pásy v Evropě.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187488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Evropa zasahuje do 3 podnebných pásů.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683568" y="2996952"/>
            <a:ext cx="62646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800" dirty="0" smtClean="0"/>
              <a:t>Nejsevernější </a:t>
            </a:r>
            <a:r>
              <a:rPr lang="cs-CZ" sz="2800" dirty="0"/>
              <a:t>oblasti Evropy do subarktického a arktického </a:t>
            </a:r>
            <a:r>
              <a:rPr lang="cs-CZ" sz="2800" dirty="0" smtClean="0"/>
              <a:t>pásu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cs-CZ" sz="2800" dirty="0"/>
              <a:t>Většina Evropy leží v severním mírném </a:t>
            </a:r>
            <a:r>
              <a:rPr lang="cs-CZ" sz="2800" dirty="0" smtClean="0"/>
              <a:t>pásu (oceánské, přechodné a vnitrozemské)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cs-CZ" sz="2800" dirty="0" smtClean="0"/>
              <a:t>ve </a:t>
            </a:r>
            <a:r>
              <a:rPr lang="cs-CZ" sz="2800" dirty="0"/>
              <a:t>středomořské oblasti </a:t>
            </a:r>
            <a:r>
              <a:rPr lang="cs-CZ" sz="2800" dirty="0" smtClean="0"/>
              <a:t>je podnebí subtropického </a:t>
            </a:r>
            <a:r>
              <a:rPr lang="cs-CZ" sz="2800" dirty="0"/>
              <a:t>pásu</a:t>
            </a:r>
          </a:p>
        </p:txBody>
      </p:sp>
      <p:pic>
        <p:nvPicPr>
          <p:cNvPr id="5" name="Picture 3" descr="C:\Documents and Settings\Michal\Local Settings\Temporary Internet Files\Content.IE5\KL63O1Q3\MC9003503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40968"/>
            <a:ext cx="1682436" cy="178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94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zsdobrichovice.cz/programy/zemepis/image/evropa_pasy_98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6048672" cy="62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25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6931" y="1418034"/>
            <a:ext cx="67913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2400" dirty="0" smtClean="0"/>
              <a:t>Z </a:t>
            </a:r>
            <a:r>
              <a:rPr lang="cs-CZ" sz="2400" dirty="0"/>
              <a:t>evropské pevniny bývá nejtepleji v létě na jihozápadě ve Španělsku </a:t>
            </a:r>
            <a:r>
              <a:rPr lang="cs-CZ" sz="2400" dirty="0" smtClean="0"/>
              <a:t>(nejvyšší </a:t>
            </a:r>
            <a:r>
              <a:rPr lang="cs-CZ" sz="2400" dirty="0"/>
              <a:t>absolutní teplota byla naměřena v močálu </a:t>
            </a:r>
            <a:r>
              <a:rPr lang="cs-CZ" sz="2400" dirty="0" smtClean="0"/>
              <a:t>u </a:t>
            </a:r>
            <a:r>
              <a:rPr lang="cs-CZ" sz="2400" dirty="0"/>
              <a:t>Córdoby </a:t>
            </a:r>
            <a:r>
              <a:rPr lang="cs-CZ" sz="2400" dirty="0" smtClean="0"/>
              <a:t>52</a:t>
            </a:r>
            <a:r>
              <a:rPr lang="cs-CZ" sz="2400" dirty="0"/>
              <a:t> °C</a:t>
            </a:r>
            <a:r>
              <a:rPr lang="cs-CZ" sz="2400" dirty="0" smtClean="0"/>
              <a:t>),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400" dirty="0" smtClean="0"/>
              <a:t> Nejchladněji je v </a:t>
            </a:r>
            <a:r>
              <a:rPr lang="cs-CZ" sz="2400" dirty="0"/>
              <a:t>zimě na </a:t>
            </a:r>
            <a:r>
              <a:rPr lang="cs-CZ" sz="2400" dirty="0" smtClean="0"/>
              <a:t>severním </a:t>
            </a:r>
            <a:r>
              <a:rPr lang="cs-CZ" sz="2400" dirty="0"/>
              <a:t>pobřeží Ruska. Zde leží i absolutně nejchladnější místo </a:t>
            </a:r>
            <a:r>
              <a:rPr lang="cs-CZ" sz="2400" dirty="0" smtClean="0"/>
              <a:t>Evropy </a:t>
            </a:r>
            <a:r>
              <a:rPr lang="cs-CZ" sz="2400" dirty="0"/>
              <a:t>(−69 °C). </a:t>
            </a:r>
            <a:endParaRPr lang="cs-CZ" sz="2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dirty="0" smtClean="0"/>
              <a:t>Teplotní rekordy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883" y="1412776"/>
            <a:ext cx="1440160" cy="215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2642" y="407707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 jsou však extrémy, vcelku platí, že podnebí Evropy je díky převládajícímu západnímu proudění od Atlantského oceánu znatelně teplejší a mírnější, než by odpovídalo její zeměpisné šířce díky </a:t>
            </a:r>
            <a:r>
              <a:rPr lang="cs-CZ" dirty="0" err="1"/>
              <a:t>oteplujícímu</a:t>
            </a:r>
            <a:r>
              <a:rPr lang="cs-CZ" dirty="0"/>
              <a:t> vlivu Golfského proudu – Severoatlantickému proudu</a:t>
            </a:r>
          </a:p>
          <a:p>
            <a:r>
              <a:rPr lang="cs-CZ" dirty="0"/>
              <a:t>Největším množstvím srážek se vyznačují návětrné horské a přímořské oblasti, zejména při západním pobřeží. Vůbec nejdeštivější místo Evropy </a:t>
            </a:r>
            <a:r>
              <a:rPr lang="cs-CZ" dirty="0" smtClean="0"/>
              <a:t>je </a:t>
            </a:r>
            <a:r>
              <a:rPr lang="cs-CZ" dirty="0" err="1" smtClean="0"/>
              <a:t>Crkvica</a:t>
            </a:r>
            <a:r>
              <a:rPr lang="cs-CZ" dirty="0" smtClean="0"/>
              <a:t>  4624 mm </a:t>
            </a:r>
            <a:r>
              <a:rPr lang="cs-CZ" dirty="0"/>
              <a:t>v Srbsku, ale zpravidla se roční množství srážek ve vnitrozemí střední Evropy pohybuje od 500 do 800 mm.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271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informací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227687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Obr.1: </a:t>
            </a:r>
            <a:r>
              <a:rPr lang="cs-CZ" smtClean="0"/>
              <a:t>ZŠ Dobřichovice 2011.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cs-CZ" dirty="0"/>
              <a:t>cit. </a:t>
            </a:r>
            <a:r>
              <a:rPr lang="en-US" dirty="0"/>
              <a:t>20</a:t>
            </a:r>
            <a:r>
              <a:rPr lang="cs-CZ" dirty="0"/>
              <a:t>11-09-01</a:t>
            </a:r>
            <a:r>
              <a:rPr lang="en-US" dirty="0"/>
              <a:t>].</a:t>
            </a:r>
            <a:r>
              <a:rPr lang="cs-CZ" dirty="0"/>
              <a:t> Dostupné na WWW</a:t>
            </a:r>
            <a:r>
              <a:rPr lang="en-US" dirty="0"/>
              <a:t> : &lt;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www.zsdobrichovice.cz/programy/zemepis/evropa_podnebi.htm</a:t>
            </a:r>
            <a:r>
              <a:rPr lang="cs-CZ" dirty="0" smtClean="0"/>
              <a:t> </a:t>
            </a:r>
            <a:r>
              <a:rPr lang="en-US" dirty="0" smtClean="0"/>
              <a:t>&gt;.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345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TC010113062[[fn=Lidský motiv]]</Template>
  <TotalTime>73</TotalTime>
  <Words>411</Words>
  <Application>Microsoft Office PowerPoint</Application>
  <PresentationFormat>Předvádění na obrazovce (4:3)</PresentationFormat>
  <Paragraphs>33</Paragraphs>
  <Slides>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Human</vt:lpstr>
      <vt:lpstr>Evropa</vt:lpstr>
      <vt:lpstr>Co je podnebí ???</vt:lpstr>
      <vt:lpstr>Podnebné pásy v Evropě.</vt:lpstr>
      <vt:lpstr>Snímek 4</vt:lpstr>
      <vt:lpstr>Teplotní rekordy</vt:lpstr>
      <vt:lpstr>Zdroje informací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</dc:title>
  <dc:creator>Z</dc:creator>
  <cp:lastModifiedBy>Pavel Vlček</cp:lastModifiedBy>
  <cp:revision>11</cp:revision>
  <dcterms:created xsi:type="dcterms:W3CDTF">2011-08-25T13:28:43Z</dcterms:created>
  <dcterms:modified xsi:type="dcterms:W3CDTF">2012-09-29T12:01:21Z</dcterms:modified>
</cp:coreProperties>
</file>