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3978-16F5-435B-9628-12D475006F66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0F359-F744-4062-97AB-38CFEFE1D4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066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742-DA2E-469A-A5A9-A324BF9440C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1432-F189-41A8-A780-62F61B2F6545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56E-6962-49BC-B7C7-306FB700FDA3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66D2C4-E928-4B45-8017-9CB51BE0A3CC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5030-711F-4355-842E-455D865B5627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2FA8-6F0C-4127-A1B8-974F8350F605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19B4-2932-4B45-A6A0-09667E01FF7F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203667"/>
            <a:ext cx="8640960" cy="384048"/>
          </a:xfrm>
        </p:spPr>
        <p:txBody>
          <a:bodyPr/>
          <a:lstStyle>
            <a:lvl1pPr algn="ctr">
              <a:defRPr sz="1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698F-C745-4041-933E-F86AF650B9C0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541EC1-BCEB-4D61-9844-EE06BE106B26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ABC5-B7C9-44F0-A657-80DE5A21CFDC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B02145-6166-4F2B-96D0-BEEE51CBCFF9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906865-E7CD-49EF-AC5C-447E83796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dirty="0" smtClean="0"/>
              <a:t>Přírodní krajiny</a:t>
            </a:r>
            <a:endParaRPr lang="cs-CZ" sz="4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305800" cy="1785950"/>
          </a:xfrm>
        </p:spPr>
        <p:txBody>
          <a:bodyPr/>
          <a:lstStyle/>
          <a:p>
            <a:r>
              <a:rPr lang="cs-CZ" sz="9600" dirty="0" smtClean="0"/>
              <a:t>Evropa</a:t>
            </a: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1872208" cy="12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285860"/>
            <a:ext cx="1303490" cy="19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Documents and Settings\Michal\Local Settings\Temporary Internet Files\Content.IE5\SXYJS1Y7\MP9004075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1944215" cy="16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285720" y="4757730"/>
            <a:ext cx="8001056" cy="11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Romana Zabořilová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ZŠ Jenišovice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1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VY_32_INOVACE_005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cs-CZ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/>
              <a:t>V Evropě rozlišujeme 3 typy přírodních krajin.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4472" y="1023014"/>
            <a:ext cx="4480055" cy="423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00000"/>
              </a:lnSpc>
              <a:buFont typeface="+mj-lt"/>
              <a:buAutoNum type="alphaLcParenR"/>
            </a:pPr>
            <a:r>
              <a:rPr lang="cs-CZ" sz="2400" dirty="0" smtClean="0"/>
              <a:t>Polární pustiny a tundry</a:t>
            </a:r>
          </a:p>
          <a:p>
            <a:pPr marL="342900" indent="-342900">
              <a:lnSpc>
                <a:spcPct val="400000"/>
              </a:lnSpc>
              <a:buFont typeface="+mj-lt"/>
              <a:buAutoNum type="alphaLcParenR"/>
            </a:pPr>
            <a:r>
              <a:rPr lang="cs-CZ" sz="2400" dirty="0" smtClean="0"/>
              <a:t>Lesy a stepi mírného pásu</a:t>
            </a:r>
          </a:p>
          <a:p>
            <a:pPr marL="342900" indent="-342900">
              <a:lnSpc>
                <a:spcPct val="400000"/>
              </a:lnSpc>
              <a:buFont typeface="+mj-lt"/>
              <a:buAutoNum type="alphaLcParenR"/>
            </a:pPr>
            <a:r>
              <a:rPr lang="cs-CZ" sz="2400" dirty="0" smtClean="0"/>
              <a:t>Subtropické krajiny</a:t>
            </a:r>
            <a:endParaRPr lang="cs-CZ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7429"/>
            <a:ext cx="2444316" cy="16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1128"/>
            <a:ext cx="2444316" cy="162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Documents and Settings\Michal\Local Settings\Temporary Internet Files\Content.IE5\CDYN8XAZ\MP9001851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7875"/>
            <a:ext cx="2444316" cy="16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7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Polární pustiny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9168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Mrazové pustiny pokryté sněhem a ledem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Tundry –v krátkém létě se objevují mechy a lišejníky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2627" y="321754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Žijí zde sobi, lumíci a hmyz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110" y="184869"/>
            <a:ext cx="18161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Michal\Local Settings\Temporary Internet Files\Content.IE5\CX23CT6F\MP90040331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28946" y="4408834"/>
            <a:ext cx="417060" cy="6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chal\Local Settings\Temporary Internet Files\Content.IE5\SXYJS1Y7\MP9004251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7936" y="4018176"/>
            <a:ext cx="2651654" cy="17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861" y="2073474"/>
            <a:ext cx="15113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81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Lesy a stepi mírného pásu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700808"/>
            <a:ext cx="396044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cs-CZ" dirty="0" smtClean="0"/>
              <a:t>Tajga – S a SV vnitrozemská Evropa, žijí tu jeleni, vlci a medvěd hnědý.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cs-CZ" dirty="0" smtClean="0"/>
              <a:t>Listnaté a smíšené lesy, na jejich místě jsou dnes smrky, louky a pole. Žijí tu jeleni, srnci, divoká prasata a hlodavci a ptáci.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cs-CZ" dirty="0" smtClean="0"/>
              <a:t>Stepi – JV Evropa, žijí tu hlodavci a drobní savci. Kvalitní půda – obilí.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700" y="1700808"/>
            <a:ext cx="2384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7222"/>
            <a:ext cx="1529313" cy="22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Documents and Settings\Michal\Local Settings\Temporary Internet Files\Content.IE5\CDYN8XAZ\MP9001805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07221"/>
            <a:ext cx="1443224" cy="22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0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Subtropické krajiny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628800"/>
            <a:ext cx="51125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J Evropa - původně tu rostly duby a borovice, 	dnes křoviny.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Stromy olivovník, cypřiše, fíkovníky, citrusy.</a:t>
            </a:r>
          </a:p>
          <a:p>
            <a:pPr>
              <a:lnSpc>
                <a:spcPct val="150000"/>
              </a:lnSpc>
            </a:pPr>
            <a:r>
              <a:rPr lang="cs-CZ" dirty="0"/>
              <a:t>Ž</a:t>
            </a:r>
            <a:r>
              <a:rPr lang="cs-CZ" dirty="0" smtClean="0"/>
              <a:t>ivočichové - hmyz, plazy, obojživelníci, ptáci.</a:t>
            </a:r>
            <a:endParaRPr lang="cs-CZ" dirty="0"/>
          </a:p>
        </p:txBody>
      </p:sp>
      <p:pic>
        <p:nvPicPr>
          <p:cNvPr id="3076" name="Picture 4" descr="C:\Documents and Settings\Michal\Local Settings\Temporary Internet Files\Content.IE5\CX23CT6F\MP9004332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1"/>
            <a:ext cx="2080558" cy="31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chal\Local Settings\Temporary Internet Files\Content.IE5\KL63O1Q3\MP9004230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3135594" cy="20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3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44824"/>
            <a:ext cx="2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Obrázky z klipartů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12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328</Words>
  <Application>Microsoft Office PowerPoint</Application>
  <PresentationFormat>Předvádění na obrazovce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Papír</vt:lpstr>
      <vt:lpstr>Evropa</vt:lpstr>
      <vt:lpstr>V Evropě rozlišujeme 3 typy přírodních krajin.</vt:lpstr>
      <vt:lpstr>Polární pustiny </vt:lpstr>
      <vt:lpstr>Lesy a stepi mírného pásu</vt:lpstr>
      <vt:lpstr>Subtropické krajiny</vt:lpstr>
      <vt:lpstr>Zdroje informací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10</cp:revision>
  <dcterms:created xsi:type="dcterms:W3CDTF">2011-08-28T18:35:56Z</dcterms:created>
  <dcterms:modified xsi:type="dcterms:W3CDTF">2012-09-29T12:19:42Z</dcterms:modified>
</cp:coreProperties>
</file>