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8F5-3367-4FD5-99FE-6490A7257EBB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CED-B95F-42A3-AADC-6210004AF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282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http://upload.wikimedia.org/wikipedia/commons/1/12/Jotun600.jpg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093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http://cs.wikipedia.org/wiki/N%C3%A1rodn%C3%AD_park_Bavorsk%C3%BD_les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01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http://cs.wikipedia.org/wiki/Kriv%C3%A1nsk%C3%A1_Fatra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428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http://cs.wikipedia.org/wiki/Skaftafell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296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920-E63C-4166-BB8A-1285521435D9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54B3-2B47-43E7-AA3E-A8AF8099BCB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AD5-1423-43E9-99B7-B4A55A64C28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EECA-3298-4562-B6BB-16284975842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33B-2E0E-4D58-87D1-6E79159743C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BC68-0A7B-48B4-95A8-EF70924A59AA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98A7-3243-48A2-A3CC-20338C59DCB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280920" cy="365760"/>
          </a:xfrm>
        </p:spPr>
        <p:txBody>
          <a:bodyPr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8F9A-386C-4E2F-A060-BA026AAC28D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18ED-845B-4808-ABB7-7416DD374C4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950C-ED56-492F-B452-56E2F4B3E73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599BA-D0E3-41A5-A037-0848232DF422}" type="datetime1">
              <a:rPr lang="cs-CZ" smtClean="0"/>
              <a:pPr/>
              <a:t>29.9.2012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kaftafell" TargetMode="External"/><Relationship Id="rId3" Type="http://schemas.openxmlformats.org/officeDocument/2006/relationships/hyperlink" Target="http://de.wikipedia.org/wiki/Benutzer:Kurt_seebauer" TargetMode="External"/><Relationship Id="rId7" Type="http://schemas.openxmlformats.org/officeDocument/2006/relationships/hyperlink" Target="http://commons.wikimedia.org/wiki/User:TommyBee" TargetMode="External"/><Relationship Id="rId2" Type="http://schemas.openxmlformats.org/officeDocument/2006/relationships/hyperlink" Target="http://upload.wikimedia.org/wikipedia/commons/1/12/Jotun60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Kriv%C3%A1nsk%C3%A1_Fatra" TargetMode="External"/><Relationship Id="rId5" Type="http://schemas.openxmlformats.org/officeDocument/2006/relationships/hyperlink" Target="http://commons.wikimedia.org/wiki/User:Juloml" TargetMode="External"/><Relationship Id="rId4" Type="http://schemas.openxmlformats.org/officeDocument/2006/relationships/hyperlink" Target="http://cs.wikipedia.org/wiki/Soubor:Bayerischer_wald_intak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4678" y="1500174"/>
            <a:ext cx="4867534" cy="1728191"/>
          </a:xfrm>
        </p:spPr>
        <p:txBody>
          <a:bodyPr/>
          <a:lstStyle/>
          <a:p>
            <a:pPr algn="ctr"/>
            <a:r>
              <a:rPr lang="cs-CZ" sz="8800" dirty="0" smtClean="0"/>
              <a:t>Evropa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4800" dirty="0" smtClean="0"/>
              <a:t>ochrana přírody</a:t>
            </a:r>
            <a:endParaRPr lang="cs-CZ" sz="4800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104"/>
            <a:ext cx="6003751" cy="103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Michal\Local Settings\Temporary Internet Files\Content.IE5\CDYN8XAZ\MP900407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2071702" cy="31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SRT7YEBP\MP9003996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500570"/>
            <a:ext cx="2650588" cy="21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chal\Local Settings\Temporary Internet Files\Content.IE5\1S07DHGD\MP90044411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429000"/>
            <a:ext cx="2446555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304800" y="5229200"/>
            <a:ext cx="8534400" cy="1171600"/>
          </a:xfrm>
        </p:spPr>
        <p:txBody>
          <a:bodyPr>
            <a:normAutofit/>
          </a:bodyPr>
          <a:lstStyle/>
          <a:p>
            <a:r>
              <a:rPr lang="cs-CZ" sz="2000" dirty="0"/>
              <a:t>Romana Zabořilová</a:t>
            </a:r>
          </a:p>
          <a:p>
            <a:r>
              <a:rPr lang="cs-CZ" sz="2000" dirty="0"/>
              <a:t>ZŠ Jenišovice</a:t>
            </a:r>
          </a:p>
          <a:p>
            <a:r>
              <a:rPr lang="cs-CZ" sz="2000"/>
              <a:t> </a:t>
            </a:r>
            <a:r>
              <a:rPr lang="cs-CZ" sz="2000" smtClean="0"/>
              <a:t>VY_32_INOVACE_006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65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16416" cy="864096"/>
          </a:xfrm>
        </p:spPr>
        <p:txBody>
          <a:bodyPr/>
          <a:lstStyle/>
          <a:p>
            <a:r>
              <a:rPr lang="cs-CZ" sz="4800" dirty="0" smtClean="0"/>
              <a:t>Ochrana přírody</a:t>
            </a:r>
            <a:endParaRPr lang="cs-CZ" sz="4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5567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Člověk hodně zasahuje do přírodní krajiny a mění ji.</a:t>
            </a:r>
          </a:p>
          <a:p>
            <a:r>
              <a:rPr lang="cs-CZ" sz="2400" dirty="0" smtClean="0"/>
              <a:t>Kácí lesy, vysušuje mokřady, reguluje koryta řek,…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7" y="2564903"/>
            <a:ext cx="70567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Neporušené časti v horských oblastech, deltách řek, na ostrovech je potřeba chránit – vznikly a vznikají</a:t>
            </a:r>
          </a:p>
          <a:p>
            <a:r>
              <a:rPr lang="cs-CZ" sz="3200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3200" dirty="0" smtClean="0"/>
              <a:t>národní parky – NP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3200" dirty="0" smtClean="0"/>
              <a:t>Přírodní rezervace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3200" dirty="0" smtClean="0"/>
              <a:t>Biosférické rezervace UNESCO</a:t>
            </a:r>
            <a:endParaRPr lang="cs-CZ" dirty="0"/>
          </a:p>
        </p:txBody>
      </p:sp>
      <p:pic>
        <p:nvPicPr>
          <p:cNvPr id="2050" name="Picture 2" descr="C:\Documents and Settings\Michal\Local Settings\Temporary Internet Files\Content.IE5\KL63O1Q3\MP9004388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24875"/>
            <a:ext cx="1595685" cy="23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cs-CZ" sz="4400" dirty="0"/>
              <a:t>Národní parky a přírodní </a:t>
            </a:r>
            <a:r>
              <a:rPr lang="cs-CZ" sz="4400" dirty="0" smtClean="0"/>
              <a:t>rezervace</a:t>
            </a:r>
            <a:endParaRPr lang="cs-CZ" sz="4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55679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parky byly v Evropě zřízeny už na počátku 20. století ve Švédsku.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514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Německu NP Bavorský les + u nás NP Šumava tvoří největší zalesněnou oblast ve </a:t>
            </a:r>
            <a:r>
              <a:rPr lang="cs-CZ" sz="2400" dirty="0" err="1" smtClean="0"/>
              <a:t>stř</a:t>
            </a:r>
            <a:r>
              <a:rPr lang="cs-CZ" sz="2400" dirty="0" smtClean="0"/>
              <a:t>. Evropě.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350100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Největší park v Evropě je na Uralu.</a:t>
            </a:r>
            <a:endParaRPr lang="cs-CZ" sz="2400" dirty="0"/>
          </a:p>
        </p:txBody>
      </p:sp>
      <p:pic>
        <p:nvPicPr>
          <p:cNvPr id="1026" name="Picture 2" descr="C:\Documents and Settings\Michal\Local Settings\Temporary Internet Files\Content.IE5\CX23CT6F\MP9004389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121" y="3934073"/>
            <a:ext cx="2702222" cy="18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5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Národní park </a:t>
            </a:r>
            <a:r>
              <a:rPr lang="cs-CZ" sz="2000" b="1" dirty="0" err="1" smtClean="0"/>
              <a:t>Jotunheimen</a:t>
            </a:r>
            <a:r>
              <a:rPr lang="cs-CZ" sz="2000" b="1" dirty="0" smtClean="0"/>
              <a:t> (Švédsko)</a:t>
            </a:r>
            <a:endParaRPr lang="cs-CZ" sz="20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630910" cy="473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64288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7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Národní park Bavorský </a:t>
            </a:r>
            <a:r>
              <a:rPr lang="cs-CZ" sz="2000" b="1" dirty="0" smtClean="0"/>
              <a:t>les (Německo)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904656" cy="444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err="1"/>
              <a:t>Krivánská</a:t>
            </a:r>
            <a:r>
              <a:rPr lang="cs-CZ" sz="2000" b="1" dirty="0"/>
              <a:t> Malá </a:t>
            </a:r>
            <a:r>
              <a:rPr lang="cs-CZ" sz="2000" b="1" dirty="0" smtClean="0"/>
              <a:t>Fatra (Slovensko)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26224" cy="43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80312" y="52454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52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Národní park </a:t>
            </a:r>
            <a:r>
              <a:rPr lang="cs-CZ" sz="2000" b="1" dirty="0" err="1" smtClean="0"/>
              <a:t>Skaftafell</a:t>
            </a:r>
            <a:r>
              <a:rPr lang="cs-CZ" sz="2000" b="1" dirty="0" smtClean="0"/>
              <a:t> (Island)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8790"/>
            <a:ext cx="6330280" cy="474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64288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96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620000" cy="1301006"/>
          </a:xfrm>
        </p:spPr>
        <p:txBody>
          <a:bodyPr/>
          <a:lstStyle/>
          <a:p>
            <a:pPr algn="ctr"/>
            <a:r>
              <a:rPr lang="cs-CZ" sz="4000" dirty="0" smtClean="0"/>
              <a:t>A </a:t>
            </a:r>
            <a:r>
              <a:rPr lang="cs-CZ" sz="4000" dirty="0"/>
              <a:t>t</a:t>
            </a:r>
            <a:r>
              <a:rPr lang="cs-CZ" sz="4000" dirty="0" smtClean="0"/>
              <a:t>akových krásných míst najdeme nejen v Evropě mnoho. </a:t>
            </a:r>
            <a:br>
              <a:rPr lang="cs-CZ" sz="4000" dirty="0" smtClean="0"/>
            </a:br>
            <a:r>
              <a:rPr lang="cs-CZ" sz="7200" dirty="0" smtClean="0"/>
              <a:t>Chraňme si je!!!</a:t>
            </a:r>
            <a:endParaRPr lang="cs-CZ" sz="7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7170" name="Picture 2" descr="C:\Documents and Settings\Michal\Local Settings\Temporary Internet Files\Content.IE5\SXYJS1Y7\MP9002022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124944" cy="20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29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7601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neoznačené obrázky jsou použity z klipartů</a:t>
            </a:r>
          </a:p>
          <a:p>
            <a:endParaRPr lang="cs-CZ" dirty="0" smtClean="0"/>
          </a:p>
          <a:p>
            <a:r>
              <a:rPr lang="cs-CZ" dirty="0" smtClean="0"/>
              <a:t>Obr.1:, </a:t>
            </a:r>
            <a:r>
              <a:rPr lang="en-US" dirty="0" smtClean="0"/>
              <a:t>200</a:t>
            </a:r>
            <a:r>
              <a:rPr lang="cs-CZ" dirty="0" smtClean="0"/>
              <a:t>7</a:t>
            </a:r>
            <a:r>
              <a:rPr lang="en-US" dirty="0" smtClean="0"/>
              <a:t> 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Dostupné </a:t>
            </a:r>
            <a:r>
              <a:rPr lang="cs-CZ" dirty="0"/>
              <a:t>na WWW</a:t>
            </a:r>
            <a:r>
              <a:rPr lang="en-US" dirty="0"/>
              <a:t> : </a:t>
            </a:r>
            <a:r>
              <a:rPr lang="en-US" dirty="0" smtClean="0"/>
              <a:t>&lt;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upload.wikimedia.org/wikipedia/commons/1/12/Jotun600.jpg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 smtClean="0"/>
              <a:t>Obr.2</a:t>
            </a:r>
            <a:r>
              <a:rPr lang="cs-CZ" dirty="0" smtClean="0">
                <a:hlinkClick r:id="rId3" tooltip="de:Benutzer:Kurt seebauer"/>
              </a:rPr>
              <a:t>Kurt </a:t>
            </a:r>
            <a:r>
              <a:rPr lang="cs-CZ" dirty="0" err="1">
                <a:hlinkClick r:id="rId3" tooltip="de:Benutzer:Kurt seebauer"/>
              </a:rPr>
              <a:t>Seebauer</a:t>
            </a:r>
            <a:r>
              <a:rPr lang="en-US" dirty="0" smtClean="0"/>
              <a:t>, </a:t>
            </a:r>
            <a:r>
              <a:rPr lang="cs-CZ" dirty="0" smtClean="0"/>
              <a:t>2004,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cs.wikipedia.org/wiki/Soubor:Bayerischer_wald_intakt.jpg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 smtClean="0"/>
              <a:t>Obr.3: </a:t>
            </a:r>
            <a:r>
              <a:rPr lang="cs-CZ" dirty="0" err="1">
                <a:hlinkClick r:id="rId5" tooltip="User:Juloml"/>
              </a:rPr>
              <a:t>Juloml</a:t>
            </a:r>
            <a:r>
              <a:rPr lang="cs-CZ" dirty="0"/>
              <a:t>, </a:t>
            </a:r>
            <a:r>
              <a:rPr lang="cs-CZ" dirty="0" smtClean="0"/>
              <a:t>2006,</a:t>
            </a:r>
            <a:r>
              <a:rPr lang="en-US" dirty="0" smtClean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cs.wikipedia.org/wiki/Kriv%C3%A1nsk%C3%A1_Fatra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  <a:p>
            <a:r>
              <a:rPr lang="cs-CZ" dirty="0" smtClean="0"/>
              <a:t>Obr.4: </a:t>
            </a:r>
            <a:r>
              <a:rPr lang="cs-CZ" dirty="0" err="1">
                <a:hlinkClick r:id="rId7" tooltip="User:TommyBee"/>
              </a:rPr>
              <a:t>TommyBee</a:t>
            </a:r>
            <a:r>
              <a:rPr lang="cs-CZ" dirty="0" smtClean="0"/>
              <a:t>, 2008. </a:t>
            </a:r>
            <a:r>
              <a:rPr lang="en-US" dirty="0" smtClean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cs.wikipedia.org/wiki/Skaftafell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596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551</Words>
  <Application>Microsoft Office PowerPoint</Application>
  <PresentationFormat>Předvádění na obrazovce (4:3)</PresentationFormat>
  <Paragraphs>48</Paragraphs>
  <Slides>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Sousedství</vt:lpstr>
      <vt:lpstr>Evropa  ochrana přírody</vt:lpstr>
      <vt:lpstr>Ochrana přírody</vt:lpstr>
      <vt:lpstr>Národní parky a přírodní rezervace</vt:lpstr>
      <vt:lpstr>Národní park Jotunheimen (Švédsko)</vt:lpstr>
      <vt:lpstr>Národní park Bavorský les (Německo)</vt:lpstr>
      <vt:lpstr>Krivánská Malá Fatra (Slovensko)</vt:lpstr>
      <vt:lpstr>Národní park Skaftafell (Island)</vt:lpstr>
      <vt:lpstr>A takových krásných míst najdeme nejen v Evropě mnoho.  Chraňme si je!!!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ochrana přírody</dc:title>
  <dc:creator>Z</dc:creator>
  <cp:lastModifiedBy>Pavel Vlček</cp:lastModifiedBy>
  <cp:revision>13</cp:revision>
  <dcterms:created xsi:type="dcterms:W3CDTF">2011-08-28T19:34:16Z</dcterms:created>
  <dcterms:modified xsi:type="dcterms:W3CDTF">2012-09-29T12:35:52Z</dcterms:modified>
</cp:coreProperties>
</file>