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3"/>
  </p:notesMasterIdLst>
  <p:sldIdLst>
    <p:sldId id="256" r:id="rId2"/>
    <p:sldId id="275" r:id="rId3"/>
    <p:sldId id="278" r:id="rId4"/>
    <p:sldId id="279" r:id="rId5"/>
    <p:sldId id="280" r:id="rId6"/>
    <p:sldId id="284" r:id="rId7"/>
    <p:sldId id="287" r:id="rId8"/>
    <p:sldId id="288" r:id="rId9"/>
    <p:sldId id="285" r:id="rId10"/>
    <p:sldId id="286" r:id="rId11"/>
    <p:sldId id="289"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8DE"/>
    <a:srgbClr val="FF3399"/>
    <a:srgbClr val="470C6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8D1DF9-1C22-4015-8F3F-E09727F72D57}" type="datetimeFigureOut">
              <a:rPr lang="cs-CZ" smtClean="0"/>
              <a:pPr/>
              <a:t>30.9.2012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2CAAA-D88A-416E-959C-86929C38CDCC}" type="slidenum">
              <a:rPr lang="cs-CZ" smtClean="0"/>
              <a:pPr/>
              <a:t>‹#›</a:t>
            </a:fld>
            <a:endParaRPr lang="cs-CZ"/>
          </a:p>
        </p:txBody>
      </p:sp>
    </p:spTree>
    <p:extLst>
      <p:ext uri="{BB962C8B-B14F-4D97-AF65-F5344CB8AC3E}">
        <p14:creationId xmlns:p14="http://schemas.microsoft.com/office/powerpoint/2010/main" xmlns="" val="289612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Obrázky z </a:t>
            </a:r>
            <a:r>
              <a:rPr lang="cs-CZ" smtClean="0"/>
              <a:t>klipatrů</a:t>
            </a:r>
            <a:endParaRPr lang="cs-CZ"/>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1</a:t>
            </a:fld>
            <a:endParaRPr lang="cs-CZ"/>
          </a:p>
        </p:txBody>
      </p:sp>
    </p:spTree>
    <p:extLst>
      <p:ext uri="{BB962C8B-B14F-4D97-AF65-F5344CB8AC3E}">
        <p14:creationId xmlns:p14="http://schemas.microsoft.com/office/powerpoint/2010/main" xmlns="" val="140672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http://mapasveta.info/amerika/jizni_amerika_mapa.html</a:t>
            </a:r>
            <a:endParaRPr lang="cs-CZ" dirty="0"/>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2</a:t>
            </a:fld>
            <a:endParaRPr lang="cs-CZ"/>
          </a:p>
        </p:txBody>
      </p:sp>
    </p:spTree>
    <p:extLst>
      <p:ext uri="{BB962C8B-B14F-4D97-AF65-F5344CB8AC3E}">
        <p14:creationId xmlns:p14="http://schemas.microsoft.com/office/powerpoint/2010/main" xmlns="" val="642514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http://cs.wikipedia.org/wiki/Machu_Picchu</a:t>
            </a:r>
            <a:endParaRPr lang="cs-CZ" dirty="0"/>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6</a:t>
            </a:fld>
            <a:endParaRPr lang="cs-CZ"/>
          </a:p>
        </p:txBody>
      </p:sp>
    </p:spTree>
    <p:extLst>
      <p:ext uri="{BB962C8B-B14F-4D97-AF65-F5344CB8AC3E}">
        <p14:creationId xmlns:p14="http://schemas.microsoft.com/office/powerpoint/2010/main" xmlns="" val="245851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http://cs.wikipedia.org/wiki/Machu_Picchu</a:t>
            </a:r>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7</a:t>
            </a:fld>
            <a:endParaRPr lang="cs-CZ"/>
          </a:p>
        </p:txBody>
      </p:sp>
    </p:spTree>
    <p:extLst>
      <p:ext uri="{BB962C8B-B14F-4D97-AF65-F5344CB8AC3E}">
        <p14:creationId xmlns:p14="http://schemas.microsoft.com/office/powerpoint/2010/main" xmlns="" val="245851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a:t>
            </a:r>
            <a:r>
              <a:rPr lang="cs-CZ" smtClean="0"/>
              <a:t>://cs.wikipedia.org/wiki/Machu_Picchu</a:t>
            </a:r>
            <a:endParaRPr lang="cs-CZ" dirty="0" smtClean="0"/>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8</a:t>
            </a:fld>
            <a:endParaRPr lang="cs-CZ"/>
          </a:p>
        </p:txBody>
      </p:sp>
    </p:spTree>
    <p:extLst>
      <p:ext uri="{BB962C8B-B14F-4D97-AF65-F5344CB8AC3E}">
        <p14:creationId xmlns:p14="http://schemas.microsoft.com/office/powerpoint/2010/main" xmlns="" val="2458516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402CAAA-D88A-416E-959C-86929C38CDCC}" type="slidenum">
              <a:rPr lang="cs-CZ" smtClean="0"/>
              <a:pPr/>
              <a:t>10</a:t>
            </a:fld>
            <a:endParaRPr lang="cs-CZ"/>
          </a:p>
        </p:txBody>
      </p:sp>
    </p:spTree>
    <p:extLst>
      <p:ext uri="{BB962C8B-B14F-4D97-AF65-F5344CB8AC3E}">
        <p14:creationId xmlns:p14="http://schemas.microsoft.com/office/powerpoint/2010/main" xmlns="" val="1212565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cs-CZ" dirty="0" smtClean="0"/>
              <a:t>Kliknutím lze upravit styl.</a:t>
            </a:r>
            <a:endParaRPr dirty="0"/>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06C9CED8-DEFC-4C9A-81F7-65E5C913DC76}" type="datetime1">
              <a:rPr lang="cs-CZ" smtClean="0"/>
              <a:pPr/>
              <a:t>30.9.2012</a:t>
            </a:fld>
            <a:endParaRPr lang="cs-CZ"/>
          </a:p>
        </p:txBody>
      </p:sp>
      <p:sp>
        <p:nvSpPr>
          <p:cNvPr id="5" name="Footer Placeholder 4"/>
          <p:cNvSpPr>
            <a:spLocks noGrp="1"/>
          </p:cNvSpPr>
          <p:nvPr>
            <p:ph type="ftr" sz="quarter" idx="11"/>
          </p:nvPr>
        </p:nvSpPr>
        <p:spPr>
          <a:xfrm>
            <a:off x="3124200" y="6521824"/>
            <a:ext cx="2895600" cy="259976"/>
          </a:xfrm>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D2236D62-062C-4A57-8F3C-6BDCEC43AC27}" type="slidenum">
              <a:rPr lang="cs-CZ" smtClean="0"/>
              <a:pPr/>
              <a:t>‹#›</a:t>
            </a:fld>
            <a:endParaRPr lang="cs-CZ"/>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cs-CZ" smtClean="0"/>
              <a:t>Kliknutím lze upravit styl.</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D465B02-3841-4609-B7D8-6F03E4C7A6AE}" type="datetime1">
              <a:rPr lang="cs-CZ" smtClean="0"/>
              <a:pPr/>
              <a:t>30.9.2012</a:t>
            </a:fld>
            <a:endParaRPr lang="cs-CZ"/>
          </a:p>
        </p:txBody>
      </p:sp>
      <p:sp>
        <p:nvSpPr>
          <p:cNvPr id="6" name="Footer Placeholder 5"/>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7" name="Slide Number Placeholder 6"/>
          <p:cNvSpPr>
            <a:spLocks noGrp="1"/>
          </p:cNvSpPr>
          <p:nvPr>
            <p:ph type="sldNum" sz="quarter" idx="12"/>
          </p:nvPr>
        </p:nvSpPr>
        <p:spPr/>
        <p:txBody>
          <a:bodyPr/>
          <a:lstStyle/>
          <a:p>
            <a:fld id="{D2236D62-062C-4A57-8F3C-6BDCEC43AC27}" type="slidenum">
              <a:rPr lang="cs-CZ" smtClean="0"/>
              <a:pPr/>
              <a:t>‹#›</a:t>
            </a:fld>
            <a:endParaRPr lang="cs-CZ"/>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cs-CZ" smtClean="0"/>
              <a:t>Kliknutím lze upravit styl.</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0D465B02-3841-4609-B7D8-6F03E4C7A6AE}" type="datetime1">
              <a:rPr lang="cs-CZ" smtClean="0"/>
              <a:pPr/>
              <a:t>30.9.2012</a:t>
            </a:fld>
            <a:endParaRPr lang="cs-CZ"/>
          </a:p>
        </p:txBody>
      </p:sp>
      <p:sp>
        <p:nvSpPr>
          <p:cNvPr id="6" name="Footer Placeholder 5"/>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7" name="Slide Number Placeholder 6"/>
          <p:cNvSpPr>
            <a:spLocks noGrp="1"/>
          </p:cNvSpPr>
          <p:nvPr>
            <p:ph type="sldNum" sz="quarter" idx="12"/>
          </p:nvPr>
        </p:nvSpPr>
        <p:spPr/>
        <p:txBody>
          <a:bodyPr/>
          <a:lstStyle/>
          <a:p>
            <a:fld id="{D2236D62-062C-4A57-8F3C-6BDCEC43AC27}" type="slidenum">
              <a:rPr lang="cs-CZ" smtClean="0"/>
              <a:pPr/>
              <a:t>‹#›</a:t>
            </a:fld>
            <a:endParaRPr lang="cs-CZ"/>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D7A92C1D-97D1-4DA7-BD89-FD278B702A2C}" type="datetime1">
              <a:rPr lang="cs-CZ" smtClean="0"/>
              <a:pPr/>
              <a:t>30.9.2012</a:t>
            </a:fld>
            <a:endParaRPr lang="cs-CZ"/>
          </a:p>
        </p:txBody>
      </p:sp>
      <p:sp>
        <p:nvSpPr>
          <p:cNvPr id="5" name="Footer Placeholder 4"/>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12"/>
          </p:nvPr>
        </p:nvSpPr>
        <p:spPr/>
        <p:txBody>
          <a:bodyPr/>
          <a:lstStyle/>
          <a:p>
            <a:fld id="{D2236D62-062C-4A57-8F3C-6BDCEC43AC27}" type="slidenum">
              <a:rPr lang="cs-CZ" smtClean="0"/>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04980E65-8864-4C0B-88FA-BB80D382B629}" type="datetime1">
              <a:rPr lang="cs-CZ" smtClean="0"/>
              <a:pPr/>
              <a:t>30.9.2012</a:t>
            </a:fld>
            <a:endParaRPr lang="cs-CZ"/>
          </a:p>
        </p:txBody>
      </p:sp>
      <p:sp>
        <p:nvSpPr>
          <p:cNvPr id="5" name="Footer Placeholder 4"/>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12"/>
          </p:nvPr>
        </p:nvSpPr>
        <p:spPr/>
        <p:txBody>
          <a:bodyPr/>
          <a:lstStyle/>
          <a:p>
            <a:fld id="{D2236D62-062C-4A57-8F3C-6BDCEC43AC2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10"/>
          </p:nvPr>
        </p:nvSpPr>
        <p:spPr/>
        <p:txBody>
          <a:bodyPr/>
          <a:lstStyle/>
          <a:p>
            <a:fld id="{D6707BA1-0BCF-4596-812F-C4DC83C54B98}" type="datetime1">
              <a:rPr lang="cs-CZ" smtClean="0"/>
              <a:pPr/>
              <a:t>30.9.2012</a:t>
            </a:fld>
            <a:endParaRPr lang="cs-CZ"/>
          </a:p>
        </p:txBody>
      </p:sp>
      <p:sp>
        <p:nvSpPr>
          <p:cNvPr id="5" name="Footer Placeholder 4"/>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12"/>
          </p:nvPr>
        </p:nvSpPr>
        <p:spPr/>
        <p:txBody>
          <a:bodyPr/>
          <a:lstStyle/>
          <a:p>
            <a:fld id="{D2236D62-062C-4A57-8F3C-6BDCEC43AC2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C31F1D-DD46-4E3A-A5CF-60C2F95E40EF}" type="datetime1">
              <a:rPr lang="cs-CZ" smtClean="0"/>
              <a:pPr/>
              <a:t>30.9.2012</a:t>
            </a:fld>
            <a:endParaRPr lang="cs-CZ"/>
          </a:p>
        </p:txBody>
      </p:sp>
      <p:sp>
        <p:nvSpPr>
          <p:cNvPr id="5" name="Footer Placeholder 4"/>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12"/>
          </p:nvPr>
        </p:nvSpPr>
        <p:spPr/>
        <p:txBody>
          <a:bodyPr/>
          <a:lstStyle/>
          <a:p>
            <a:fld id="{D2236D62-062C-4A57-8F3C-6BDCEC43AC27}" type="slidenum">
              <a:rPr lang="cs-CZ" smtClean="0"/>
              <a:pPr/>
              <a:t>‹#›</a:t>
            </a:fld>
            <a:endParaRPr lang="cs-CZ"/>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3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cs-CZ" smtClean="0"/>
              <a:t>Kliknutím lze upravit styl.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5" name="Date Placeholder 4"/>
          <p:cNvSpPr>
            <a:spLocks noGrp="1"/>
          </p:cNvSpPr>
          <p:nvPr>
            <p:ph type="dt" sz="half" idx="10"/>
          </p:nvPr>
        </p:nvSpPr>
        <p:spPr/>
        <p:txBody>
          <a:bodyPr/>
          <a:lstStyle/>
          <a:p>
            <a:fld id="{2E305E15-2FAC-45A0-89C6-1ADE4F58C0C7}" type="datetime1">
              <a:rPr lang="cs-CZ" smtClean="0"/>
              <a:pPr/>
              <a:t>30.9.2012</a:t>
            </a:fld>
            <a:endParaRPr lang="cs-CZ"/>
          </a:p>
        </p:txBody>
      </p:sp>
      <p:sp>
        <p:nvSpPr>
          <p:cNvPr id="6" name="Footer Placeholder 5"/>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7" name="Slide Number Placeholder 6"/>
          <p:cNvSpPr>
            <a:spLocks noGrp="1"/>
          </p:cNvSpPr>
          <p:nvPr>
            <p:ph type="sldNum" sz="quarter" idx="12"/>
          </p:nvPr>
        </p:nvSpPr>
        <p:spPr/>
        <p:txBody>
          <a:bodyPr/>
          <a:lstStyle/>
          <a:p>
            <a:fld id="{D2236D62-062C-4A57-8F3C-6BDCEC43AC27}" type="slidenum">
              <a:rPr lang="cs-CZ" smtClean="0"/>
              <a:pPr/>
              <a:t>‹#›</a:t>
            </a:fld>
            <a:endParaRPr lang="cs-CZ"/>
          </a:p>
        </p:txBody>
      </p:sp>
      <p:sp>
        <p:nvSpPr>
          <p:cNvPr id="2" name="Title 1"/>
          <p:cNvSpPr>
            <a:spLocks noGrp="1"/>
          </p:cNvSpPr>
          <p:nvPr>
            <p:ph type="title"/>
          </p:nvPr>
        </p:nvSpPr>
        <p:spPr>
          <a:xfrm>
            <a:off x="1447800" y="609600"/>
            <a:ext cx="6629400" cy="1143000"/>
          </a:xfrm>
        </p:spPr>
        <p:txBody>
          <a:bodyPr/>
          <a:lstStyle/>
          <a:p>
            <a:r>
              <a:rPr lang="cs-CZ" smtClean="0"/>
              <a:t>Kliknutím lze upravit styl.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7" name="Date Placeholder 6"/>
          <p:cNvSpPr>
            <a:spLocks noGrp="1"/>
          </p:cNvSpPr>
          <p:nvPr>
            <p:ph type="dt" sz="half" idx="10"/>
          </p:nvPr>
        </p:nvSpPr>
        <p:spPr/>
        <p:txBody>
          <a:bodyPr/>
          <a:lstStyle/>
          <a:p>
            <a:fld id="{412C3532-DB33-4BFA-B20E-140C914C9299}" type="datetime1">
              <a:rPr lang="cs-CZ" smtClean="0"/>
              <a:pPr/>
              <a:t>30.9.2012</a:t>
            </a:fld>
            <a:endParaRPr lang="cs-CZ"/>
          </a:p>
        </p:txBody>
      </p:sp>
      <p:sp>
        <p:nvSpPr>
          <p:cNvPr id="8" name="Footer Placeholder 7"/>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9" name="Slide Number Placeholder 8"/>
          <p:cNvSpPr>
            <a:spLocks noGrp="1"/>
          </p:cNvSpPr>
          <p:nvPr>
            <p:ph type="sldNum" sz="quarter" idx="12"/>
          </p:nvPr>
        </p:nvSpPr>
        <p:spPr/>
        <p:txBody>
          <a:bodyPr/>
          <a:lstStyle/>
          <a:p>
            <a:fld id="{D2236D62-062C-4A57-8F3C-6BDCEC43AC27}"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a:p>
        </p:txBody>
      </p:sp>
      <p:sp>
        <p:nvSpPr>
          <p:cNvPr id="3" name="Date Placeholder 2"/>
          <p:cNvSpPr>
            <a:spLocks noGrp="1"/>
          </p:cNvSpPr>
          <p:nvPr>
            <p:ph type="dt" sz="half" idx="10"/>
          </p:nvPr>
        </p:nvSpPr>
        <p:spPr/>
        <p:txBody>
          <a:bodyPr/>
          <a:lstStyle/>
          <a:p>
            <a:fld id="{E115E21A-85C5-4069-A22A-93A4C80E4D8B}" type="datetime4">
              <a:rPr lang="en-US" smtClean="0"/>
              <a:pPr/>
              <a:t>September 30, 2012</a:t>
            </a:fld>
            <a:endParaRPr lang="en-US" dirty="0"/>
          </a:p>
        </p:txBody>
      </p:sp>
      <p:sp>
        <p:nvSpPr>
          <p:cNvPr id="4" name="Footer Placeholder 3"/>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12D90-404B-4EDE-A01B-32BA27E5DD9B}" type="datetime1">
              <a:rPr lang="cs-CZ" smtClean="0"/>
              <a:pPr/>
              <a:t>30.9.2012</a:t>
            </a:fld>
            <a:endParaRPr lang="cs-CZ"/>
          </a:p>
        </p:txBody>
      </p:sp>
      <p:sp>
        <p:nvSpPr>
          <p:cNvPr id="3" name="Footer Placeholder 2"/>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4" name="Slide Number Placeholder 3"/>
          <p:cNvSpPr>
            <a:spLocks noGrp="1"/>
          </p:cNvSpPr>
          <p:nvPr>
            <p:ph type="sldNum" sz="quarter" idx="12"/>
          </p:nvPr>
        </p:nvSpPr>
        <p:spPr/>
        <p:txBody>
          <a:bodyPr/>
          <a:lstStyle/>
          <a:p>
            <a:fld id="{D2236D62-062C-4A57-8F3C-6BDCEC43AC2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cs-CZ" smtClean="0"/>
              <a:t>Kliknutím lze upravit styl.</a:t>
            </a:r>
            <a:endParaRPr/>
          </a:p>
        </p:txBody>
      </p:sp>
      <p:sp>
        <p:nvSpPr>
          <p:cNvPr id="5" name="Date Placeholder 4"/>
          <p:cNvSpPr>
            <a:spLocks noGrp="1"/>
          </p:cNvSpPr>
          <p:nvPr>
            <p:ph type="dt" sz="half" idx="10"/>
          </p:nvPr>
        </p:nvSpPr>
        <p:spPr/>
        <p:txBody>
          <a:bodyPr/>
          <a:lstStyle/>
          <a:p>
            <a:fld id="{0C42B01B-892B-4129-9BC4-7811801A788F}" type="datetime1">
              <a:rPr lang="cs-CZ" smtClean="0"/>
              <a:pPr/>
              <a:t>30.9.2012</a:t>
            </a:fld>
            <a:endParaRPr lang="cs-CZ"/>
          </a:p>
        </p:txBody>
      </p:sp>
      <p:sp>
        <p:nvSpPr>
          <p:cNvPr id="6" name="Footer Placeholder 5"/>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7" name="Slide Number Placeholder 6"/>
          <p:cNvSpPr>
            <a:spLocks noGrp="1"/>
          </p:cNvSpPr>
          <p:nvPr>
            <p:ph type="sldNum" sz="quarter" idx="12"/>
          </p:nvPr>
        </p:nvSpPr>
        <p:spPr/>
        <p:txBody>
          <a:bodyPr/>
          <a:lstStyle/>
          <a:p>
            <a:fld id="{D2236D62-062C-4A57-8F3C-6BDCEC43AC27}" type="slidenum">
              <a:rPr lang="cs-CZ" smtClean="0"/>
              <a:pPr/>
              <a:t>‹#›</a:t>
            </a:fld>
            <a:endParaRPr lang="cs-CZ"/>
          </a:p>
        </p:txBody>
      </p:sp>
      <p:grpSp>
        <p:nvGrpSpPr>
          <p:cNvPr id="23"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cs-CZ" smtClean="0"/>
              <a:t>Kliknutím lze upravit styly předlohy textu.</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cs-CZ" smtClean="0"/>
              <a:t>Kliknutím lze upravit styl.</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49BD168-6455-4ECD-A8D9-395D9F5A1814}" type="datetime1">
              <a:rPr lang="cs-CZ" smtClean="0"/>
              <a:pPr/>
              <a:t>30.9.2012</a:t>
            </a:fld>
            <a:endParaRPr lang="cs-CZ"/>
          </a:p>
        </p:txBody>
      </p:sp>
      <p:sp>
        <p:nvSpPr>
          <p:cNvPr id="6" name="Footer Placeholder 5"/>
          <p:cNvSpPr>
            <a:spLocks noGrp="1"/>
          </p:cNvSpPr>
          <p:nvPr>
            <p:ph type="ftr" sz="quarter" idx="11"/>
          </p:nvPr>
        </p:nvSpPr>
        <p:spPr/>
        <p:txBody>
          <a:body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7" name="Slide Number Placeholder 6"/>
          <p:cNvSpPr>
            <a:spLocks noGrp="1"/>
          </p:cNvSpPr>
          <p:nvPr>
            <p:ph type="sldNum" sz="quarter" idx="12"/>
          </p:nvPr>
        </p:nvSpPr>
        <p:spPr/>
        <p:txBody>
          <a:bodyPr/>
          <a:lstStyle/>
          <a:p>
            <a:fld id="{D2236D62-062C-4A57-8F3C-6BDCEC43AC27}" type="slidenum">
              <a:rPr lang="cs-CZ" smtClean="0"/>
              <a:pPr/>
              <a:t>‹#›</a:t>
            </a:fld>
            <a:endParaRPr lang="cs-CZ"/>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cs-CZ" smtClean="0"/>
              <a:t>Kliknutím lze upravit styl.</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0D465B02-3841-4609-B7D8-6F03E4C7A6AE}" type="datetime1">
              <a:rPr lang="cs-CZ" smtClean="0"/>
              <a:pPr/>
              <a:t>30.9.2012</a:t>
            </a:fld>
            <a:endParaRPr lang="cs-CZ"/>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cs-CZ" smtClean="0"/>
              <a:t>Autorem materiálu a všech jeho částí, není-li uvedeno jinak, je Mgr. Romana Zabořilová. Tento výukový materiál vznikl v rámci projektu EU Peníze školám a má sloužit zejména pro potřeby výuky na ZŠ Jenišovice.</a:t>
            </a:r>
            <a:endParaRPr lang="cs-CZ"/>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D2236D62-062C-4A57-8F3C-6BDCEC43AC27}" type="slidenum">
              <a:rPr lang="cs-CZ" smtClean="0"/>
              <a:pPr/>
              <a:t>‹#›</a:t>
            </a:fld>
            <a:endParaRPr lang="cs-CZ"/>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hf sldNum="0" hdr="0" dt="0"/>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hyperlink" Target="http://commons.wikimedia.org/wiki/User_talk:Mozzan" TargetMode="External"/><Relationship Id="rId3" Type="http://schemas.openxmlformats.org/officeDocument/2006/relationships/hyperlink" Target="http://www.flickr.com/people/64886991@N00" TargetMode="External"/><Relationship Id="rId7" Type="http://schemas.openxmlformats.org/officeDocument/2006/relationships/hyperlink" Target="http://commons.wikimedia.org/wiki/User:Mozzan" TargetMode="External"/><Relationship Id="rId2" Type="http://schemas.openxmlformats.org/officeDocument/2006/relationships/hyperlink" Target="http://mapasveta.info/amerika/jizni_amerika_mapa.html" TargetMode="External"/><Relationship Id="rId1" Type="http://schemas.openxmlformats.org/officeDocument/2006/relationships/slideLayout" Target="../slideLayouts/slideLayout3.xml"/><Relationship Id="rId6" Type="http://schemas.openxmlformats.org/officeDocument/2006/relationships/hyperlink" Target="http://commons.wikimedia.org/wiki/File:Machu_Picchu_Locn.png" TargetMode="External"/><Relationship Id="rId11" Type="http://schemas.openxmlformats.org/officeDocument/2006/relationships/hyperlink" Target="http://cs.wikipedia.org/wiki/Soubor:95_-_Machu_Picchu_-_Juin_2009.jpg" TargetMode="External"/><Relationship Id="rId5" Type="http://schemas.openxmlformats.org/officeDocument/2006/relationships/hyperlink" Target="http://cs.wikipedia.org/wiki/Soubor:Before_Machu_Picchu.jpg" TargetMode="External"/><Relationship Id="rId10" Type="http://schemas.openxmlformats.org/officeDocument/2006/relationships/hyperlink" Target="http://commons.wikimedia.org/wiki/User:S23678" TargetMode="External"/><Relationship Id="rId4" Type="http://schemas.openxmlformats.org/officeDocument/2006/relationships/hyperlink" Target="http://en.wikipedia.org/wiki/Machu_Picchu" TargetMode="External"/><Relationship Id="rId9" Type="http://schemas.openxmlformats.org/officeDocument/2006/relationships/hyperlink" Target="http://cs.wikipedia.org/wiki/Soubor:Machu_Picchu_Locn-cs.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55576" y="1785926"/>
            <a:ext cx="7560840" cy="3214710"/>
          </a:xfr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a:noAutofit/>
          </a:bodyPr>
          <a:lstStyle/>
          <a:p>
            <a:pPr algn="ctr"/>
            <a:r>
              <a:rPr lang="cs-CZ" sz="7200" i="1" u="sng" dirty="0" smtClean="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rPr>
              <a:t>Jižní </a:t>
            </a:r>
            <a:r>
              <a:rPr lang="cs-CZ" sz="7200" i="1" u="sng" cap="none" dirty="0" smtClean="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rPr>
              <a:t>Amerika </a:t>
            </a:r>
            <a:r>
              <a:rPr lang="cs-CZ" sz="7200" b="1" i="1" u="sng" cap="none" dirty="0" smtClean="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rPr>
              <a:t>Andské </a:t>
            </a:r>
            <a:r>
              <a:rPr lang="cs-CZ" sz="7200" b="1" i="1" u="sng" cap="none" dirty="0" smtClean="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rPr>
              <a:t>země</a:t>
            </a:r>
            <a:endParaRPr lang="cs-CZ" sz="7200" b="1" i="1" u="sng" cap="none" dirty="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endParaRPr>
          </a:p>
        </p:txBody>
      </p:sp>
      <p:pic>
        <p:nvPicPr>
          <p:cNvPr id="4" name="Picture 2" descr="C:\Users\paty\AppData\Local\Microsoft\Windows\Temporary Internet Files\Low\Content.IE5\1YJAM0B5\opvk_hor_zakladni_logolink_bar_cz[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5718" y="404664"/>
            <a:ext cx="5407152" cy="10454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ovéPole 4"/>
          <p:cNvSpPr txBox="1"/>
          <p:nvPr/>
        </p:nvSpPr>
        <p:spPr>
          <a:xfrm>
            <a:off x="928662" y="5572140"/>
            <a:ext cx="7215238" cy="923330"/>
          </a:xfrm>
          <a:prstGeom prst="rect">
            <a:avLst/>
          </a:prstGeom>
          <a:noFill/>
        </p:spPr>
        <p:txBody>
          <a:bodyPr wrap="square" rtlCol="0">
            <a:spAutoFit/>
          </a:bodyPr>
          <a:lstStyle/>
          <a:p>
            <a:pPr algn="ctr"/>
            <a:r>
              <a:rPr lang="cs-CZ" dirty="0" smtClean="0"/>
              <a:t>Romana Zabořilová</a:t>
            </a:r>
          </a:p>
          <a:p>
            <a:pPr algn="ctr"/>
            <a:r>
              <a:rPr lang="cs-CZ" dirty="0" smtClean="0"/>
              <a:t>ZŠ Jenišovice</a:t>
            </a:r>
          </a:p>
          <a:p>
            <a:pPr algn="ctr"/>
            <a:r>
              <a:rPr lang="cs-CZ" smtClean="0"/>
              <a:t>VY_32_INOVACE_036</a:t>
            </a:r>
            <a:endParaRPr lang="cs-CZ" dirty="0"/>
          </a:p>
        </p:txBody>
      </p:sp>
    </p:spTree>
    <p:extLst>
      <p:ext uri="{BB962C8B-B14F-4D97-AF65-F5344CB8AC3E}">
        <p14:creationId xmlns:p14="http://schemas.microsoft.com/office/powerpoint/2010/main" xmlns="" val="2448114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282487" y="1412776"/>
            <a:ext cx="8679020" cy="4824536"/>
          </a:xfrm>
        </p:spPr>
        <p:txBody>
          <a:bodyPr>
            <a:normAutofit fontScale="90000"/>
          </a:bodyPr>
          <a:lstStyle/>
          <a:p>
            <a:pPr>
              <a:defRPr/>
            </a:pPr>
            <a:r>
              <a:rPr lang="cs-CZ" b="1" dirty="0">
                <a:ln>
                  <a:solidFill>
                    <a:schemeClr val="bg1"/>
                  </a:solidFill>
                </a:ln>
                <a:solidFill>
                  <a:srgbClr val="4F08DE"/>
                </a:solidFill>
                <a:latin typeface="+mn-lt"/>
              </a:rPr>
              <a:t>Hl. město – </a:t>
            </a:r>
            <a:r>
              <a:rPr lang="cs-CZ" sz="5400" b="1" dirty="0" smtClean="0">
                <a:ln>
                  <a:solidFill>
                    <a:schemeClr val="bg1"/>
                  </a:solidFill>
                </a:ln>
                <a:solidFill>
                  <a:srgbClr val="FF3399"/>
                </a:solidFill>
                <a:latin typeface="+mn-lt"/>
              </a:rPr>
              <a:t>La Paz (</a:t>
            </a:r>
            <a:r>
              <a:rPr lang="cs-CZ" sz="5400" b="1" dirty="0" err="1" smtClean="0">
                <a:ln>
                  <a:solidFill>
                    <a:schemeClr val="bg1"/>
                  </a:solidFill>
                </a:ln>
                <a:solidFill>
                  <a:srgbClr val="FF3399"/>
                </a:solidFill>
                <a:latin typeface="+mn-lt"/>
              </a:rPr>
              <a:t>Sucre</a:t>
            </a:r>
            <a:r>
              <a:rPr lang="cs-CZ" sz="5400" b="1" dirty="0">
                <a:ln>
                  <a:solidFill>
                    <a:schemeClr val="bg1"/>
                  </a:solidFill>
                </a:ln>
                <a:solidFill>
                  <a:srgbClr val="FF3399"/>
                </a:solidFill>
                <a:latin typeface="+mn-lt"/>
              </a:rPr>
              <a:t>) </a:t>
            </a:r>
            <a:r>
              <a:rPr lang="cs-CZ" sz="1800" dirty="0" err="1">
                <a:solidFill>
                  <a:schemeClr val="bg1"/>
                </a:solidFill>
                <a:latin typeface="+mn-lt"/>
              </a:rPr>
              <a:t>Sucre</a:t>
            </a:r>
            <a:r>
              <a:rPr lang="cs-CZ" sz="1800" dirty="0">
                <a:solidFill>
                  <a:schemeClr val="bg1"/>
                </a:solidFill>
                <a:latin typeface="+mn-lt"/>
              </a:rPr>
              <a:t> oficiální, La Paz je administrativní město Bolívie </a:t>
            </a:r>
            <a:r>
              <a:rPr lang="cs-CZ" sz="5400" dirty="0" smtClean="0">
                <a:solidFill>
                  <a:schemeClr val="bg1"/>
                </a:solidFill>
                <a:latin typeface="+mn-lt"/>
              </a:rPr>
              <a:t/>
            </a:r>
            <a:br>
              <a:rPr lang="cs-CZ" sz="5400" dirty="0" smtClean="0">
                <a:solidFill>
                  <a:schemeClr val="bg1"/>
                </a:solidFill>
                <a:latin typeface="+mn-lt"/>
              </a:rPr>
            </a:br>
            <a:r>
              <a:rPr lang="cs-CZ" sz="2700" b="1" dirty="0" smtClean="0">
                <a:ln>
                  <a:solidFill>
                    <a:schemeClr val="bg1"/>
                  </a:solidFill>
                </a:ln>
                <a:solidFill>
                  <a:srgbClr val="4F08DE"/>
                </a:solidFill>
                <a:latin typeface="+mn-lt"/>
              </a:rPr>
              <a:t>náhorní plošina </a:t>
            </a:r>
            <a:r>
              <a:rPr lang="cs-CZ" sz="2700" b="1" dirty="0" err="1" smtClean="0">
                <a:ln>
                  <a:solidFill>
                    <a:schemeClr val="bg1"/>
                  </a:solidFill>
                </a:ln>
                <a:solidFill>
                  <a:srgbClr val="4F08DE"/>
                </a:solidFill>
                <a:latin typeface="+mn-lt"/>
              </a:rPr>
              <a:t>Altiplano</a:t>
            </a:r>
            <a:r>
              <a:rPr lang="cs-CZ" sz="2700" b="1" dirty="0" smtClean="0">
                <a:ln>
                  <a:solidFill>
                    <a:schemeClr val="bg1"/>
                  </a:solidFill>
                </a:ln>
                <a:solidFill>
                  <a:srgbClr val="4F08DE"/>
                </a:solidFill>
                <a:latin typeface="+mn-lt"/>
              </a:rPr>
              <a:t>, slané jezero a močály</a:t>
            </a:r>
            <a:br>
              <a:rPr lang="cs-CZ" sz="2700" b="1" dirty="0" smtClean="0">
                <a:ln>
                  <a:solidFill>
                    <a:schemeClr val="bg1"/>
                  </a:solidFill>
                </a:ln>
                <a:solidFill>
                  <a:srgbClr val="4F08DE"/>
                </a:solidFill>
                <a:latin typeface="+mn-lt"/>
              </a:rPr>
            </a:br>
            <a:r>
              <a:rPr lang="cs-CZ" b="1" dirty="0" smtClean="0">
                <a:ln>
                  <a:solidFill>
                    <a:schemeClr val="bg1"/>
                  </a:solidFill>
                </a:ln>
                <a:solidFill>
                  <a:srgbClr val="4F08DE"/>
                </a:solidFill>
                <a:latin typeface="+mn-lt"/>
              </a:rPr>
              <a:t>město </a:t>
            </a:r>
            <a:r>
              <a:rPr lang="cs-CZ" b="1" dirty="0" err="1" smtClean="0">
                <a:ln>
                  <a:solidFill>
                    <a:schemeClr val="bg1"/>
                  </a:solidFill>
                </a:ln>
                <a:solidFill>
                  <a:srgbClr val="FF3399"/>
                </a:solidFill>
                <a:latin typeface="+mn-lt"/>
              </a:rPr>
              <a:t>Potósí</a:t>
            </a:r>
            <a:r>
              <a:rPr lang="cs-CZ" b="1" dirty="0" smtClean="0">
                <a:ln>
                  <a:solidFill>
                    <a:schemeClr val="bg1"/>
                  </a:solidFill>
                </a:ln>
                <a:solidFill>
                  <a:srgbClr val="FF3399"/>
                </a:solidFill>
                <a:latin typeface="+mn-lt"/>
              </a:rPr>
              <a:t> </a:t>
            </a:r>
            <a:r>
              <a:rPr lang="cs-CZ" sz="4000" b="1" dirty="0" smtClean="0">
                <a:ln>
                  <a:solidFill>
                    <a:schemeClr val="bg1"/>
                  </a:solidFill>
                </a:ln>
                <a:solidFill>
                  <a:srgbClr val="FF3399"/>
                </a:solidFill>
                <a:latin typeface="+mn-lt"/>
              </a:rPr>
              <a:t>-</a:t>
            </a:r>
            <a:r>
              <a:rPr lang="cs-CZ" dirty="0"/>
              <a:t> </a:t>
            </a:r>
            <a:r>
              <a:rPr lang="cs-CZ" sz="2000" dirty="0">
                <a:solidFill>
                  <a:schemeClr val="bg1"/>
                </a:solidFill>
                <a:latin typeface="+mn-lt"/>
              </a:rPr>
              <a:t>Říká se, že z vytěženého stříbra bychom mohli postavit most vedoucí z </a:t>
            </a:r>
            <a:r>
              <a:rPr lang="cs-CZ" sz="2000" dirty="0" err="1">
                <a:solidFill>
                  <a:schemeClr val="bg1"/>
                </a:solidFill>
                <a:latin typeface="+mn-lt"/>
              </a:rPr>
              <a:t>Potosí</a:t>
            </a:r>
            <a:r>
              <a:rPr lang="cs-CZ" sz="2000" dirty="0">
                <a:solidFill>
                  <a:schemeClr val="bg1"/>
                </a:solidFill>
                <a:latin typeface="+mn-lt"/>
              </a:rPr>
              <a:t> až do </a:t>
            </a:r>
            <a:r>
              <a:rPr lang="cs-CZ" sz="2000" dirty="0" smtClean="0">
                <a:solidFill>
                  <a:schemeClr val="bg1"/>
                </a:solidFill>
                <a:latin typeface="+mn-lt"/>
              </a:rPr>
              <a:t>Evropy.</a:t>
            </a:r>
            <a:r>
              <a:rPr lang="cs-CZ" sz="2200" dirty="0">
                <a:ln>
                  <a:solidFill>
                    <a:schemeClr val="bg1"/>
                  </a:solidFill>
                </a:ln>
                <a:solidFill>
                  <a:schemeClr val="bg1"/>
                </a:solidFill>
                <a:latin typeface="+mn-lt"/>
              </a:rPr>
              <a:t> </a:t>
            </a:r>
            <a:r>
              <a:rPr lang="cs-CZ" sz="2200" dirty="0" smtClean="0">
                <a:solidFill>
                  <a:schemeClr val="bg1"/>
                </a:solidFill>
                <a:latin typeface="+mn-lt"/>
              </a:rPr>
              <a:t>V </a:t>
            </a:r>
            <a:r>
              <a:rPr lang="cs-CZ" sz="2000" dirty="0" smtClean="0">
                <a:solidFill>
                  <a:schemeClr val="bg1"/>
                </a:solidFill>
                <a:latin typeface="+mn-lt"/>
              </a:rPr>
              <a:t>roce </a:t>
            </a:r>
            <a:r>
              <a:rPr lang="cs-CZ" sz="2000" dirty="0">
                <a:solidFill>
                  <a:schemeClr val="bg1"/>
                </a:solidFill>
                <a:latin typeface="+mn-lt"/>
              </a:rPr>
              <a:t>1645 mělo </a:t>
            </a:r>
            <a:r>
              <a:rPr lang="cs-CZ" sz="2000" dirty="0" err="1">
                <a:solidFill>
                  <a:schemeClr val="bg1"/>
                </a:solidFill>
                <a:latin typeface="+mn-lt"/>
              </a:rPr>
              <a:t>Potosí</a:t>
            </a:r>
            <a:r>
              <a:rPr lang="cs-CZ" sz="2000" dirty="0">
                <a:solidFill>
                  <a:schemeClr val="bg1"/>
                </a:solidFill>
                <a:latin typeface="+mn-lt"/>
              </a:rPr>
              <a:t> více obyvatel než kterékoli tehdejší velké město </a:t>
            </a:r>
            <a:r>
              <a:rPr lang="cs-CZ" sz="2000" dirty="0" smtClean="0">
                <a:solidFill>
                  <a:schemeClr val="bg1"/>
                </a:solidFill>
                <a:latin typeface="+mn-lt"/>
              </a:rPr>
              <a:t>Evropy.</a:t>
            </a:r>
            <a:r>
              <a:rPr lang="cs-CZ" sz="2200" b="1" dirty="0" smtClean="0">
                <a:solidFill>
                  <a:schemeClr val="bg1"/>
                </a:solidFill>
                <a:latin typeface="+mn-lt"/>
              </a:rPr>
              <a:t/>
            </a:r>
            <a:br>
              <a:rPr lang="cs-CZ" sz="2200" b="1" dirty="0" smtClean="0">
                <a:solidFill>
                  <a:schemeClr val="bg1"/>
                </a:solidFill>
                <a:latin typeface="+mn-lt"/>
              </a:rPr>
            </a:br>
            <a:r>
              <a:rPr lang="cs-CZ" sz="3100" b="1" dirty="0" smtClean="0">
                <a:ln>
                  <a:solidFill>
                    <a:schemeClr val="bg1"/>
                  </a:solidFill>
                </a:ln>
                <a:solidFill>
                  <a:srgbClr val="4F08DE"/>
                </a:solidFill>
                <a:latin typeface="+mn-lt"/>
              </a:rPr>
              <a:t>víc než polovina obyvatelstva indiáni</a:t>
            </a:r>
            <a:r>
              <a:rPr lang="cs-CZ" sz="3100" b="1" dirty="0">
                <a:ln>
                  <a:solidFill>
                    <a:schemeClr val="bg1"/>
                  </a:solidFill>
                </a:ln>
                <a:solidFill>
                  <a:srgbClr val="4F08DE"/>
                </a:solidFill>
                <a:latin typeface="+mn-lt"/>
              </a:rPr>
              <a:t>, zejména </a:t>
            </a:r>
            <a:r>
              <a:rPr lang="cs-CZ" sz="3100" b="1" dirty="0" err="1">
                <a:ln>
                  <a:solidFill>
                    <a:schemeClr val="bg1"/>
                  </a:solidFill>
                </a:ln>
                <a:solidFill>
                  <a:srgbClr val="4F08DE"/>
                </a:solidFill>
                <a:latin typeface="+mn-lt"/>
              </a:rPr>
              <a:t>Kečuové</a:t>
            </a:r>
            <a:r>
              <a:rPr lang="cs-CZ" sz="3100" b="1" dirty="0">
                <a:ln>
                  <a:solidFill>
                    <a:schemeClr val="bg1"/>
                  </a:solidFill>
                </a:ln>
                <a:solidFill>
                  <a:srgbClr val="4F08DE"/>
                </a:solidFill>
                <a:latin typeface="+mn-lt"/>
              </a:rPr>
              <a:t> (30 %) a </a:t>
            </a:r>
            <a:r>
              <a:rPr lang="cs-CZ" sz="3100" b="1" dirty="0" err="1">
                <a:ln>
                  <a:solidFill>
                    <a:schemeClr val="bg1"/>
                  </a:solidFill>
                </a:ln>
                <a:solidFill>
                  <a:srgbClr val="4F08DE"/>
                </a:solidFill>
                <a:latin typeface="+mn-lt"/>
              </a:rPr>
              <a:t>Ajmarové</a:t>
            </a:r>
            <a:r>
              <a:rPr lang="cs-CZ" sz="3100" b="1" dirty="0">
                <a:ln>
                  <a:solidFill>
                    <a:schemeClr val="bg1"/>
                  </a:solidFill>
                </a:ln>
                <a:solidFill>
                  <a:srgbClr val="4F08DE"/>
                </a:solidFill>
                <a:latin typeface="+mn-lt"/>
              </a:rPr>
              <a:t> (25 %)</a:t>
            </a:r>
            <a:r>
              <a:rPr lang="cs-CZ" b="1" dirty="0" smtClean="0">
                <a:solidFill>
                  <a:schemeClr val="bg1"/>
                </a:solidFill>
                <a:latin typeface="+mn-lt"/>
              </a:rPr>
              <a:t/>
            </a:r>
            <a:br>
              <a:rPr lang="cs-CZ" b="1" dirty="0" smtClean="0">
                <a:solidFill>
                  <a:schemeClr val="bg1"/>
                </a:solidFill>
                <a:latin typeface="+mn-lt"/>
              </a:rPr>
            </a:br>
            <a:r>
              <a:rPr lang="cs-CZ" sz="3100" b="1" dirty="0" smtClean="0">
                <a:ln>
                  <a:solidFill>
                    <a:schemeClr val="bg1"/>
                  </a:solidFill>
                </a:ln>
                <a:solidFill>
                  <a:srgbClr val="4F08DE"/>
                </a:solidFill>
                <a:latin typeface="+mn-lt"/>
              </a:rPr>
              <a:t>stříbro, cín, ropa, zemní plyn, </a:t>
            </a:r>
            <a:br>
              <a:rPr lang="cs-CZ" sz="3100" b="1" dirty="0" smtClean="0">
                <a:ln>
                  <a:solidFill>
                    <a:schemeClr val="bg1"/>
                  </a:solidFill>
                </a:ln>
                <a:solidFill>
                  <a:srgbClr val="4F08DE"/>
                </a:solidFill>
                <a:latin typeface="+mn-lt"/>
              </a:rPr>
            </a:br>
            <a:r>
              <a:rPr lang="cs-CZ" sz="3100" b="1" dirty="0" smtClean="0">
                <a:ln>
                  <a:solidFill>
                    <a:schemeClr val="bg1"/>
                  </a:solidFill>
                </a:ln>
                <a:solidFill>
                  <a:srgbClr val="4F08DE"/>
                </a:solidFill>
                <a:latin typeface="+mn-lt"/>
              </a:rPr>
              <a:t>zlato, antimon </a:t>
            </a:r>
            <a:endParaRPr lang="cs-CZ" sz="2700" b="1" dirty="0">
              <a:solidFill>
                <a:schemeClr val="bg1"/>
              </a:solidFill>
              <a:latin typeface="+mn-lt"/>
            </a:endParaRPr>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5400" b="1" u="sng" dirty="0" smtClean="0">
                <a:ln w="19050">
                  <a:solidFill>
                    <a:schemeClr val="bg1"/>
                  </a:solidFill>
                </a:ln>
                <a:solidFill>
                  <a:srgbClr val="7030A0"/>
                </a:solidFill>
                <a:effectLst>
                  <a:outerShdw blurRad="38100" dist="38100" dir="2700000" algn="tl">
                    <a:srgbClr val="000000">
                      <a:alpha val="43137"/>
                    </a:srgbClr>
                  </a:outerShdw>
                </a:effectLst>
              </a:rPr>
              <a:t>Bolívie</a:t>
            </a:r>
            <a:endParaRPr lang="cs-CZ" sz="5400" i="1" u="sng" dirty="0">
              <a:ln w="19050">
                <a:solidFill>
                  <a:schemeClr val="bg1"/>
                </a:solidFill>
                <a:prstDash val="solid"/>
                <a:miter lim="800000"/>
              </a:ln>
              <a:pattFill prst="smGrid">
                <a:fgClr>
                  <a:schemeClr val="bg2">
                    <a:lumMod val="50000"/>
                  </a:schemeClr>
                </a:fgClr>
                <a:bgClr>
                  <a:srgbClr val="470C68"/>
                </a:bgClr>
              </a:pattFill>
              <a:effectLst>
                <a:outerShdw blurRad="38100" dist="38100" dir="2700000" algn="tl">
                  <a:srgbClr val="000000">
                    <a:alpha val="43137"/>
                  </a:srgbClr>
                </a:outerShdw>
              </a:effectLst>
              <a:latin typeface="Comic Sans MS" pitchFamily="66"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407516"/>
            <a:ext cx="1047750" cy="71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C:\Documents and Settings\Michal\Local Settings\Temporary Internet Files\Content.IE5\OTMJ4D6J\MC90005687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04248" y="5157192"/>
            <a:ext cx="1598613" cy="893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820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circle(in)">
                                      <p:cBhvr>
                                        <p:cTn id="1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07504" y="6309320"/>
            <a:ext cx="8856984" cy="472480"/>
          </a:xfrm>
        </p:spPr>
        <p:txBody>
          <a:bodyPr/>
          <a:lstStyle/>
          <a:p>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5" name="Obdélník 4"/>
          <p:cNvSpPr/>
          <p:nvPr/>
        </p:nvSpPr>
        <p:spPr>
          <a:xfrm>
            <a:off x="323528" y="188640"/>
            <a:ext cx="8496944" cy="5632311"/>
          </a:xfrm>
          <a:prstGeom prst="rect">
            <a:avLst/>
          </a:prstGeom>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2800" b="1" dirty="0">
                <a:solidFill>
                  <a:schemeClr val="bg1"/>
                </a:solidFill>
                <a:latin typeface="Comic Sans MS" pitchFamily="66" charset="0"/>
              </a:rPr>
              <a:t>Zdroje obrázků</a:t>
            </a:r>
            <a:r>
              <a:rPr lang="cs-CZ" sz="2800" b="1" dirty="0" smtClean="0">
                <a:solidFill>
                  <a:schemeClr val="bg1"/>
                </a:solidFill>
                <a:latin typeface="Comic Sans MS" pitchFamily="66" charset="0"/>
              </a:rPr>
              <a:t>:</a:t>
            </a:r>
          </a:p>
          <a:p>
            <a:r>
              <a:rPr lang="cs-CZ" sz="2800" b="1" dirty="0" smtClean="0">
                <a:solidFill>
                  <a:schemeClr val="bg1"/>
                </a:solidFill>
                <a:latin typeface="Comic Sans MS" pitchFamily="66" charset="0"/>
              </a:rPr>
              <a:t>Neočíslované obrázky jsou z klipartu</a:t>
            </a:r>
            <a:endParaRPr lang="cs-CZ" sz="2800" b="1" dirty="0">
              <a:solidFill>
                <a:schemeClr val="bg1"/>
              </a:solidFill>
              <a:latin typeface="Comic Sans MS" pitchFamily="66" charset="0"/>
            </a:endParaRPr>
          </a:p>
          <a:p>
            <a:r>
              <a:rPr lang="cs-CZ" sz="2400" b="1" u="sng" dirty="0" smtClean="0">
                <a:solidFill>
                  <a:schemeClr val="bg1"/>
                </a:solidFill>
                <a:latin typeface="Comic Sans MS" pitchFamily="66" charset="0"/>
              </a:rPr>
              <a:t>obr</a:t>
            </a:r>
            <a:r>
              <a:rPr lang="cs-CZ" sz="2400" b="1" u="sng" dirty="0">
                <a:solidFill>
                  <a:schemeClr val="bg1"/>
                </a:solidFill>
                <a:latin typeface="Comic Sans MS" pitchFamily="66" charset="0"/>
              </a:rPr>
              <a:t>. </a:t>
            </a:r>
            <a:r>
              <a:rPr lang="cs-CZ" sz="2400" b="1" u="sng" dirty="0" smtClean="0">
                <a:solidFill>
                  <a:schemeClr val="bg1"/>
                </a:solidFill>
                <a:latin typeface="Comic Sans MS" pitchFamily="66" charset="0"/>
              </a:rPr>
              <a:t>1</a:t>
            </a:r>
            <a:r>
              <a:rPr lang="cs-CZ" sz="2000" dirty="0" smtClean="0">
                <a:solidFill>
                  <a:schemeClr val="bg1"/>
                </a:solidFill>
                <a:latin typeface="Comic Sans MS" pitchFamily="66" charset="0"/>
              </a:rPr>
              <a:t>: </a:t>
            </a:r>
            <a:r>
              <a:rPr lang="cs-CZ" sz="2000" dirty="0">
                <a:solidFill>
                  <a:schemeClr val="bg1"/>
                </a:solidFill>
                <a:latin typeface="Comic Sans MS" pitchFamily="66" charset="0"/>
              </a:rPr>
              <a:t>a</a:t>
            </a:r>
            <a:r>
              <a:rPr lang="cs-CZ" sz="2000" dirty="0" smtClean="0">
                <a:solidFill>
                  <a:schemeClr val="bg1"/>
                </a:solidFill>
                <a:latin typeface="Comic Sans MS" pitchFamily="66" charset="0"/>
              </a:rPr>
              <a:t>utor neuveden</a:t>
            </a:r>
            <a:r>
              <a:rPr lang="en-US" sz="2000" dirty="0" smtClean="0">
                <a:solidFill>
                  <a:schemeClr val="bg1"/>
                </a:solidFill>
                <a:latin typeface="Comic Sans MS" pitchFamily="66" charset="0"/>
              </a:rPr>
              <a:t>.</a:t>
            </a:r>
            <a:r>
              <a:rPr lang="cs-CZ" sz="2000" dirty="0" smtClean="0">
                <a:solidFill>
                  <a:schemeClr val="bg1"/>
                </a:solidFill>
                <a:latin typeface="Comic Sans MS" pitchFamily="66" charset="0"/>
              </a:rPr>
              <a:t>, </a:t>
            </a:r>
            <a:r>
              <a:rPr lang="en-US" sz="2000" dirty="0" smtClean="0">
                <a:solidFill>
                  <a:schemeClr val="bg1"/>
                </a:solidFill>
                <a:latin typeface="Comic Sans MS" pitchFamily="66" charset="0"/>
              </a:rPr>
              <a:t>[</a:t>
            </a:r>
            <a:r>
              <a:rPr lang="cs-CZ" sz="2000" dirty="0">
                <a:solidFill>
                  <a:schemeClr val="bg1"/>
                </a:solidFill>
                <a:latin typeface="Comic Sans MS" pitchFamily="66" charset="0"/>
              </a:rPr>
              <a:t>cit. </a:t>
            </a:r>
            <a:r>
              <a:rPr lang="en-US" sz="2000" dirty="0">
                <a:solidFill>
                  <a:schemeClr val="bg1"/>
                </a:solidFill>
                <a:latin typeface="Comic Sans MS" pitchFamily="66" charset="0"/>
              </a:rPr>
              <a:t>20</a:t>
            </a:r>
            <a:r>
              <a:rPr lang="cs-CZ" sz="2000" dirty="0" smtClean="0">
                <a:solidFill>
                  <a:schemeClr val="bg1"/>
                </a:solidFill>
                <a:latin typeface="Comic Sans MS" pitchFamily="66" charset="0"/>
              </a:rPr>
              <a:t>11-12-10</a:t>
            </a:r>
            <a:r>
              <a:rPr lang="en-US" sz="2000" dirty="0" smtClean="0">
                <a:solidFill>
                  <a:schemeClr val="bg1"/>
                </a:solidFill>
                <a:latin typeface="Comic Sans MS" pitchFamily="66" charset="0"/>
              </a:rPr>
              <a:t>].</a:t>
            </a:r>
            <a:r>
              <a:rPr lang="cs-CZ" sz="2000" dirty="0" smtClean="0">
                <a:solidFill>
                  <a:schemeClr val="bg1"/>
                </a:solidFill>
                <a:latin typeface="Comic Sans MS" pitchFamily="66" charset="0"/>
              </a:rPr>
              <a:t> </a:t>
            </a:r>
            <a:r>
              <a:rPr lang="cs-CZ" sz="2000" dirty="0">
                <a:solidFill>
                  <a:schemeClr val="bg1"/>
                </a:solidFill>
                <a:latin typeface="Comic Sans MS" pitchFamily="66" charset="0"/>
              </a:rPr>
              <a:t>Dostupné na WWW: </a:t>
            </a:r>
            <a:r>
              <a:rPr lang="en-US" sz="2000" dirty="0">
                <a:solidFill>
                  <a:schemeClr val="bg1"/>
                </a:solidFill>
                <a:latin typeface="Comic Sans MS" pitchFamily="66" charset="0"/>
              </a:rPr>
              <a:t>&lt; </a:t>
            </a:r>
            <a:r>
              <a:rPr lang="cs-CZ" sz="2000" dirty="0">
                <a:solidFill>
                  <a:schemeClr val="bg1"/>
                </a:solidFill>
                <a:latin typeface="Comic Sans MS" pitchFamily="66" charset="0"/>
                <a:hlinkClick r:id="rId2"/>
              </a:rPr>
              <a:t>http://</a:t>
            </a:r>
            <a:r>
              <a:rPr lang="cs-CZ" sz="2000" dirty="0" smtClean="0">
                <a:solidFill>
                  <a:schemeClr val="bg1"/>
                </a:solidFill>
                <a:latin typeface="Comic Sans MS" pitchFamily="66" charset="0"/>
                <a:hlinkClick r:id="rId2"/>
              </a:rPr>
              <a:t>mapasveta.info/amerika/jizni_amerika_mapa.html</a:t>
            </a:r>
            <a:r>
              <a:rPr lang="cs-CZ" sz="2000" dirty="0" smtClean="0">
                <a:solidFill>
                  <a:schemeClr val="bg1"/>
                </a:solidFill>
                <a:latin typeface="Comic Sans MS" pitchFamily="66" charset="0"/>
              </a:rPr>
              <a:t> </a:t>
            </a:r>
            <a:r>
              <a:rPr lang="en-US" sz="2000" dirty="0" smtClean="0">
                <a:solidFill>
                  <a:schemeClr val="bg1"/>
                </a:solidFill>
                <a:latin typeface="Comic Sans MS" pitchFamily="66" charset="0"/>
              </a:rPr>
              <a:t>&gt;.</a:t>
            </a:r>
            <a:r>
              <a:rPr lang="cs-CZ" sz="2400" b="1" u="sng" dirty="0" smtClean="0">
                <a:solidFill>
                  <a:schemeClr val="bg1"/>
                </a:solidFill>
                <a:latin typeface="Comic Sans MS" pitchFamily="66" charset="0"/>
              </a:rPr>
              <a:t> </a:t>
            </a:r>
          </a:p>
          <a:p>
            <a:r>
              <a:rPr lang="cs-CZ" sz="2400" b="1" u="sng" dirty="0" smtClean="0">
                <a:solidFill>
                  <a:schemeClr val="bg1"/>
                </a:solidFill>
                <a:latin typeface="Comic Sans MS" pitchFamily="66" charset="0"/>
              </a:rPr>
              <a:t>obr</a:t>
            </a:r>
            <a:r>
              <a:rPr lang="cs-CZ" sz="2400" b="1" u="sng" dirty="0">
                <a:solidFill>
                  <a:schemeClr val="bg1"/>
                </a:solidFill>
                <a:latin typeface="Comic Sans MS" pitchFamily="66" charset="0"/>
              </a:rPr>
              <a:t>. </a:t>
            </a:r>
            <a:r>
              <a:rPr lang="cs-CZ" sz="2400" b="1" u="sng" dirty="0" smtClean="0">
                <a:solidFill>
                  <a:schemeClr val="bg1"/>
                </a:solidFill>
                <a:latin typeface="Comic Sans MS" pitchFamily="66" charset="0"/>
              </a:rPr>
              <a:t>2</a:t>
            </a:r>
            <a:r>
              <a:rPr lang="cs-CZ" sz="2000" dirty="0" smtClean="0">
                <a:solidFill>
                  <a:schemeClr val="bg1"/>
                </a:solidFill>
                <a:latin typeface="Comic Sans MS" pitchFamily="66" charset="0"/>
              </a:rPr>
              <a:t>: </a:t>
            </a:r>
            <a:r>
              <a:rPr lang="en-US" sz="2000" dirty="0" err="1">
                <a:solidFill>
                  <a:schemeClr val="bg1"/>
                </a:solidFill>
                <a:hlinkClick r:id="rId3"/>
              </a:rPr>
              <a:t>icelight</a:t>
            </a:r>
            <a:r>
              <a:rPr lang="en-US" sz="2000" dirty="0">
                <a:solidFill>
                  <a:schemeClr val="bg1"/>
                </a:solidFill>
              </a:rPr>
              <a:t> from Boston, MA, US</a:t>
            </a:r>
            <a:r>
              <a:rPr lang="cs-CZ" sz="2000" dirty="0" smtClean="0">
                <a:solidFill>
                  <a:schemeClr val="bg1"/>
                </a:solidFill>
                <a:latin typeface="Comic Sans MS" pitchFamily="66" charset="0"/>
              </a:rPr>
              <a:t>., </a:t>
            </a:r>
            <a:r>
              <a:rPr lang="en-US" sz="2000" dirty="0">
                <a:solidFill>
                  <a:schemeClr val="bg1"/>
                </a:solidFill>
              </a:rPr>
              <a:t>View of </a:t>
            </a:r>
            <a:r>
              <a:rPr lang="en-US" sz="2000" dirty="0">
                <a:solidFill>
                  <a:schemeClr val="bg1"/>
                </a:solidFill>
                <a:hlinkClick r:id="rId4" tooltip="w:Machu Picchu"/>
              </a:rPr>
              <a:t>Machu Picchu</a:t>
            </a:r>
            <a:r>
              <a:rPr lang="en-US" sz="2000" dirty="0">
                <a:solidFill>
                  <a:schemeClr val="bg1"/>
                </a:solidFill>
              </a:rPr>
              <a:t> from a short way above the site, hiking towards the Dawn </a:t>
            </a:r>
            <a:r>
              <a:rPr lang="en-US" sz="2000" dirty="0" smtClean="0">
                <a:solidFill>
                  <a:schemeClr val="bg1"/>
                </a:solidFill>
              </a:rPr>
              <a:t>Gate</a:t>
            </a:r>
            <a:r>
              <a:rPr lang="cs-CZ" sz="2000" dirty="0" smtClean="0">
                <a:solidFill>
                  <a:schemeClr val="bg1"/>
                </a:solidFill>
              </a:rPr>
              <a:t>, </a:t>
            </a:r>
          </a:p>
          <a:p>
            <a:r>
              <a:rPr lang="en-US" sz="2000" dirty="0" smtClean="0">
                <a:solidFill>
                  <a:schemeClr val="bg1"/>
                </a:solidFill>
                <a:latin typeface="Comic Sans MS" pitchFamily="66" charset="0"/>
              </a:rPr>
              <a:t>[</a:t>
            </a:r>
            <a:r>
              <a:rPr lang="cs-CZ" sz="2000" dirty="0">
                <a:solidFill>
                  <a:schemeClr val="bg1"/>
                </a:solidFill>
                <a:latin typeface="Comic Sans MS" pitchFamily="66" charset="0"/>
              </a:rPr>
              <a:t>cit. </a:t>
            </a:r>
            <a:r>
              <a:rPr lang="en-US" sz="2000" dirty="0">
                <a:solidFill>
                  <a:schemeClr val="bg1"/>
                </a:solidFill>
                <a:latin typeface="Comic Sans MS" pitchFamily="66" charset="0"/>
              </a:rPr>
              <a:t>20</a:t>
            </a:r>
            <a:r>
              <a:rPr lang="cs-CZ" sz="2000" dirty="0" smtClean="0">
                <a:solidFill>
                  <a:schemeClr val="bg1"/>
                </a:solidFill>
                <a:latin typeface="Comic Sans MS" pitchFamily="66" charset="0"/>
              </a:rPr>
              <a:t>11-12-10</a:t>
            </a:r>
            <a:r>
              <a:rPr lang="en-US" sz="2000" dirty="0">
                <a:solidFill>
                  <a:schemeClr val="bg1"/>
                </a:solidFill>
                <a:latin typeface="Comic Sans MS" pitchFamily="66" charset="0"/>
              </a:rPr>
              <a:t>].</a:t>
            </a:r>
            <a:r>
              <a:rPr lang="cs-CZ" sz="2000" dirty="0">
                <a:solidFill>
                  <a:schemeClr val="bg1"/>
                </a:solidFill>
                <a:latin typeface="Comic Sans MS" pitchFamily="66" charset="0"/>
              </a:rPr>
              <a:t> Dostupné na WWW</a:t>
            </a:r>
            <a:r>
              <a:rPr lang="en-US" sz="2000" dirty="0">
                <a:solidFill>
                  <a:schemeClr val="bg1"/>
                </a:solidFill>
                <a:latin typeface="Comic Sans MS" pitchFamily="66" charset="0"/>
              </a:rPr>
              <a:t> : </a:t>
            </a:r>
            <a:endParaRPr lang="cs-CZ" sz="2000" dirty="0">
              <a:solidFill>
                <a:schemeClr val="bg1"/>
              </a:solidFill>
              <a:latin typeface="Comic Sans MS" pitchFamily="66" charset="0"/>
            </a:endParaRPr>
          </a:p>
          <a:p>
            <a:r>
              <a:rPr lang="en-US" sz="2000" dirty="0">
                <a:solidFill>
                  <a:schemeClr val="bg1"/>
                </a:solidFill>
                <a:latin typeface="Comic Sans MS" pitchFamily="66" charset="0"/>
              </a:rPr>
              <a:t>&lt;</a:t>
            </a:r>
            <a:r>
              <a:rPr lang="cs-CZ" sz="2000" dirty="0">
                <a:solidFill>
                  <a:schemeClr val="bg1"/>
                </a:solidFill>
                <a:latin typeface="Comic Sans MS" pitchFamily="66" charset="0"/>
              </a:rPr>
              <a:t> </a:t>
            </a:r>
            <a:r>
              <a:rPr lang="cs-CZ" sz="2000" dirty="0">
                <a:solidFill>
                  <a:schemeClr val="bg1"/>
                </a:solidFill>
                <a:latin typeface="Comic Sans MS" pitchFamily="66" charset="0"/>
                <a:hlinkClick r:id="rId5"/>
              </a:rPr>
              <a:t>http://</a:t>
            </a:r>
            <a:r>
              <a:rPr lang="cs-CZ" sz="2000" dirty="0" smtClean="0">
                <a:solidFill>
                  <a:schemeClr val="bg1"/>
                </a:solidFill>
                <a:latin typeface="Comic Sans MS" pitchFamily="66" charset="0"/>
                <a:hlinkClick r:id="rId5"/>
              </a:rPr>
              <a:t>cs.wikipedia.org/wiki/Soubor:Before_Machu_Picchu.jpg</a:t>
            </a:r>
            <a:r>
              <a:rPr lang="cs-CZ" sz="2000" dirty="0" smtClean="0">
                <a:solidFill>
                  <a:schemeClr val="bg1"/>
                </a:solidFill>
                <a:latin typeface="Comic Sans MS" pitchFamily="66" charset="0"/>
              </a:rPr>
              <a:t> </a:t>
            </a:r>
            <a:r>
              <a:rPr lang="en-US" sz="2000" dirty="0" smtClean="0">
                <a:solidFill>
                  <a:schemeClr val="bg1"/>
                </a:solidFill>
                <a:latin typeface="Comic Sans MS" pitchFamily="66" charset="0"/>
              </a:rPr>
              <a:t>&gt;.</a:t>
            </a:r>
            <a:endParaRPr lang="cs-CZ" sz="2000" dirty="0">
              <a:solidFill>
                <a:schemeClr val="bg1"/>
              </a:solidFill>
              <a:latin typeface="Comic Sans MS" pitchFamily="66" charset="0"/>
            </a:endParaRPr>
          </a:p>
          <a:p>
            <a:r>
              <a:rPr lang="cs-CZ" sz="2400" b="1" u="sng" dirty="0">
                <a:solidFill>
                  <a:schemeClr val="bg1"/>
                </a:solidFill>
                <a:latin typeface="Comic Sans MS" pitchFamily="66" charset="0"/>
              </a:rPr>
              <a:t>obr. </a:t>
            </a:r>
            <a:r>
              <a:rPr lang="cs-CZ" sz="2400" b="1" u="sng" dirty="0" smtClean="0">
                <a:solidFill>
                  <a:schemeClr val="bg1"/>
                </a:solidFill>
                <a:latin typeface="Comic Sans MS" pitchFamily="66" charset="0"/>
              </a:rPr>
              <a:t>3</a:t>
            </a:r>
            <a:r>
              <a:rPr lang="cs-CZ" sz="2000" dirty="0" smtClean="0">
                <a:solidFill>
                  <a:schemeClr val="bg1"/>
                </a:solidFill>
                <a:latin typeface="Comic Sans MS" pitchFamily="66" charset="0"/>
              </a:rPr>
              <a:t>: </a:t>
            </a:r>
            <a:r>
              <a:rPr lang="cs-CZ" sz="2000" dirty="0">
                <a:solidFill>
                  <a:schemeClr val="bg1"/>
                </a:solidFill>
                <a:hlinkClick r:id="rId6" tooltip="File:Machu Picchu Locn.png"/>
              </a:rPr>
              <a:t>Machu_Picchu_Locn.png</a:t>
            </a:r>
            <a:r>
              <a:rPr lang="cs-CZ" sz="2000" dirty="0">
                <a:solidFill>
                  <a:schemeClr val="bg1"/>
                </a:solidFill>
              </a:rPr>
              <a:t>: </a:t>
            </a:r>
            <a:r>
              <a:rPr lang="cs-CZ" sz="2000" b="1" dirty="0" err="1">
                <a:solidFill>
                  <a:schemeClr val="bg1"/>
                </a:solidFill>
              </a:rPr>
              <a:t>Untifler</a:t>
            </a:r>
            <a:endParaRPr lang="cs-CZ" sz="2000" dirty="0">
              <a:solidFill>
                <a:schemeClr val="bg1"/>
              </a:solidFill>
            </a:endParaRPr>
          </a:p>
          <a:p>
            <a:r>
              <a:rPr lang="cs-CZ" sz="2000" dirty="0" err="1">
                <a:solidFill>
                  <a:schemeClr val="bg1"/>
                </a:solidFill>
              </a:rPr>
              <a:t>derivative</a:t>
            </a:r>
            <a:r>
              <a:rPr lang="cs-CZ" sz="2000" dirty="0">
                <a:solidFill>
                  <a:schemeClr val="bg1"/>
                </a:solidFill>
              </a:rPr>
              <a:t> </a:t>
            </a:r>
            <a:r>
              <a:rPr lang="cs-CZ" sz="2000" dirty="0" err="1">
                <a:solidFill>
                  <a:schemeClr val="bg1"/>
                </a:solidFill>
              </a:rPr>
              <a:t>work</a:t>
            </a:r>
            <a:r>
              <a:rPr lang="cs-CZ" sz="2000" dirty="0">
                <a:solidFill>
                  <a:schemeClr val="bg1"/>
                </a:solidFill>
              </a:rPr>
              <a:t>: </a:t>
            </a:r>
            <a:r>
              <a:rPr lang="cs-CZ" sz="2000" dirty="0" err="1">
                <a:solidFill>
                  <a:schemeClr val="bg1"/>
                </a:solidFill>
                <a:hlinkClick r:id="rId7" tooltip="User:Mozzan"/>
              </a:rPr>
              <a:t>Mozzan</a:t>
            </a:r>
            <a:r>
              <a:rPr lang="cs-CZ" sz="2000" dirty="0">
                <a:solidFill>
                  <a:schemeClr val="bg1"/>
                </a:solidFill>
              </a:rPr>
              <a:t> (</a:t>
            </a:r>
            <a:r>
              <a:rPr lang="cs-CZ" sz="2000" dirty="0">
                <a:solidFill>
                  <a:schemeClr val="bg1"/>
                </a:solidFill>
                <a:hlinkClick r:id="rId8" tooltip="User talk:Mozzan"/>
              </a:rPr>
              <a:t>talk</a:t>
            </a:r>
            <a:r>
              <a:rPr lang="cs-CZ" sz="2000" dirty="0" smtClean="0">
                <a:solidFill>
                  <a:schemeClr val="bg1"/>
                </a:solidFill>
              </a:rPr>
              <a:t>)</a:t>
            </a:r>
            <a:r>
              <a:rPr lang="en-US" sz="2000" dirty="0" smtClean="0">
                <a:solidFill>
                  <a:schemeClr val="bg1"/>
                </a:solidFill>
                <a:latin typeface="Comic Sans MS" pitchFamily="66" charset="0"/>
              </a:rPr>
              <a:t>.</a:t>
            </a:r>
            <a:r>
              <a:rPr lang="cs-CZ" sz="2000" dirty="0">
                <a:solidFill>
                  <a:schemeClr val="bg1"/>
                </a:solidFill>
                <a:latin typeface="Comic Sans MS" pitchFamily="66" charset="0"/>
              </a:rPr>
              <a:t>, </a:t>
            </a:r>
            <a:r>
              <a:rPr lang="en-US" sz="2000" dirty="0">
                <a:solidFill>
                  <a:schemeClr val="bg1"/>
                </a:solidFill>
                <a:latin typeface="Comic Sans MS" pitchFamily="66" charset="0"/>
              </a:rPr>
              <a:t>[</a:t>
            </a:r>
            <a:r>
              <a:rPr lang="cs-CZ" sz="2000" dirty="0">
                <a:solidFill>
                  <a:schemeClr val="bg1"/>
                </a:solidFill>
                <a:latin typeface="Comic Sans MS" pitchFamily="66" charset="0"/>
              </a:rPr>
              <a:t>cit. </a:t>
            </a:r>
            <a:r>
              <a:rPr lang="en-US" sz="2000" dirty="0">
                <a:solidFill>
                  <a:schemeClr val="bg1"/>
                </a:solidFill>
                <a:latin typeface="Comic Sans MS" pitchFamily="66" charset="0"/>
              </a:rPr>
              <a:t>20</a:t>
            </a:r>
            <a:r>
              <a:rPr lang="cs-CZ" sz="2000" dirty="0" smtClean="0">
                <a:solidFill>
                  <a:schemeClr val="bg1"/>
                </a:solidFill>
                <a:latin typeface="Comic Sans MS" pitchFamily="66" charset="0"/>
              </a:rPr>
              <a:t>11-12-10</a:t>
            </a:r>
            <a:r>
              <a:rPr lang="en-US" sz="2000" dirty="0">
                <a:solidFill>
                  <a:schemeClr val="bg1"/>
                </a:solidFill>
                <a:latin typeface="Comic Sans MS" pitchFamily="66" charset="0"/>
              </a:rPr>
              <a:t>].</a:t>
            </a:r>
            <a:r>
              <a:rPr lang="cs-CZ" sz="2000" dirty="0">
                <a:solidFill>
                  <a:schemeClr val="bg1"/>
                </a:solidFill>
                <a:latin typeface="Comic Sans MS" pitchFamily="66" charset="0"/>
              </a:rPr>
              <a:t> Dostupné na WWW: </a:t>
            </a:r>
            <a:r>
              <a:rPr lang="en-US" sz="2000" dirty="0">
                <a:solidFill>
                  <a:schemeClr val="bg1"/>
                </a:solidFill>
                <a:latin typeface="Comic Sans MS" pitchFamily="66" charset="0"/>
              </a:rPr>
              <a:t>&lt; </a:t>
            </a:r>
            <a:r>
              <a:rPr lang="cs-CZ" sz="2000" dirty="0">
                <a:solidFill>
                  <a:schemeClr val="bg1"/>
                </a:solidFill>
                <a:latin typeface="Comic Sans MS" pitchFamily="66" charset="0"/>
                <a:hlinkClick r:id="rId9"/>
              </a:rPr>
              <a:t>http://</a:t>
            </a:r>
            <a:r>
              <a:rPr lang="cs-CZ" sz="2000" dirty="0" smtClean="0">
                <a:solidFill>
                  <a:schemeClr val="bg1"/>
                </a:solidFill>
                <a:latin typeface="Comic Sans MS" pitchFamily="66" charset="0"/>
                <a:hlinkClick r:id="rId9"/>
              </a:rPr>
              <a:t>cs.wikipedia.org/wiki/Soubor:Machu_Picchu_Locn-cs.png</a:t>
            </a:r>
            <a:r>
              <a:rPr lang="cs-CZ" sz="2000" dirty="0" smtClean="0">
                <a:solidFill>
                  <a:schemeClr val="bg1"/>
                </a:solidFill>
                <a:latin typeface="Comic Sans MS" pitchFamily="66" charset="0"/>
              </a:rPr>
              <a:t> </a:t>
            </a:r>
            <a:r>
              <a:rPr lang="en-US" sz="2000" dirty="0" smtClean="0">
                <a:solidFill>
                  <a:schemeClr val="bg1"/>
                </a:solidFill>
                <a:latin typeface="Comic Sans MS" pitchFamily="66" charset="0"/>
              </a:rPr>
              <a:t>&gt;.</a:t>
            </a:r>
            <a:r>
              <a:rPr lang="cs-CZ" sz="2400" b="1" u="sng" dirty="0" smtClean="0">
                <a:solidFill>
                  <a:schemeClr val="bg1"/>
                </a:solidFill>
                <a:latin typeface="Comic Sans MS" pitchFamily="66" charset="0"/>
              </a:rPr>
              <a:t> </a:t>
            </a:r>
            <a:endParaRPr lang="cs-CZ" sz="2400" b="1" u="sng" dirty="0">
              <a:solidFill>
                <a:schemeClr val="bg1"/>
              </a:solidFill>
              <a:latin typeface="Comic Sans MS" pitchFamily="66" charset="0"/>
            </a:endParaRPr>
          </a:p>
          <a:p>
            <a:r>
              <a:rPr lang="cs-CZ" sz="2400" b="1" u="sng" dirty="0">
                <a:solidFill>
                  <a:schemeClr val="bg1"/>
                </a:solidFill>
                <a:latin typeface="Comic Sans MS" pitchFamily="66" charset="0"/>
              </a:rPr>
              <a:t>obr. </a:t>
            </a:r>
            <a:r>
              <a:rPr lang="cs-CZ" sz="2400" b="1" u="sng" dirty="0" smtClean="0">
                <a:solidFill>
                  <a:schemeClr val="bg1"/>
                </a:solidFill>
                <a:latin typeface="Comic Sans MS" pitchFamily="66" charset="0"/>
              </a:rPr>
              <a:t>4</a:t>
            </a:r>
            <a:r>
              <a:rPr lang="cs-CZ" sz="2000" dirty="0" smtClean="0">
                <a:solidFill>
                  <a:schemeClr val="bg1"/>
                </a:solidFill>
                <a:latin typeface="Comic Sans MS" pitchFamily="66" charset="0"/>
              </a:rPr>
              <a:t>: </a:t>
            </a:r>
            <a:r>
              <a:rPr lang="cs-CZ" sz="2000" dirty="0">
                <a:solidFill>
                  <a:schemeClr val="bg1"/>
                </a:solidFill>
              </a:rPr>
              <a:t>Martin St-Amant (</a:t>
            </a:r>
            <a:r>
              <a:rPr lang="cs-CZ" sz="2000" dirty="0">
                <a:solidFill>
                  <a:schemeClr val="bg1"/>
                </a:solidFill>
                <a:hlinkClick r:id="rId10" tooltip="User:S23678"/>
              </a:rPr>
              <a:t>S23678</a:t>
            </a:r>
            <a:r>
              <a:rPr lang="cs-CZ" sz="2000" dirty="0">
                <a:solidFill>
                  <a:schemeClr val="bg1"/>
                </a:solidFill>
              </a:rPr>
              <a:t>)</a:t>
            </a:r>
            <a:r>
              <a:rPr lang="cs-CZ" sz="2000" dirty="0" smtClean="0">
                <a:solidFill>
                  <a:schemeClr val="bg1"/>
                </a:solidFill>
                <a:latin typeface="Comic Sans MS" pitchFamily="66" charset="0"/>
              </a:rPr>
              <a:t>.</a:t>
            </a:r>
            <a:r>
              <a:rPr lang="en-US" sz="2000" dirty="0" smtClean="0">
                <a:solidFill>
                  <a:schemeClr val="bg1"/>
                </a:solidFill>
                <a:latin typeface="Comic Sans MS" pitchFamily="66" charset="0"/>
              </a:rPr>
              <a:t> </a:t>
            </a:r>
            <a:r>
              <a:rPr lang="en-US" sz="2000" dirty="0">
                <a:solidFill>
                  <a:schemeClr val="bg1"/>
                </a:solidFill>
                <a:latin typeface="Comic Sans MS" pitchFamily="66" charset="0"/>
              </a:rPr>
              <a:t>[</a:t>
            </a:r>
            <a:r>
              <a:rPr lang="cs-CZ" sz="2000" dirty="0">
                <a:solidFill>
                  <a:schemeClr val="bg1"/>
                </a:solidFill>
                <a:latin typeface="Comic Sans MS" pitchFamily="66" charset="0"/>
              </a:rPr>
              <a:t>cit. </a:t>
            </a:r>
            <a:r>
              <a:rPr lang="en-US" sz="2000" dirty="0">
                <a:solidFill>
                  <a:schemeClr val="bg1"/>
                </a:solidFill>
                <a:latin typeface="Comic Sans MS" pitchFamily="66" charset="0"/>
              </a:rPr>
              <a:t>20</a:t>
            </a:r>
            <a:r>
              <a:rPr lang="cs-CZ" sz="2000" dirty="0" smtClean="0">
                <a:solidFill>
                  <a:schemeClr val="bg1"/>
                </a:solidFill>
                <a:latin typeface="Comic Sans MS" pitchFamily="66" charset="0"/>
              </a:rPr>
              <a:t>11-12-10</a:t>
            </a:r>
            <a:r>
              <a:rPr lang="en-US" sz="2000" dirty="0">
                <a:solidFill>
                  <a:schemeClr val="bg1"/>
                </a:solidFill>
                <a:latin typeface="Comic Sans MS" pitchFamily="66" charset="0"/>
              </a:rPr>
              <a:t>].</a:t>
            </a:r>
            <a:r>
              <a:rPr lang="cs-CZ" sz="2000" dirty="0">
                <a:solidFill>
                  <a:schemeClr val="bg1"/>
                </a:solidFill>
                <a:latin typeface="Comic Sans MS" pitchFamily="66" charset="0"/>
              </a:rPr>
              <a:t> Dostupné na WWW</a:t>
            </a:r>
            <a:r>
              <a:rPr lang="en-US" sz="2000" dirty="0">
                <a:solidFill>
                  <a:schemeClr val="bg1"/>
                </a:solidFill>
                <a:latin typeface="Comic Sans MS" pitchFamily="66" charset="0"/>
              </a:rPr>
              <a:t> : </a:t>
            </a:r>
            <a:endParaRPr lang="cs-CZ" sz="2000" dirty="0">
              <a:solidFill>
                <a:schemeClr val="bg1"/>
              </a:solidFill>
              <a:latin typeface="Comic Sans MS" pitchFamily="66" charset="0"/>
            </a:endParaRPr>
          </a:p>
          <a:p>
            <a:r>
              <a:rPr lang="en-US" sz="2000" dirty="0">
                <a:solidFill>
                  <a:schemeClr val="bg1"/>
                </a:solidFill>
                <a:latin typeface="Comic Sans MS" pitchFamily="66" charset="0"/>
              </a:rPr>
              <a:t>&lt;</a:t>
            </a:r>
            <a:r>
              <a:rPr lang="cs-CZ" sz="2000" dirty="0">
                <a:solidFill>
                  <a:schemeClr val="bg1"/>
                </a:solidFill>
                <a:latin typeface="Comic Sans MS" pitchFamily="66" charset="0"/>
              </a:rPr>
              <a:t> </a:t>
            </a:r>
            <a:r>
              <a:rPr lang="cs-CZ" sz="2000" dirty="0">
                <a:solidFill>
                  <a:schemeClr val="bg1"/>
                </a:solidFill>
                <a:latin typeface="Comic Sans MS" pitchFamily="66" charset="0"/>
                <a:hlinkClick r:id="rId11"/>
              </a:rPr>
              <a:t>http://cs.wikipedia.org/wiki/Soubor:95_-_Machu_Picchu_-_</a:t>
            </a:r>
            <a:r>
              <a:rPr lang="cs-CZ" sz="2000" dirty="0" smtClean="0">
                <a:solidFill>
                  <a:schemeClr val="bg1"/>
                </a:solidFill>
                <a:latin typeface="Comic Sans MS" pitchFamily="66" charset="0"/>
                <a:hlinkClick r:id="rId11"/>
              </a:rPr>
              <a:t>Juin_2009.jpg</a:t>
            </a:r>
            <a:r>
              <a:rPr lang="cs-CZ" sz="2000" dirty="0" smtClean="0">
                <a:solidFill>
                  <a:schemeClr val="bg1"/>
                </a:solidFill>
                <a:latin typeface="Comic Sans MS" pitchFamily="66" charset="0"/>
              </a:rPr>
              <a:t> </a:t>
            </a:r>
            <a:r>
              <a:rPr lang="en-US" sz="2000" dirty="0" smtClean="0">
                <a:solidFill>
                  <a:schemeClr val="bg1"/>
                </a:solidFill>
                <a:latin typeface="Comic Sans MS" pitchFamily="66" charset="0"/>
              </a:rPr>
              <a:t>&gt;.</a:t>
            </a:r>
            <a:endParaRPr lang="cs-CZ" sz="2000" dirty="0">
              <a:solidFill>
                <a:schemeClr val="bg1"/>
              </a:solidFill>
              <a:latin typeface="Comic Sans MS" pitchFamily="66" charset="0"/>
            </a:endParaRPr>
          </a:p>
          <a:p>
            <a:endParaRPr lang="cs-CZ" sz="2000" dirty="0" smtClean="0">
              <a:solidFill>
                <a:schemeClr val="bg1"/>
              </a:solidFill>
              <a:latin typeface="Comic Sans MS" pitchFamily="66" charset="0"/>
            </a:endParaRPr>
          </a:p>
        </p:txBody>
      </p:sp>
    </p:spTree>
    <p:extLst>
      <p:ext uri="{BB962C8B-B14F-4D97-AF65-F5344CB8AC3E}">
        <p14:creationId xmlns:p14="http://schemas.microsoft.com/office/powerpoint/2010/main" xmlns="" val="300927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9"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6000" b="1" u="sng" dirty="0" smtClean="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rPr>
              <a:t>Mapa Andských zemí</a:t>
            </a:r>
            <a:endParaRPr lang="cs-CZ" sz="6000" b="1" u="sng" dirty="0">
              <a:ln w="28575">
                <a:solidFill>
                  <a:schemeClr val="bg1"/>
                </a:solidFill>
                <a:prstDash val="solid"/>
                <a:miter lim="800000"/>
              </a:ln>
              <a:solidFill>
                <a:srgbClr val="FF3399"/>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8474" t="6347" r="11444" b="45487"/>
          <a:stretch/>
        </p:blipFill>
        <p:spPr bwMode="auto">
          <a:xfrm>
            <a:off x="1436169" y="1484784"/>
            <a:ext cx="6199651" cy="4841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ovéPole 1"/>
          <p:cNvSpPr txBox="1"/>
          <p:nvPr/>
        </p:nvSpPr>
        <p:spPr>
          <a:xfrm>
            <a:off x="3635896" y="2348880"/>
            <a:ext cx="187220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2800" b="1" dirty="0" smtClean="0">
                <a:solidFill>
                  <a:schemeClr val="bg1"/>
                </a:solidFill>
              </a:rPr>
              <a:t>Kolumbie</a:t>
            </a:r>
            <a:endParaRPr lang="cs-CZ" sz="2800" b="1" dirty="0">
              <a:solidFill>
                <a:schemeClr val="bg1"/>
              </a:solidFill>
            </a:endParaRPr>
          </a:p>
        </p:txBody>
      </p:sp>
      <p:sp>
        <p:nvSpPr>
          <p:cNvPr id="8" name="TextovéPole 7"/>
          <p:cNvSpPr txBox="1"/>
          <p:nvPr/>
        </p:nvSpPr>
        <p:spPr>
          <a:xfrm>
            <a:off x="3059832" y="3284984"/>
            <a:ext cx="1872208"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2800" b="1" dirty="0" smtClean="0">
                <a:solidFill>
                  <a:schemeClr val="bg1"/>
                </a:solidFill>
              </a:rPr>
              <a:t>Ekvádor</a:t>
            </a:r>
            <a:endParaRPr lang="cs-CZ" sz="2800" b="1" dirty="0">
              <a:solidFill>
                <a:schemeClr val="bg1"/>
              </a:solidFill>
            </a:endParaRPr>
          </a:p>
        </p:txBody>
      </p:sp>
      <p:sp>
        <p:nvSpPr>
          <p:cNvPr id="10" name="TextovéPole 9"/>
          <p:cNvSpPr txBox="1"/>
          <p:nvPr/>
        </p:nvSpPr>
        <p:spPr>
          <a:xfrm>
            <a:off x="3200501" y="4149080"/>
            <a:ext cx="1515515"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2800" b="1" dirty="0" smtClean="0">
                <a:solidFill>
                  <a:schemeClr val="bg1"/>
                </a:solidFill>
              </a:rPr>
              <a:t>Peru</a:t>
            </a:r>
            <a:endParaRPr lang="cs-CZ" sz="2800" b="1" dirty="0">
              <a:solidFill>
                <a:schemeClr val="bg1"/>
              </a:solidFill>
            </a:endParaRPr>
          </a:p>
        </p:txBody>
      </p:sp>
      <p:sp>
        <p:nvSpPr>
          <p:cNvPr id="11" name="TextovéPole 10"/>
          <p:cNvSpPr txBox="1"/>
          <p:nvPr/>
        </p:nvSpPr>
        <p:spPr>
          <a:xfrm>
            <a:off x="4683291" y="4797152"/>
            <a:ext cx="154489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cs-CZ" sz="2800" b="1" dirty="0" smtClean="0">
                <a:solidFill>
                  <a:schemeClr val="bg1"/>
                </a:solidFill>
              </a:rPr>
              <a:t>Bolívie</a:t>
            </a:r>
            <a:endParaRPr lang="cs-CZ" sz="2800" b="1" dirty="0">
              <a:solidFill>
                <a:schemeClr val="bg1"/>
              </a:solidFill>
            </a:endParaRPr>
          </a:p>
        </p:txBody>
      </p:sp>
      <p:cxnSp>
        <p:nvCxnSpPr>
          <p:cNvPr id="5" name="Přímá spojnice se šipkou 4"/>
          <p:cNvCxnSpPr>
            <a:stCxn id="2" idx="1"/>
          </p:cNvCxnSpPr>
          <p:nvPr/>
        </p:nvCxnSpPr>
        <p:spPr>
          <a:xfrm flipH="1">
            <a:off x="2627784" y="2610490"/>
            <a:ext cx="1008112"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Přímá spojnice se šipkou 13"/>
          <p:cNvCxnSpPr>
            <a:stCxn id="8" idx="1"/>
          </p:cNvCxnSpPr>
          <p:nvPr/>
        </p:nvCxnSpPr>
        <p:spPr>
          <a:xfrm flipH="1" flipV="1">
            <a:off x="2123728" y="3284985"/>
            <a:ext cx="936104" cy="26160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Přímá spojnice se šipkou 16"/>
          <p:cNvCxnSpPr/>
          <p:nvPr/>
        </p:nvCxnSpPr>
        <p:spPr>
          <a:xfrm flipH="1">
            <a:off x="2843808" y="4410691"/>
            <a:ext cx="576064" cy="984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Přímá spojnice se šipkou 24"/>
          <p:cNvCxnSpPr>
            <a:stCxn id="11" idx="1"/>
          </p:cNvCxnSpPr>
          <p:nvPr/>
        </p:nvCxnSpPr>
        <p:spPr>
          <a:xfrm flipH="1">
            <a:off x="3958258" y="5058762"/>
            <a:ext cx="725033"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TextovéPole 3"/>
          <p:cNvSpPr txBox="1"/>
          <p:nvPr/>
        </p:nvSpPr>
        <p:spPr>
          <a:xfrm>
            <a:off x="7956376" y="5517232"/>
            <a:ext cx="1008112" cy="369332"/>
          </a:xfrm>
          <a:prstGeom prst="rect">
            <a:avLst/>
          </a:prstGeom>
          <a:noFill/>
        </p:spPr>
        <p:txBody>
          <a:bodyPr wrap="square" rtlCol="0">
            <a:spAutoFit/>
          </a:bodyPr>
          <a:lstStyle/>
          <a:p>
            <a:r>
              <a:rPr lang="cs-CZ" dirty="0" smtClean="0">
                <a:solidFill>
                  <a:schemeClr val="bg1"/>
                </a:solidFill>
              </a:rPr>
              <a:t>obr.1</a:t>
            </a:r>
            <a:endParaRPr lang="cs-CZ" dirty="0">
              <a:solidFill>
                <a:schemeClr val="bg1"/>
              </a:solidFill>
            </a:endParaRPr>
          </a:p>
        </p:txBody>
      </p:sp>
    </p:spTree>
    <p:extLst>
      <p:ext uri="{BB962C8B-B14F-4D97-AF65-F5344CB8AC3E}">
        <p14:creationId xmlns:p14="http://schemas.microsoft.com/office/powerpoint/2010/main" xmlns="" val="302385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0-#ppt_w/2"/>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316293" y="1340768"/>
            <a:ext cx="8820472" cy="4896544"/>
          </a:xfrm>
        </p:spPr>
        <p:txBody>
          <a:bodyPr>
            <a:normAutofit fontScale="90000"/>
          </a:bodyPr>
          <a:lstStyle/>
          <a:p>
            <a:pPr marL="0" indent="0"/>
            <a:r>
              <a:rPr lang="cs-CZ" sz="2400" b="1" dirty="0" smtClean="0">
                <a:ln>
                  <a:solidFill>
                    <a:schemeClr val="bg1"/>
                  </a:solidFill>
                </a:ln>
                <a:solidFill>
                  <a:srgbClr val="470C68"/>
                </a:solidFill>
                <a:latin typeface="+mn-lt"/>
              </a:rPr>
              <a:t> </a:t>
            </a:r>
            <a:r>
              <a:rPr lang="cs-CZ" b="1" dirty="0" smtClean="0">
                <a:ln>
                  <a:solidFill>
                    <a:schemeClr val="bg1"/>
                  </a:solidFill>
                </a:ln>
                <a:solidFill>
                  <a:srgbClr val="470C68"/>
                </a:solidFill>
                <a:latin typeface="+mn-lt"/>
              </a:rPr>
              <a:t>horské státy- </a:t>
            </a:r>
            <a:r>
              <a:rPr lang="cs-CZ" sz="5300" b="1" dirty="0" smtClean="0">
                <a:ln>
                  <a:solidFill>
                    <a:schemeClr val="bg1"/>
                  </a:solidFill>
                </a:ln>
                <a:solidFill>
                  <a:srgbClr val="FF3399"/>
                </a:solidFill>
                <a:latin typeface="+mn-lt"/>
              </a:rPr>
              <a:t>Andy</a:t>
            </a:r>
            <a:r>
              <a:rPr lang="cs-CZ" b="1" dirty="0" smtClean="0">
                <a:ln>
                  <a:solidFill>
                    <a:schemeClr val="bg1"/>
                  </a:solidFill>
                </a:ln>
                <a:solidFill>
                  <a:srgbClr val="470C68"/>
                </a:solidFill>
                <a:latin typeface="+mn-lt"/>
              </a:rPr>
              <a:t/>
            </a:r>
            <a:br>
              <a:rPr lang="cs-CZ" b="1" dirty="0" smtClean="0">
                <a:ln>
                  <a:solidFill>
                    <a:schemeClr val="bg1"/>
                  </a:solidFill>
                </a:ln>
                <a:solidFill>
                  <a:srgbClr val="470C68"/>
                </a:solidFill>
                <a:latin typeface="+mn-lt"/>
              </a:rPr>
            </a:br>
            <a:r>
              <a:rPr lang="cs-CZ" b="1" dirty="0" smtClean="0">
                <a:ln>
                  <a:solidFill>
                    <a:schemeClr val="bg1"/>
                  </a:solidFill>
                </a:ln>
                <a:solidFill>
                  <a:srgbClr val="470C68"/>
                </a:solidFill>
                <a:latin typeface="+mn-lt"/>
              </a:rPr>
              <a:t>sopečná činnost, zemětřesení </a:t>
            </a:r>
            <a:br>
              <a:rPr lang="cs-CZ" b="1" dirty="0" smtClean="0">
                <a:ln>
                  <a:solidFill>
                    <a:schemeClr val="bg1"/>
                  </a:solidFill>
                </a:ln>
                <a:solidFill>
                  <a:srgbClr val="470C68"/>
                </a:solidFill>
                <a:latin typeface="+mn-lt"/>
              </a:rPr>
            </a:br>
            <a:r>
              <a:rPr lang="cs-CZ" sz="2400" dirty="0" smtClean="0">
                <a:solidFill>
                  <a:schemeClr val="bg1"/>
                </a:solidFill>
                <a:latin typeface="+mn-lt"/>
              </a:rPr>
              <a:t>(</a:t>
            </a:r>
            <a:r>
              <a:rPr lang="cs-CZ" sz="2400" dirty="0">
                <a:solidFill>
                  <a:schemeClr val="bg1"/>
                </a:solidFill>
                <a:latin typeface="+mn-lt"/>
              </a:rPr>
              <a:t>deska </a:t>
            </a:r>
            <a:r>
              <a:rPr lang="cs-CZ" sz="2400" dirty="0" err="1">
                <a:solidFill>
                  <a:schemeClr val="bg1"/>
                </a:solidFill>
                <a:latin typeface="+mn-lt"/>
              </a:rPr>
              <a:t>Nazca</a:t>
            </a:r>
            <a:r>
              <a:rPr lang="cs-CZ" sz="2400" dirty="0">
                <a:solidFill>
                  <a:schemeClr val="bg1"/>
                </a:solidFill>
                <a:latin typeface="+mn-lt"/>
              </a:rPr>
              <a:t> se podsouvá pod Jihoamerickou</a:t>
            </a:r>
            <a:r>
              <a:rPr lang="cs-CZ" sz="2400" dirty="0" smtClean="0">
                <a:solidFill>
                  <a:schemeClr val="bg1"/>
                </a:solidFill>
                <a:latin typeface="+mn-lt"/>
              </a:rPr>
              <a:t>)</a:t>
            </a:r>
            <a:br>
              <a:rPr lang="cs-CZ" sz="2400" dirty="0" smtClean="0">
                <a:solidFill>
                  <a:schemeClr val="bg1"/>
                </a:solidFill>
                <a:latin typeface="+mn-lt"/>
              </a:rPr>
            </a:br>
            <a:r>
              <a:rPr lang="cs-CZ" b="1" dirty="0" smtClean="0">
                <a:ln w="9525">
                  <a:solidFill>
                    <a:schemeClr val="bg1"/>
                  </a:solidFill>
                </a:ln>
                <a:solidFill>
                  <a:srgbClr val="470C68"/>
                </a:solidFill>
                <a:latin typeface="+mn-lt"/>
              </a:rPr>
              <a:t>obyvatelstvo: indiáni</a:t>
            </a:r>
            <a:r>
              <a:rPr lang="cs-CZ" b="1" dirty="0">
                <a:ln w="9525">
                  <a:solidFill>
                    <a:schemeClr val="bg1"/>
                  </a:solidFill>
                </a:ln>
                <a:solidFill>
                  <a:srgbClr val="470C68"/>
                </a:solidFill>
                <a:latin typeface="+mn-lt"/>
              </a:rPr>
              <a:t>, mestici</a:t>
            </a:r>
            <a:br>
              <a:rPr lang="cs-CZ" b="1" dirty="0">
                <a:ln w="9525">
                  <a:solidFill>
                    <a:schemeClr val="bg1"/>
                  </a:solidFill>
                </a:ln>
                <a:solidFill>
                  <a:srgbClr val="470C68"/>
                </a:solidFill>
                <a:latin typeface="+mn-lt"/>
              </a:rPr>
            </a:br>
            <a:r>
              <a:rPr lang="cs-CZ" sz="2200" dirty="0">
                <a:ln w="9525">
                  <a:noFill/>
                </a:ln>
                <a:solidFill>
                  <a:schemeClr val="bg1"/>
                </a:solidFill>
                <a:latin typeface="+mn-lt"/>
              </a:rPr>
              <a:t>(na jejich území se rozkládala říše Inků)</a:t>
            </a:r>
            <a:br>
              <a:rPr lang="cs-CZ" sz="2200" dirty="0">
                <a:ln w="9525">
                  <a:noFill/>
                </a:ln>
                <a:solidFill>
                  <a:schemeClr val="bg1"/>
                </a:solidFill>
                <a:latin typeface="+mn-lt"/>
              </a:rPr>
            </a:br>
            <a:r>
              <a:rPr lang="cs-CZ" b="1" dirty="0" smtClean="0">
                <a:ln w="9525">
                  <a:solidFill>
                    <a:schemeClr val="bg1"/>
                  </a:solidFill>
                </a:ln>
                <a:solidFill>
                  <a:srgbClr val="470C68"/>
                </a:solidFill>
                <a:latin typeface="+mn-lt"/>
              </a:rPr>
              <a:t>jazyk: španělština</a:t>
            </a:r>
            <a:r>
              <a:rPr lang="cs-CZ" b="1" dirty="0">
                <a:ln w="9525">
                  <a:solidFill>
                    <a:schemeClr val="bg1"/>
                  </a:solidFill>
                </a:ln>
                <a:solidFill>
                  <a:srgbClr val="470C68"/>
                </a:solidFill>
                <a:latin typeface="+mn-lt"/>
              </a:rPr>
              <a:t/>
            </a:r>
            <a:br>
              <a:rPr lang="cs-CZ" b="1" dirty="0">
                <a:ln w="9525">
                  <a:solidFill>
                    <a:schemeClr val="bg1"/>
                  </a:solidFill>
                </a:ln>
                <a:solidFill>
                  <a:srgbClr val="470C68"/>
                </a:solidFill>
                <a:latin typeface="+mn-lt"/>
              </a:rPr>
            </a:br>
            <a:r>
              <a:rPr lang="cs-CZ" b="1" dirty="0" smtClean="0">
                <a:ln w="9525">
                  <a:solidFill>
                    <a:schemeClr val="bg1"/>
                  </a:solidFill>
                </a:ln>
                <a:solidFill>
                  <a:srgbClr val="470C68"/>
                </a:solidFill>
                <a:latin typeface="+mn-lt"/>
              </a:rPr>
              <a:t>nerostného </a:t>
            </a:r>
            <a:r>
              <a:rPr lang="cs-CZ" b="1" dirty="0">
                <a:ln w="9525">
                  <a:solidFill>
                    <a:schemeClr val="bg1"/>
                  </a:solidFill>
                </a:ln>
                <a:solidFill>
                  <a:srgbClr val="470C68"/>
                </a:solidFill>
                <a:latin typeface="+mn-lt"/>
              </a:rPr>
              <a:t>bohatství</a:t>
            </a:r>
            <a:br>
              <a:rPr lang="cs-CZ" b="1" dirty="0">
                <a:ln w="9525">
                  <a:solidFill>
                    <a:schemeClr val="bg1"/>
                  </a:solidFill>
                </a:ln>
                <a:solidFill>
                  <a:srgbClr val="470C68"/>
                </a:solidFill>
                <a:latin typeface="+mn-lt"/>
              </a:rPr>
            </a:br>
            <a:r>
              <a:rPr lang="cs-CZ" b="1" dirty="0">
                <a:ln w="9525">
                  <a:solidFill>
                    <a:schemeClr val="bg1"/>
                  </a:solidFill>
                </a:ln>
                <a:solidFill>
                  <a:srgbClr val="470C68"/>
                </a:solidFill>
                <a:latin typeface="+mn-lt"/>
              </a:rPr>
              <a:t>chudé země, politické nepokoje, diktatury, dluhy</a:t>
            </a:r>
            <a:br>
              <a:rPr lang="cs-CZ" b="1" dirty="0">
                <a:ln w="9525">
                  <a:solidFill>
                    <a:schemeClr val="bg1"/>
                  </a:solidFill>
                </a:ln>
                <a:solidFill>
                  <a:srgbClr val="470C68"/>
                </a:solidFill>
                <a:latin typeface="+mn-lt"/>
              </a:rPr>
            </a:br>
            <a:r>
              <a:rPr lang="cs-CZ" b="1" dirty="0">
                <a:ln w="9525">
                  <a:solidFill>
                    <a:schemeClr val="bg1"/>
                  </a:solidFill>
                </a:ln>
                <a:solidFill>
                  <a:srgbClr val="470C68"/>
                </a:solidFill>
                <a:latin typeface="+mn-lt"/>
              </a:rPr>
              <a:t>pěstování a vývoz </a:t>
            </a:r>
            <a:r>
              <a:rPr lang="cs-CZ" b="1" dirty="0" smtClean="0">
                <a:ln w="9525">
                  <a:solidFill>
                    <a:schemeClr val="bg1"/>
                  </a:solidFill>
                </a:ln>
                <a:solidFill>
                  <a:srgbClr val="470C68"/>
                </a:solidFill>
                <a:latin typeface="+mn-lt"/>
              </a:rPr>
              <a:t>drog-drogové mafie</a:t>
            </a:r>
            <a:endParaRPr lang="cs-CZ" b="1" dirty="0">
              <a:ln w="9525">
                <a:solidFill>
                  <a:schemeClr val="bg1"/>
                </a:solidFill>
              </a:ln>
              <a:solidFill>
                <a:srgbClr val="470C68"/>
              </a:solidFill>
              <a:latin typeface="+mn-lt"/>
            </a:endParaRPr>
          </a:p>
        </p:txBody>
      </p:sp>
      <p:sp>
        <p:nvSpPr>
          <p:cNvPr id="8" name="Nadpis 1"/>
          <p:cNvSpPr txBox="1">
            <a:spLocks/>
          </p:cNvSpPr>
          <p:nvPr/>
        </p:nvSpPr>
        <p:spPr>
          <a:xfrm>
            <a:off x="0" y="188640"/>
            <a:ext cx="9144000"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4400" b="1" u="sng" dirty="0" err="1" smtClean="0">
                <a:ln w="19050">
                  <a:solidFill>
                    <a:schemeClr val="bg1"/>
                  </a:solidFill>
                </a:ln>
                <a:solidFill>
                  <a:srgbClr val="7030A0"/>
                </a:solidFill>
                <a:effectLst>
                  <a:outerShdw blurRad="38100" dist="38100" dir="2700000" algn="tl">
                    <a:srgbClr val="000000">
                      <a:alpha val="43137"/>
                    </a:srgbClr>
                  </a:outerShdw>
                </a:effectLst>
              </a:rPr>
              <a:t>Kolumbie,Ekvádor,Peru,Bolívie</a:t>
            </a:r>
            <a:endParaRPr lang="cs-CZ" sz="4400" b="1" u="sng" dirty="0">
              <a:ln w="19050">
                <a:solidFill>
                  <a:schemeClr val="bg1"/>
                </a:solidFill>
              </a:ln>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341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267544" y="1484784"/>
            <a:ext cx="8876456" cy="4248472"/>
          </a:xfrm>
        </p:spPr>
        <p:txBody>
          <a:bodyPr>
            <a:normAutofit fontScale="90000"/>
          </a:bodyPr>
          <a:lstStyle/>
          <a:p>
            <a:pPr>
              <a:defRPr/>
            </a:pPr>
            <a:r>
              <a:rPr lang="cs-CZ" sz="4000" b="1" dirty="0" smtClean="0">
                <a:ln>
                  <a:solidFill>
                    <a:schemeClr val="bg1"/>
                  </a:solidFill>
                </a:ln>
                <a:solidFill>
                  <a:srgbClr val="4F08DE"/>
                </a:solidFill>
                <a:latin typeface="+mn-lt"/>
              </a:rPr>
              <a:t>Hl. město – </a:t>
            </a:r>
            <a:r>
              <a:rPr lang="cs-CZ" sz="6000" b="1" dirty="0" smtClean="0">
                <a:ln>
                  <a:solidFill>
                    <a:schemeClr val="bg1"/>
                  </a:solidFill>
                </a:ln>
                <a:solidFill>
                  <a:srgbClr val="FF3399"/>
                </a:solidFill>
                <a:latin typeface="+mn-lt"/>
              </a:rPr>
              <a:t>Bogota</a:t>
            </a:r>
            <a:br>
              <a:rPr lang="cs-CZ" sz="6000" b="1" dirty="0" smtClean="0">
                <a:ln>
                  <a:solidFill>
                    <a:schemeClr val="bg1"/>
                  </a:solidFill>
                </a:ln>
                <a:solidFill>
                  <a:srgbClr val="FF3399"/>
                </a:solidFill>
                <a:latin typeface="+mn-lt"/>
              </a:rPr>
            </a:br>
            <a:r>
              <a:rPr lang="cs-CZ" sz="3200" b="1" dirty="0" smtClean="0">
                <a:ln>
                  <a:solidFill>
                    <a:schemeClr val="bg1"/>
                  </a:solidFill>
                </a:ln>
                <a:solidFill>
                  <a:srgbClr val="4F08DE"/>
                </a:solidFill>
                <a:latin typeface="+mn-lt"/>
              </a:rPr>
              <a:t>tři pruhy Kordiller, řeka Magdaléna</a:t>
            </a:r>
            <a:r>
              <a:rPr lang="cs-CZ" sz="3200" b="1" dirty="0">
                <a:ln>
                  <a:solidFill>
                    <a:schemeClr val="bg1"/>
                  </a:solidFill>
                </a:ln>
                <a:solidFill>
                  <a:srgbClr val="4F08DE"/>
                </a:solidFill>
                <a:latin typeface="+mn-lt"/>
              </a:rPr>
              <a:t/>
            </a:r>
            <a:br>
              <a:rPr lang="cs-CZ" sz="3200" b="1" dirty="0">
                <a:ln>
                  <a:solidFill>
                    <a:schemeClr val="bg1"/>
                  </a:solidFill>
                </a:ln>
                <a:solidFill>
                  <a:srgbClr val="4F08DE"/>
                </a:solidFill>
                <a:latin typeface="+mn-lt"/>
              </a:rPr>
            </a:br>
            <a:r>
              <a:rPr lang="cs-CZ" sz="2700" dirty="0" err="1">
                <a:solidFill>
                  <a:schemeClr val="bg1"/>
                </a:solidFill>
                <a:latin typeface="+mn-lt"/>
              </a:rPr>
              <a:t>Pico</a:t>
            </a:r>
            <a:r>
              <a:rPr lang="cs-CZ" sz="2700" dirty="0">
                <a:solidFill>
                  <a:schemeClr val="bg1"/>
                </a:solidFill>
                <a:latin typeface="+mn-lt"/>
              </a:rPr>
              <a:t> </a:t>
            </a:r>
            <a:r>
              <a:rPr lang="cs-CZ" sz="2700" dirty="0" err="1">
                <a:solidFill>
                  <a:schemeClr val="bg1"/>
                </a:solidFill>
                <a:latin typeface="+mn-lt"/>
              </a:rPr>
              <a:t>Cristóbal</a:t>
            </a:r>
            <a:r>
              <a:rPr lang="cs-CZ" sz="2700" dirty="0">
                <a:solidFill>
                  <a:schemeClr val="bg1"/>
                </a:solidFill>
                <a:latin typeface="+mn-lt"/>
              </a:rPr>
              <a:t> Colón </a:t>
            </a:r>
            <a:r>
              <a:rPr lang="cs-CZ" sz="2000" dirty="0">
                <a:solidFill>
                  <a:schemeClr val="bg1"/>
                </a:solidFill>
                <a:latin typeface="+mn-lt"/>
              </a:rPr>
              <a:t>(v překladu ze španělštiny štít Kryštofa Kolumba) </a:t>
            </a:r>
            <a:r>
              <a:rPr lang="cs-CZ" sz="2700" dirty="0">
                <a:solidFill>
                  <a:schemeClr val="bg1"/>
                </a:solidFill>
                <a:latin typeface="+mn-lt"/>
              </a:rPr>
              <a:t>je nejvyšší horou </a:t>
            </a:r>
            <a:r>
              <a:rPr lang="cs-CZ" sz="2700" dirty="0" smtClean="0">
                <a:solidFill>
                  <a:schemeClr val="bg1"/>
                </a:solidFill>
                <a:latin typeface="+mn-lt"/>
              </a:rPr>
              <a:t>Kolumbie 5775</a:t>
            </a:r>
            <a:r>
              <a:rPr lang="cs-CZ" sz="2700" dirty="0">
                <a:solidFill>
                  <a:schemeClr val="bg1"/>
                </a:solidFill>
                <a:latin typeface="+mn-lt"/>
              </a:rPr>
              <a:t> </a:t>
            </a:r>
            <a:r>
              <a:rPr lang="cs-CZ" sz="2700" dirty="0" err="1" smtClean="0">
                <a:solidFill>
                  <a:schemeClr val="bg1"/>
                </a:solidFill>
                <a:latin typeface="+mn-lt"/>
              </a:rPr>
              <a:t>m.n.m</a:t>
            </a:r>
            <a:r>
              <a:rPr lang="cs-CZ" sz="2200" dirty="0" smtClean="0">
                <a:solidFill>
                  <a:schemeClr val="bg1"/>
                </a:solidFill>
                <a:latin typeface="+mn-lt"/>
              </a:rPr>
              <a:t/>
            </a:r>
            <a:br>
              <a:rPr lang="cs-CZ" sz="2200" dirty="0" smtClean="0">
                <a:solidFill>
                  <a:schemeClr val="bg1"/>
                </a:solidFill>
                <a:latin typeface="+mn-lt"/>
              </a:rPr>
            </a:br>
            <a:r>
              <a:rPr lang="cs-CZ" sz="4000" b="1" dirty="0" smtClean="0">
                <a:ln>
                  <a:solidFill>
                    <a:schemeClr val="bg1"/>
                  </a:solidFill>
                </a:ln>
                <a:solidFill>
                  <a:srgbClr val="4F08DE"/>
                </a:solidFill>
                <a:latin typeface="+mn-lt"/>
              </a:rPr>
              <a:t>zemní </a:t>
            </a:r>
            <a:r>
              <a:rPr lang="cs-CZ" sz="4000" b="1" dirty="0">
                <a:ln>
                  <a:solidFill>
                    <a:schemeClr val="bg1"/>
                  </a:solidFill>
                </a:ln>
                <a:solidFill>
                  <a:srgbClr val="4F08DE"/>
                </a:solidFill>
                <a:latin typeface="+mn-lt"/>
              </a:rPr>
              <a:t>plyn, cín, zlato, rudy, stříbro, </a:t>
            </a:r>
            <a:r>
              <a:rPr lang="cs-CZ" sz="4000" b="1" dirty="0" smtClean="0">
                <a:ln>
                  <a:solidFill>
                    <a:schemeClr val="bg1"/>
                  </a:solidFill>
                </a:ln>
                <a:solidFill>
                  <a:srgbClr val="4F08DE"/>
                </a:solidFill>
                <a:latin typeface="+mn-lt"/>
              </a:rPr>
              <a:t>ropa, káva, drogy!!! gangy, boje, nepokoje</a:t>
            </a:r>
            <a:r>
              <a:rPr lang="cs-CZ" b="1" dirty="0" smtClean="0">
                <a:ln>
                  <a:solidFill>
                    <a:schemeClr val="bg1"/>
                  </a:solidFill>
                </a:ln>
                <a:solidFill>
                  <a:srgbClr val="4F08DE"/>
                </a:solidFill>
                <a:latin typeface="+mn-lt"/>
              </a:rPr>
              <a:t> </a:t>
            </a:r>
            <a:endParaRPr lang="cs-CZ" b="1" dirty="0">
              <a:ln>
                <a:solidFill>
                  <a:schemeClr val="bg1"/>
                </a:solidFill>
              </a:ln>
              <a:solidFill>
                <a:srgbClr val="4F08DE"/>
              </a:solidFill>
              <a:latin typeface="+mn-lt"/>
            </a:endParaRPr>
          </a:p>
        </p:txBody>
      </p:sp>
      <p:sp>
        <p:nvSpPr>
          <p:cNvPr id="8" name="Nadpis 1"/>
          <p:cNvSpPr txBox="1">
            <a:spLocks/>
          </p:cNvSpPr>
          <p:nvPr/>
        </p:nvSpPr>
        <p:spPr>
          <a:xfrm>
            <a:off x="267544"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7200" b="1" u="sng" dirty="0">
                <a:ln w="19050">
                  <a:solidFill>
                    <a:schemeClr val="bg1"/>
                  </a:solidFill>
                </a:ln>
                <a:solidFill>
                  <a:srgbClr val="4F08DE"/>
                </a:solidFill>
                <a:effectLst>
                  <a:outerShdw blurRad="38100" dist="38100" dir="2700000" algn="tl">
                    <a:srgbClr val="000000">
                      <a:alpha val="43137"/>
                    </a:srgbClr>
                  </a:outerShdw>
                </a:effectLst>
              </a:rPr>
              <a:t>Kolumbie</a:t>
            </a:r>
            <a:endParaRPr lang="cs-CZ" sz="7200" i="1" u="sng" dirty="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52096" y="417041"/>
            <a:ext cx="104775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descr="C:\Documents and Settings\Michal\Local Settings\Temporary Internet Files\Content.IE5\SRT7YEBP\MC900441718[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32851" y="1484782"/>
            <a:ext cx="1307567" cy="13075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55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wipe(right)">
                                      <p:cBhvr>
                                        <p:cTn id="1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Michal\Local Settings\Temporary Internet Files\Content.IE5\OTMJ4D6J\MP900178760[1].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5049"/>
          <a:stretch/>
        </p:blipFill>
        <p:spPr bwMode="auto">
          <a:xfrm>
            <a:off x="7304787" y="3789041"/>
            <a:ext cx="1575320" cy="200216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683568" y="1412776"/>
            <a:ext cx="8208912" cy="4968552"/>
          </a:xfrm>
        </p:spPr>
        <p:txBody>
          <a:bodyPr>
            <a:normAutofit fontScale="90000"/>
          </a:bodyPr>
          <a:lstStyle/>
          <a:p>
            <a:pPr>
              <a:defRPr/>
            </a:pPr>
            <a:r>
              <a:rPr lang="cs-CZ" sz="4400" b="1" dirty="0">
                <a:ln>
                  <a:solidFill>
                    <a:schemeClr val="bg1"/>
                  </a:solidFill>
                </a:ln>
                <a:solidFill>
                  <a:srgbClr val="4F08DE"/>
                </a:solidFill>
                <a:latin typeface="+mn-lt"/>
              </a:rPr>
              <a:t>Hl. město – </a:t>
            </a:r>
            <a:r>
              <a:rPr lang="cs-CZ" sz="6000" b="1" dirty="0" smtClean="0">
                <a:ln>
                  <a:solidFill>
                    <a:schemeClr val="bg1"/>
                  </a:solidFill>
                </a:ln>
                <a:solidFill>
                  <a:srgbClr val="FF3399"/>
                </a:solidFill>
                <a:latin typeface="+mn-lt"/>
              </a:rPr>
              <a:t>Quito</a:t>
            </a:r>
            <a:br>
              <a:rPr lang="cs-CZ" sz="6000" b="1" dirty="0" smtClean="0">
                <a:ln>
                  <a:solidFill>
                    <a:schemeClr val="bg1"/>
                  </a:solidFill>
                </a:ln>
                <a:solidFill>
                  <a:srgbClr val="FF3399"/>
                </a:solidFill>
                <a:latin typeface="+mn-lt"/>
              </a:rPr>
            </a:br>
            <a:r>
              <a:rPr lang="cs-CZ" sz="4000" b="1" dirty="0" smtClean="0">
                <a:ln>
                  <a:solidFill>
                    <a:schemeClr val="bg1"/>
                  </a:solidFill>
                </a:ln>
                <a:solidFill>
                  <a:srgbClr val="4F08DE"/>
                </a:solidFill>
                <a:latin typeface="+mn-lt"/>
              </a:rPr>
              <a:t>Španělské </a:t>
            </a:r>
            <a:r>
              <a:rPr lang="cs-CZ" sz="4000" b="1" dirty="0">
                <a:ln>
                  <a:solidFill>
                    <a:schemeClr val="bg1"/>
                  </a:solidFill>
                </a:ln>
                <a:solidFill>
                  <a:srgbClr val="4F08DE"/>
                </a:solidFill>
                <a:latin typeface="+mn-lt"/>
              </a:rPr>
              <a:t>slovo Ecuador znamená "</a:t>
            </a:r>
            <a:r>
              <a:rPr lang="cs-CZ" sz="4000" b="1" dirty="0" smtClean="0">
                <a:ln>
                  <a:solidFill>
                    <a:schemeClr val="bg1"/>
                  </a:solidFill>
                </a:ln>
                <a:solidFill>
                  <a:srgbClr val="4F08DE"/>
                </a:solidFill>
                <a:latin typeface="+mn-lt"/>
              </a:rPr>
              <a:t>rovník„</a:t>
            </a:r>
            <a:br>
              <a:rPr lang="cs-CZ" sz="4000" b="1" dirty="0" smtClean="0">
                <a:ln>
                  <a:solidFill>
                    <a:schemeClr val="bg1"/>
                  </a:solidFill>
                </a:ln>
                <a:solidFill>
                  <a:srgbClr val="4F08DE"/>
                </a:solidFill>
                <a:latin typeface="+mn-lt"/>
              </a:rPr>
            </a:br>
            <a:r>
              <a:rPr lang="cs-CZ" sz="4000" b="1" dirty="0" smtClean="0">
                <a:ln w="12700">
                  <a:solidFill>
                    <a:schemeClr val="bg1"/>
                  </a:solidFill>
                </a:ln>
                <a:solidFill>
                  <a:srgbClr val="4F08DE"/>
                </a:solidFill>
                <a:latin typeface="+mn-lt"/>
              </a:rPr>
              <a:t>vyváží ropu, kakao, kávu, balzu, banány</a:t>
            </a:r>
            <a:br>
              <a:rPr lang="cs-CZ" sz="4000" b="1" dirty="0" smtClean="0">
                <a:ln w="12700">
                  <a:solidFill>
                    <a:schemeClr val="bg1"/>
                  </a:solidFill>
                </a:ln>
                <a:solidFill>
                  <a:srgbClr val="4F08DE"/>
                </a:solidFill>
                <a:latin typeface="+mn-lt"/>
              </a:rPr>
            </a:br>
            <a:r>
              <a:rPr lang="cs-CZ" sz="4000" b="1" dirty="0" smtClean="0">
                <a:ln w="12700">
                  <a:solidFill>
                    <a:schemeClr val="bg1"/>
                  </a:solidFill>
                </a:ln>
                <a:solidFill>
                  <a:srgbClr val="FF0000"/>
                </a:solidFill>
                <a:latin typeface="+mn-lt"/>
              </a:rPr>
              <a:t>Galapágy </a:t>
            </a:r>
            <a:r>
              <a:rPr lang="cs-CZ" sz="3100" b="1" dirty="0" smtClean="0">
                <a:ln w="12700">
                  <a:solidFill>
                    <a:schemeClr val="bg1"/>
                  </a:solidFill>
                </a:ln>
                <a:solidFill>
                  <a:srgbClr val="4F08DE"/>
                </a:solidFill>
                <a:latin typeface="+mn-lt"/>
              </a:rPr>
              <a:t>–</a:t>
            </a:r>
            <a:r>
              <a:rPr lang="cs-CZ" sz="4900" b="1" dirty="0" smtClean="0">
                <a:ln w="12700">
                  <a:solidFill>
                    <a:schemeClr val="bg1"/>
                  </a:solidFill>
                </a:ln>
                <a:solidFill>
                  <a:srgbClr val="4F08DE"/>
                </a:solidFill>
                <a:latin typeface="+mn-lt"/>
              </a:rPr>
              <a:t> </a:t>
            </a:r>
            <a:r>
              <a:rPr lang="cs-CZ" sz="2700" b="1" dirty="0" smtClean="0">
                <a:ln w="12700">
                  <a:solidFill>
                    <a:schemeClr val="bg1"/>
                  </a:solidFill>
                </a:ln>
                <a:solidFill>
                  <a:srgbClr val="4F08DE"/>
                </a:solidFill>
                <a:latin typeface="+mn-lt"/>
              </a:rPr>
              <a:t>19 sopečných ostrovů</a:t>
            </a:r>
            <a:br>
              <a:rPr lang="cs-CZ" sz="2700" b="1" dirty="0" smtClean="0">
                <a:ln w="12700">
                  <a:solidFill>
                    <a:schemeClr val="bg1"/>
                  </a:solidFill>
                </a:ln>
                <a:solidFill>
                  <a:srgbClr val="4F08DE"/>
                </a:solidFill>
                <a:latin typeface="+mn-lt"/>
              </a:rPr>
            </a:br>
            <a:r>
              <a:rPr lang="cs-CZ" sz="2700" b="1" dirty="0">
                <a:ln w="12700">
                  <a:solidFill>
                    <a:schemeClr val="bg1"/>
                  </a:solidFill>
                </a:ln>
                <a:solidFill>
                  <a:srgbClr val="4F08DE"/>
                </a:solidFill>
                <a:latin typeface="+mn-lt"/>
              </a:rPr>
              <a:t>	</a:t>
            </a:r>
            <a:r>
              <a:rPr lang="cs-CZ" sz="2700" b="1" dirty="0" smtClean="0">
                <a:ln w="12700">
                  <a:solidFill>
                    <a:schemeClr val="bg1"/>
                  </a:solidFill>
                </a:ln>
                <a:solidFill>
                  <a:srgbClr val="4F08DE"/>
                </a:solidFill>
                <a:latin typeface="+mn-lt"/>
              </a:rPr>
              <a:t>		želvy, ještěři, tučňák 				galapážský </a:t>
            </a:r>
            <a:r>
              <a:rPr lang="cs-CZ" sz="1600" dirty="0" smtClean="0">
                <a:ln w="12700">
                  <a:noFill/>
                </a:ln>
                <a:solidFill>
                  <a:schemeClr val="bg1"/>
                </a:solidFill>
                <a:latin typeface="+mn-lt"/>
              </a:rPr>
              <a:t>(</a:t>
            </a:r>
            <a:r>
              <a:rPr lang="cs-CZ" sz="1600" dirty="0" err="1" smtClean="0">
                <a:ln w="12700">
                  <a:noFill/>
                </a:ln>
                <a:solidFill>
                  <a:schemeClr val="bg1"/>
                </a:solidFill>
                <a:latin typeface="+mn-lt"/>
              </a:rPr>
              <a:t>jedinný</a:t>
            </a:r>
            <a:r>
              <a:rPr lang="cs-CZ" sz="1600" dirty="0" smtClean="0">
                <a:ln w="12700">
                  <a:noFill/>
                </a:ln>
                <a:solidFill>
                  <a:schemeClr val="bg1"/>
                </a:solidFill>
                <a:latin typeface="+mn-lt"/>
              </a:rPr>
              <a:t> na severní polokouli) </a:t>
            </a:r>
            <a:endParaRPr lang="cs-CZ" sz="2700" dirty="0">
              <a:latin typeface="+mn-lt"/>
            </a:endParaRPr>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7200" b="1" u="sng" dirty="0" smtClean="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rPr>
              <a:t>Ekvádor</a:t>
            </a:r>
            <a:endParaRPr lang="cs-CZ" sz="7200" b="1" u="sng" dirty="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95786" y="397974"/>
            <a:ext cx="104775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Documents and Settings\Michal\Local Settings\Temporary Internet Files\Content.IE5\XBR795SE\MC90032648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96448" y="5539181"/>
            <a:ext cx="1244954" cy="7289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38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0-#ppt_w/2"/>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1+#ppt_w/2"/>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251520" y="1412776"/>
            <a:ext cx="8892480" cy="4824536"/>
          </a:xfrm>
        </p:spPr>
        <p:txBody>
          <a:bodyPr>
            <a:noAutofit/>
          </a:bodyPr>
          <a:lstStyle/>
          <a:p>
            <a:pPr>
              <a:defRPr/>
            </a:pPr>
            <a:r>
              <a:rPr lang="cs-CZ" sz="3200" b="1" dirty="0">
                <a:ln>
                  <a:solidFill>
                    <a:schemeClr val="bg1"/>
                  </a:solidFill>
                </a:ln>
                <a:solidFill>
                  <a:srgbClr val="4F08DE"/>
                </a:solidFill>
                <a:latin typeface="+mn-lt"/>
              </a:rPr>
              <a:t>Hl. město – </a:t>
            </a:r>
            <a:r>
              <a:rPr lang="cs-CZ" sz="4800" b="1" dirty="0" smtClean="0">
                <a:ln>
                  <a:solidFill>
                    <a:schemeClr val="bg1"/>
                  </a:solidFill>
                </a:ln>
                <a:solidFill>
                  <a:srgbClr val="FF3399"/>
                </a:solidFill>
                <a:latin typeface="+mn-lt"/>
              </a:rPr>
              <a:t>Lima</a:t>
            </a:r>
            <a:br>
              <a:rPr lang="cs-CZ" sz="4800" b="1" dirty="0" smtClean="0">
                <a:ln>
                  <a:solidFill>
                    <a:schemeClr val="bg1"/>
                  </a:solidFill>
                </a:ln>
                <a:solidFill>
                  <a:srgbClr val="FF3399"/>
                </a:solidFill>
                <a:latin typeface="+mn-lt"/>
              </a:rPr>
            </a:br>
            <a:r>
              <a:rPr lang="cs-CZ" sz="3200" b="1" dirty="0">
                <a:ln>
                  <a:solidFill>
                    <a:schemeClr val="bg1"/>
                  </a:solidFill>
                </a:ln>
                <a:solidFill>
                  <a:srgbClr val="4F08DE"/>
                </a:solidFill>
                <a:latin typeface="+mn-lt"/>
              </a:rPr>
              <a:t>Říše </a:t>
            </a:r>
            <a:r>
              <a:rPr lang="cs-CZ" sz="3200" b="1" dirty="0" smtClean="0">
                <a:ln>
                  <a:solidFill>
                    <a:schemeClr val="bg1"/>
                  </a:solidFill>
                </a:ln>
                <a:solidFill>
                  <a:srgbClr val="4F08DE"/>
                </a:solidFill>
                <a:latin typeface="+mn-lt"/>
              </a:rPr>
              <a:t>Inků - </a:t>
            </a:r>
            <a:r>
              <a:rPr lang="cs-CZ" sz="3200" b="1" dirty="0" smtClean="0">
                <a:ln>
                  <a:solidFill>
                    <a:schemeClr val="bg1"/>
                  </a:solidFill>
                </a:ln>
                <a:solidFill>
                  <a:srgbClr val="FF3399"/>
                </a:solidFill>
                <a:latin typeface="+mn-lt"/>
              </a:rPr>
              <a:t>Machu </a:t>
            </a:r>
            <a:r>
              <a:rPr lang="cs-CZ" sz="3200" b="1" dirty="0" err="1">
                <a:ln>
                  <a:solidFill>
                    <a:schemeClr val="bg1"/>
                  </a:solidFill>
                </a:ln>
                <a:solidFill>
                  <a:srgbClr val="FF3399"/>
                </a:solidFill>
                <a:latin typeface="+mn-lt"/>
              </a:rPr>
              <a:t>Picchu</a:t>
            </a:r>
            <a:r>
              <a:rPr lang="cs-CZ" sz="3200" b="1" dirty="0">
                <a:ln>
                  <a:solidFill>
                    <a:schemeClr val="bg1"/>
                  </a:solidFill>
                </a:ln>
                <a:solidFill>
                  <a:srgbClr val="4F08DE"/>
                </a:solidFill>
                <a:latin typeface="+mn-lt"/>
              </a:rPr>
              <a:t> – incké město vysoko </a:t>
            </a:r>
            <a:r>
              <a:rPr lang="cs-CZ" sz="3200" b="1" dirty="0" smtClean="0">
                <a:ln>
                  <a:solidFill>
                    <a:schemeClr val="bg1"/>
                  </a:solidFill>
                </a:ln>
                <a:solidFill>
                  <a:srgbClr val="4F08DE"/>
                </a:solidFill>
                <a:latin typeface="+mn-lt"/>
              </a:rPr>
              <a:t>v Andách</a:t>
            </a:r>
            <a:r>
              <a:rPr lang="cs-CZ" sz="2800" dirty="0">
                <a:latin typeface="+mn-lt"/>
              </a:rPr>
              <a:t/>
            </a:r>
            <a:br>
              <a:rPr lang="cs-CZ" sz="2800" dirty="0">
                <a:latin typeface="+mn-lt"/>
              </a:rPr>
            </a:br>
            <a:r>
              <a:rPr lang="cs-CZ" sz="3200" b="1" dirty="0" smtClean="0">
                <a:ln>
                  <a:solidFill>
                    <a:schemeClr val="bg1"/>
                  </a:solidFill>
                </a:ln>
                <a:solidFill>
                  <a:srgbClr val="4F08DE"/>
                </a:solidFill>
                <a:latin typeface="+mn-lt"/>
              </a:rPr>
              <a:t>město Cuzco</a:t>
            </a:r>
            <a:br>
              <a:rPr lang="cs-CZ" sz="3200" b="1" dirty="0" smtClean="0">
                <a:ln>
                  <a:solidFill>
                    <a:schemeClr val="bg1"/>
                  </a:solidFill>
                </a:ln>
                <a:solidFill>
                  <a:srgbClr val="4F08DE"/>
                </a:solidFill>
                <a:latin typeface="+mn-lt"/>
              </a:rPr>
            </a:br>
            <a:r>
              <a:rPr lang="cs-CZ" sz="3200" b="1" dirty="0" smtClean="0">
                <a:ln>
                  <a:solidFill>
                    <a:schemeClr val="bg1"/>
                  </a:solidFill>
                </a:ln>
                <a:solidFill>
                  <a:srgbClr val="4F08DE"/>
                </a:solidFill>
                <a:latin typeface="+mn-lt"/>
              </a:rPr>
              <a:t>jezero Titicaca </a:t>
            </a:r>
            <a:r>
              <a:rPr lang="cs-CZ" sz="2000" dirty="0" smtClean="0">
                <a:solidFill>
                  <a:schemeClr val="bg1"/>
                </a:solidFill>
                <a:latin typeface="+mn-lt"/>
              </a:rPr>
              <a:t>(hranice s </a:t>
            </a:r>
            <a:r>
              <a:rPr lang="cs-CZ" sz="2000" dirty="0" err="1" smtClean="0">
                <a:solidFill>
                  <a:schemeClr val="bg1"/>
                </a:solidFill>
                <a:latin typeface="+mn-lt"/>
              </a:rPr>
              <a:t>Bolivií</a:t>
            </a:r>
            <a:r>
              <a:rPr lang="cs-CZ" sz="2000" dirty="0" smtClean="0">
                <a:solidFill>
                  <a:schemeClr val="bg1"/>
                </a:solidFill>
                <a:latin typeface="+mn-lt"/>
              </a:rPr>
              <a:t>)</a:t>
            </a:r>
            <a:br>
              <a:rPr lang="cs-CZ" sz="2000" dirty="0" smtClean="0">
                <a:solidFill>
                  <a:schemeClr val="bg1"/>
                </a:solidFill>
                <a:latin typeface="+mn-lt"/>
              </a:rPr>
            </a:br>
            <a:r>
              <a:rPr lang="cs-CZ" sz="3200" b="1" dirty="0" err="1" smtClean="0">
                <a:ln>
                  <a:solidFill>
                    <a:schemeClr val="bg1"/>
                  </a:solidFill>
                </a:ln>
                <a:solidFill>
                  <a:srgbClr val="4F08DE"/>
                </a:solidFill>
                <a:latin typeface="+mn-lt"/>
              </a:rPr>
              <a:t>nej</a:t>
            </a:r>
            <a:r>
              <a:rPr lang="cs-CZ" sz="3200" b="1" dirty="0" smtClean="0">
                <a:ln>
                  <a:solidFill>
                    <a:schemeClr val="bg1"/>
                  </a:solidFill>
                </a:ln>
                <a:solidFill>
                  <a:srgbClr val="4F08DE"/>
                </a:solidFill>
                <a:latin typeface="+mn-lt"/>
              </a:rPr>
              <a:t>. hora </a:t>
            </a:r>
            <a:r>
              <a:rPr lang="cs-CZ" sz="3200" b="1" dirty="0" err="1" smtClean="0">
                <a:ln>
                  <a:solidFill>
                    <a:schemeClr val="bg1"/>
                  </a:solidFill>
                </a:ln>
                <a:solidFill>
                  <a:srgbClr val="4F08DE"/>
                </a:solidFill>
                <a:latin typeface="+mn-lt"/>
              </a:rPr>
              <a:t>Huascarán</a:t>
            </a:r>
            <a:r>
              <a:rPr lang="cs-CZ" sz="3200" b="1" dirty="0" smtClean="0">
                <a:ln>
                  <a:solidFill>
                    <a:schemeClr val="bg1"/>
                  </a:solidFill>
                </a:ln>
                <a:solidFill>
                  <a:srgbClr val="4F08DE"/>
                </a:solidFill>
                <a:latin typeface="+mn-lt"/>
              </a:rPr>
              <a:t> </a:t>
            </a:r>
            <a:r>
              <a:rPr lang="cs-CZ" sz="2000" dirty="0" smtClean="0">
                <a:solidFill>
                  <a:schemeClr val="bg1"/>
                </a:solidFill>
                <a:latin typeface="+mn-lt"/>
              </a:rPr>
              <a:t>6768 </a:t>
            </a:r>
            <a:r>
              <a:rPr lang="cs-CZ" sz="2000" dirty="0" err="1" smtClean="0">
                <a:solidFill>
                  <a:schemeClr val="bg1"/>
                </a:solidFill>
                <a:latin typeface="+mn-lt"/>
              </a:rPr>
              <a:t>m.n.m</a:t>
            </a:r>
            <a:r>
              <a:rPr lang="cs-CZ" sz="2000" dirty="0" smtClean="0">
                <a:solidFill>
                  <a:schemeClr val="bg1"/>
                </a:solidFill>
                <a:latin typeface="+mn-lt"/>
              </a:rPr>
              <a:t>.</a:t>
            </a:r>
            <a:r>
              <a:rPr lang="cs-CZ" sz="3200" dirty="0" smtClean="0">
                <a:ln>
                  <a:solidFill>
                    <a:schemeClr val="bg1"/>
                  </a:solidFill>
                </a:ln>
                <a:solidFill>
                  <a:srgbClr val="4F08DE"/>
                </a:solidFill>
                <a:latin typeface="+mn-lt"/>
              </a:rPr>
              <a:t> </a:t>
            </a:r>
            <a:r>
              <a:rPr lang="cs-CZ" sz="3200" b="1" dirty="0" smtClean="0">
                <a:ln>
                  <a:solidFill>
                    <a:schemeClr val="bg1"/>
                  </a:solidFill>
                </a:ln>
                <a:solidFill>
                  <a:srgbClr val="4F08DE"/>
                </a:solidFill>
                <a:latin typeface="+mn-lt"/>
              </a:rPr>
              <a:t/>
            </a:r>
            <a:br>
              <a:rPr lang="cs-CZ" sz="32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pouště- suchý, studený Humboldtův proud</a:t>
            </a:r>
            <a:r>
              <a:rPr lang="cs-CZ" sz="3200" b="1" dirty="0" smtClean="0">
                <a:ln>
                  <a:solidFill>
                    <a:schemeClr val="bg1"/>
                  </a:solidFill>
                </a:ln>
                <a:solidFill>
                  <a:srgbClr val="4F08DE"/>
                </a:solidFill>
                <a:latin typeface="+mn-lt"/>
              </a:rPr>
              <a:t/>
            </a:r>
            <a:br>
              <a:rPr lang="cs-CZ" sz="3200" b="1" dirty="0" smtClean="0">
                <a:ln>
                  <a:solidFill>
                    <a:schemeClr val="bg1"/>
                  </a:solidFill>
                </a:ln>
                <a:solidFill>
                  <a:srgbClr val="4F08DE"/>
                </a:solidFill>
                <a:latin typeface="+mn-lt"/>
              </a:rPr>
            </a:br>
            <a:r>
              <a:rPr lang="cs-CZ" sz="3200" b="1" dirty="0">
                <a:ln>
                  <a:solidFill>
                    <a:schemeClr val="bg1"/>
                  </a:solidFill>
                </a:ln>
                <a:solidFill>
                  <a:srgbClr val="4F08DE"/>
                </a:solidFill>
                <a:latin typeface="+mn-lt"/>
              </a:rPr>
              <a:t>jazyky </a:t>
            </a:r>
            <a:r>
              <a:rPr lang="cs-CZ" sz="3200" b="1" dirty="0" smtClean="0">
                <a:ln>
                  <a:solidFill>
                    <a:schemeClr val="bg1"/>
                  </a:solidFill>
                </a:ln>
                <a:solidFill>
                  <a:srgbClr val="4F08DE"/>
                </a:solidFill>
                <a:latin typeface="+mn-lt"/>
              </a:rPr>
              <a:t>- španělština </a:t>
            </a:r>
            <a:r>
              <a:rPr lang="cs-CZ" sz="3200" b="1" dirty="0">
                <a:ln>
                  <a:solidFill>
                    <a:schemeClr val="bg1"/>
                  </a:solidFill>
                </a:ln>
                <a:solidFill>
                  <a:srgbClr val="4F08DE"/>
                </a:solidFill>
                <a:latin typeface="+mn-lt"/>
              </a:rPr>
              <a:t>a </a:t>
            </a:r>
            <a:r>
              <a:rPr lang="cs-CZ" sz="3200" b="1" dirty="0" smtClean="0">
                <a:ln>
                  <a:solidFill>
                    <a:schemeClr val="bg1"/>
                  </a:solidFill>
                </a:ln>
                <a:solidFill>
                  <a:srgbClr val="4F08DE"/>
                </a:solidFill>
                <a:latin typeface="+mn-lt"/>
              </a:rPr>
              <a:t>kečuánština</a:t>
            </a:r>
            <a:endParaRPr lang="cs-CZ" sz="2800" dirty="0">
              <a:latin typeface="+mn-lt"/>
            </a:endParaRPr>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7200" b="1" u="sng" dirty="0" smtClean="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rPr>
              <a:t>Peru</a:t>
            </a:r>
            <a:endParaRPr lang="cs-CZ" sz="7200" b="1" u="sng" dirty="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417041"/>
            <a:ext cx="104775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2160" y="1261707"/>
            <a:ext cx="3002471" cy="2867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7" name="TextovéPole 6"/>
          <p:cNvSpPr txBox="1"/>
          <p:nvPr/>
        </p:nvSpPr>
        <p:spPr>
          <a:xfrm>
            <a:off x="7292347" y="4273655"/>
            <a:ext cx="1008112" cy="369332"/>
          </a:xfrm>
          <a:prstGeom prst="rect">
            <a:avLst/>
          </a:prstGeom>
          <a:noFill/>
        </p:spPr>
        <p:txBody>
          <a:bodyPr wrap="square" rtlCol="0">
            <a:spAutoFit/>
          </a:bodyPr>
          <a:lstStyle/>
          <a:p>
            <a:r>
              <a:rPr lang="cs-CZ" dirty="0" smtClean="0">
                <a:solidFill>
                  <a:schemeClr val="bg1"/>
                </a:solidFill>
              </a:rPr>
              <a:t>obr.2</a:t>
            </a:r>
            <a:endParaRPr lang="cs-CZ" dirty="0">
              <a:solidFill>
                <a:schemeClr val="bg1"/>
              </a:solidFill>
            </a:endParaRPr>
          </a:p>
        </p:txBody>
      </p:sp>
    </p:spTree>
    <p:extLst>
      <p:ext uri="{BB962C8B-B14F-4D97-AF65-F5344CB8AC3E}">
        <p14:creationId xmlns:p14="http://schemas.microsoft.com/office/powerpoint/2010/main" xmlns="" val="107377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mph" presetSubtype="2" fill="hold" nodeType="clickEffect">
                                  <p:stCondLst>
                                    <p:cond delay="0"/>
                                  </p:stCondLst>
                                  <p:childTnLst>
                                    <p:animClr clrSpc="rgb" dir="cw">
                                      <p:cBhvr>
                                        <p:cTn id="13" dur="2000" fill="hold"/>
                                        <p:tgtEl>
                                          <p:spTgt spid="4099"/>
                                        </p:tgtEl>
                                        <p:attrNameLst>
                                          <p:attrName>stroke.color</p:attrName>
                                        </p:attrNameLst>
                                      </p:cBhvr>
                                      <p:to>
                                        <a:schemeClr val="accent2"/>
                                      </p:to>
                                    </p:animClr>
                                    <p:set>
                                      <p:cBhvr>
                                        <p:cTn id="14" dur="2000" fill="hold"/>
                                        <p:tgtEl>
                                          <p:spTgt spid="409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251520" y="1412776"/>
            <a:ext cx="5688632" cy="4896544"/>
          </a:xfrm>
        </p:spPr>
        <p:txBody>
          <a:bodyPr>
            <a:noAutofit/>
          </a:bodyPr>
          <a:lstStyle/>
          <a:p>
            <a:pPr>
              <a:defRPr/>
            </a:pPr>
            <a:r>
              <a:rPr lang="cs-CZ" sz="2800" b="1" dirty="0" smtClean="0">
                <a:ln>
                  <a:solidFill>
                    <a:schemeClr val="bg1"/>
                  </a:solidFill>
                </a:ln>
                <a:solidFill>
                  <a:srgbClr val="4F08DE"/>
                </a:solidFill>
                <a:latin typeface="+mn-lt"/>
              </a:rPr>
              <a:t>Incké </a:t>
            </a:r>
            <a:r>
              <a:rPr lang="cs-CZ" sz="2800" b="1" dirty="0">
                <a:ln>
                  <a:solidFill>
                    <a:schemeClr val="bg1"/>
                  </a:solidFill>
                </a:ln>
                <a:solidFill>
                  <a:srgbClr val="4F08DE"/>
                </a:solidFill>
                <a:latin typeface="+mn-lt"/>
              </a:rPr>
              <a:t>město 560 let staré </a:t>
            </a:r>
            <a:r>
              <a:rPr lang="cs-CZ" sz="2800" b="1" dirty="0" smtClean="0">
                <a:ln>
                  <a:solidFill>
                    <a:schemeClr val="bg1"/>
                  </a:solidFill>
                </a:ln>
                <a:solidFill>
                  <a:srgbClr val="4F08DE"/>
                </a:solidFill>
                <a:latin typeface="+mn-lt"/>
              </a:rPr>
              <a:t>znamená „stará hora“</a:t>
            </a:r>
            <a:br>
              <a:rPr lang="cs-CZ" sz="28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objeveno 1911 </a:t>
            </a:r>
            <a:br>
              <a:rPr lang="cs-CZ" sz="28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na úzkém vysokém hřebeni</a:t>
            </a:r>
            <a:br>
              <a:rPr lang="cs-CZ" sz="28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přesná kamenická práce – bez malty - nelze mezi žulové kameny vsunout ani nůž</a:t>
            </a:r>
            <a:br>
              <a:rPr lang="cs-CZ" sz="28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7</a:t>
            </a:r>
            <a:r>
              <a:rPr lang="cs-CZ" sz="2800" b="1" dirty="0">
                <a:ln>
                  <a:solidFill>
                    <a:schemeClr val="bg1"/>
                  </a:solidFill>
                </a:ln>
                <a:solidFill>
                  <a:srgbClr val="4F08DE"/>
                </a:solidFill>
                <a:latin typeface="+mn-lt"/>
              </a:rPr>
              <a:t>. </a:t>
            </a:r>
            <a:r>
              <a:rPr lang="cs-CZ" sz="2800" b="1" dirty="0" smtClean="0">
                <a:ln>
                  <a:solidFill>
                    <a:schemeClr val="bg1"/>
                  </a:solidFill>
                </a:ln>
                <a:solidFill>
                  <a:srgbClr val="4F08DE"/>
                </a:solidFill>
                <a:latin typeface="+mn-lt"/>
              </a:rPr>
              <a:t>7. </a:t>
            </a:r>
            <a:r>
              <a:rPr lang="cs-CZ" sz="2800" b="1" dirty="0">
                <a:ln>
                  <a:solidFill>
                    <a:schemeClr val="bg1"/>
                  </a:solidFill>
                </a:ln>
                <a:solidFill>
                  <a:srgbClr val="4F08DE"/>
                </a:solidFill>
                <a:latin typeface="+mn-lt"/>
              </a:rPr>
              <a:t>2007 bylo Machu </a:t>
            </a:r>
            <a:r>
              <a:rPr lang="cs-CZ" sz="2800" b="1" dirty="0" err="1">
                <a:ln>
                  <a:solidFill>
                    <a:schemeClr val="bg1"/>
                  </a:solidFill>
                </a:ln>
                <a:solidFill>
                  <a:srgbClr val="4F08DE"/>
                </a:solidFill>
                <a:latin typeface="+mn-lt"/>
              </a:rPr>
              <a:t>Picchu</a:t>
            </a:r>
            <a:r>
              <a:rPr lang="cs-CZ" sz="2800" b="1" dirty="0">
                <a:ln>
                  <a:solidFill>
                    <a:schemeClr val="bg1"/>
                  </a:solidFill>
                </a:ln>
                <a:solidFill>
                  <a:srgbClr val="4F08DE"/>
                </a:solidFill>
                <a:latin typeface="+mn-lt"/>
              </a:rPr>
              <a:t> zařazeno mezi </a:t>
            </a:r>
            <a:r>
              <a:rPr lang="cs-CZ" sz="2800" b="1" dirty="0" smtClean="0">
                <a:ln>
                  <a:solidFill>
                    <a:schemeClr val="bg1"/>
                  </a:solidFill>
                </a:ln>
                <a:solidFill>
                  <a:srgbClr val="4F08DE"/>
                </a:solidFill>
                <a:latin typeface="+mn-lt"/>
              </a:rPr>
              <a:t>nových </a:t>
            </a:r>
            <a:r>
              <a:rPr lang="cs-CZ" sz="2800" b="1" dirty="0">
                <a:ln>
                  <a:solidFill>
                    <a:schemeClr val="bg1"/>
                  </a:solidFill>
                </a:ln>
                <a:solidFill>
                  <a:srgbClr val="FF0000"/>
                </a:solidFill>
                <a:latin typeface="+mn-lt"/>
              </a:rPr>
              <a:t>sedm divů </a:t>
            </a:r>
            <a:r>
              <a:rPr lang="cs-CZ" sz="2800" b="1" dirty="0" smtClean="0">
                <a:ln>
                  <a:solidFill>
                    <a:schemeClr val="bg1"/>
                  </a:solidFill>
                </a:ln>
                <a:solidFill>
                  <a:srgbClr val="FF0000"/>
                </a:solidFill>
                <a:latin typeface="+mn-lt"/>
              </a:rPr>
              <a:t>světa</a:t>
            </a:r>
            <a:endParaRPr lang="cs-CZ" sz="2800" b="1" dirty="0">
              <a:ln>
                <a:solidFill>
                  <a:schemeClr val="bg1"/>
                </a:solidFill>
              </a:ln>
              <a:solidFill>
                <a:srgbClr val="4F08DE"/>
              </a:solidFill>
              <a:latin typeface="+mn-lt"/>
            </a:endParaRPr>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7200" b="1" dirty="0" smtClean="0">
                <a:ln>
                  <a:solidFill>
                    <a:schemeClr val="bg1"/>
                  </a:solidFill>
                </a:ln>
                <a:solidFill>
                  <a:srgbClr val="4F08DE"/>
                </a:solidFill>
              </a:rPr>
              <a:t>Machu </a:t>
            </a:r>
            <a:r>
              <a:rPr lang="cs-CZ" sz="7200" b="1" dirty="0" err="1" smtClean="0">
                <a:ln>
                  <a:solidFill>
                    <a:schemeClr val="bg1"/>
                  </a:solidFill>
                </a:ln>
                <a:solidFill>
                  <a:srgbClr val="4F08DE"/>
                </a:solidFill>
              </a:rPr>
              <a:t>Picchu</a:t>
            </a:r>
            <a:endParaRPr lang="cs-CZ" sz="7200" b="1" u="sng" dirty="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15664" y="1628800"/>
            <a:ext cx="3222052"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ovéPole 6"/>
          <p:cNvSpPr txBox="1"/>
          <p:nvPr/>
        </p:nvSpPr>
        <p:spPr>
          <a:xfrm>
            <a:off x="7956376" y="5517232"/>
            <a:ext cx="1008112" cy="369332"/>
          </a:xfrm>
          <a:prstGeom prst="rect">
            <a:avLst/>
          </a:prstGeom>
          <a:noFill/>
        </p:spPr>
        <p:txBody>
          <a:bodyPr wrap="square" rtlCol="0">
            <a:spAutoFit/>
          </a:bodyPr>
          <a:lstStyle/>
          <a:p>
            <a:r>
              <a:rPr lang="cs-CZ" dirty="0" smtClean="0">
                <a:solidFill>
                  <a:schemeClr val="bg1"/>
                </a:solidFill>
              </a:rPr>
              <a:t>obr.3</a:t>
            </a:r>
            <a:endParaRPr lang="cs-CZ" dirty="0">
              <a:solidFill>
                <a:schemeClr val="bg1"/>
              </a:solidFill>
            </a:endParaRPr>
          </a:p>
        </p:txBody>
      </p:sp>
    </p:spTree>
    <p:extLst>
      <p:ext uri="{BB962C8B-B14F-4D97-AF65-F5344CB8AC3E}">
        <p14:creationId xmlns:p14="http://schemas.microsoft.com/office/powerpoint/2010/main" xmlns="" val="1216284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7200" b="1" dirty="0" smtClean="0">
                <a:ln>
                  <a:solidFill>
                    <a:schemeClr val="bg1"/>
                  </a:solidFill>
                </a:ln>
                <a:solidFill>
                  <a:srgbClr val="4F08DE"/>
                </a:solidFill>
              </a:rPr>
              <a:t>Machu </a:t>
            </a:r>
            <a:r>
              <a:rPr lang="cs-CZ" sz="7200" b="1" dirty="0" err="1" smtClean="0">
                <a:ln>
                  <a:solidFill>
                    <a:schemeClr val="bg1"/>
                  </a:solidFill>
                </a:ln>
                <a:solidFill>
                  <a:srgbClr val="4F08DE"/>
                </a:solidFill>
              </a:rPr>
              <a:t>Picchu</a:t>
            </a:r>
            <a:r>
              <a:rPr lang="cs-CZ" sz="2800" b="1" dirty="0" smtClean="0">
                <a:ln>
                  <a:solidFill>
                    <a:schemeClr val="bg1"/>
                  </a:solidFill>
                </a:ln>
                <a:solidFill>
                  <a:srgbClr val="4F08DE"/>
                </a:solidFill>
              </a:rPr>
              <a:t> </a:t>
            </a:r>
            <a:r>
              <a:rPr lang="cs-CZ" sz="3200" b="1" dirty="0" smtClean="0">
                <a:ln>
                  <a:solidFill>
                    <a:schemeClr val="bg1"/>
                  </a:solidFill>
                </a:ln>
                <a:solidFill>
                  <a:srgbClr val="4F08DE"/>
                </a:solidFill>
              </a:rPr>
              <a:t>obrázky</a:t>
            </a:r>
            <a:endParaRPr lang="cs-CZ" sz="3200" b="1" u="sng" dirty="0">
              <a:ln w="19050">
                <a:solidFill>
                  <a:schemeClr val="bg1"/>
                </a:solidFill>
                <a:prstDash val="solid"/>
                <a:miter lim="800000"/>
              </a:ln>
              <a:solidFill>
                <a:srgbClr val="4F08DE"/>
              </a:solidFill>
              <a:effectLst>
                <a:outerShdw blurRad="38100" dist="38100" dir="2700000" algn="tl">
                  <a:srgbClr val="000000">
                    <a:alpha val="43137"/>
                  </a:srgbClr>
                </a:outerShdw>
              </a:effectLst>
              <a:latin typeface="Comic Sans MS" pitchFamily="66"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356992"/>
            <a:ext cx="2775942" cy="29778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4000"/>
          <a:stretch/>
        </p:blipFill>
        <p:spPr bwMode="auto">
          <a:xfrm>
            <a:off x="0" y="1772816"/>
            <a:ext cx="9144000" cy="2238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ovéPole 4"/>
          <p:cNvSpPr txBox="1"/>
          <p:nvPr/>
        </p:nvSpPr>
        <p:spPr>
          <a:xfrm>
            <a:off x="284312" y="4590512"/>
            <a:ext cx="4901073" cy="707886"/>
          </a:xfrm>
          <a:prstGeom prst="rect">
            <a:avLst/>
          </a:prstGeom>
          <a:noFill/>
        </p:spPr>
        <p:txBody>
          <a:bodyPr wrap="square" rtlCol="0">
            <a:spAutoFit/>
          </a:bodyPr>
          <a:lstStyle/>
          <a:p>
            <a:r>
              <a:rPr lang="cs-CZ" sz="2000" dirty="0">
                <a:solidFill>
                  <a:schemeClr val="bg1"/>
                </a:solidFill>
              </a:rPr>
              <a:t>Panoramatický snímek Machu </a:t>
            </a:r>
            <a:r>
              <a:rPr lang="cs-CZ" sz="2000" dirty="0" err="1">
                <a:solidFill>
                  <a:schemeClr val="bg1"/>
                </a:solidFill>
              </a:rPr>
              <a:t>Piccha</a:t>
            </a:r>
            <a:r>
              <a:rPr lang="cs-CZ" sz="2000" dirty="0">
                <a:solidFill>
                  <a:schemeClr val="bg1"/>
                </a:solidFill>
              </a:rPr>
              <a:t> z pohledu směrem k </a:t>
            </a:r>
            <a:r>
              <a:rPr lang="cs-CZ" sz="2000" dirty="0" err="1">
                <a:solidFill>
                  <a:schemeClr val="bg1"/>
                </a:solidFill>
              </a:rPr>
              <a:t>Huayna</a:t>
            </a:r>
            <a:r>
              <a:rPr lang="cs-CZ" sz="2000" dirty="0">
                <a:solidFill>
                  <a:schemeClr val="bg1"/>
                </a:solidFill>
              </a:rPr>
              <a:t> </a:t>
            </a:r>
            <a:r>
              <a:rPr lang="cs-CZ" sz="2000" dirty="0" err="1">
                <a:solidFill>
                  <a:schemeClr val="bg1"/>
                </a:solidFill>
              </a:rPr>
              <a:t>Picchu</a:t>
            </a:r>
            <a:endParaRPr lang="cs-CZ" sz="2000" dirty="0">
              <a:solidFill>
                <a:schemeClr val="bg1"/>
              </a:solidFill>
            </a:endParaRPr>
          </a:p>
        </p:txBody>
      </p:sp>
      <p:sp>
        <p:nvSpPr>
          <p:cNvPr id="7" name="TextovéPole 6"/>
          <p:cNvSpPr txBox="1"/>
          <p:nvPr/>
        </p:nvSpPr>
        <p:spPr>
          <a:xfrm>
            <a:off x="4355976" y="4011191"/>
            <a:ext cx="1008112" cy="369332"/>
          </a:xfrm>
          <a:prstGeom prst="rect">
            <a:avLst/>
          </a:prstGeom>
          <a:noFill/>
        </p:spPr>
        <p:txBody>
          <a:bodyPr wrap="square" rtlCol="0">
            <a:spAutoFit/>
          </a:bodyPr>
          <a:lstStyle/>
          <a:p>
            <a:r>
              <a:rPr lang="cs-CZ" dirty="0" smtClean="0">
                <a:solidFill>
                  <a:schemeClr val="bg1"/>
                </a:solidFill>
              </a:rPr>
              <a:t>obr.4</a:t>
            </a:r>
            <a:endParaRPr lang="cs-CZ" dirty="0">
              <a:solidFill>
                <a:schemeClr val="bg1"/>
              </a:solidFill>
            </a:endParaRPr>
          </a:p>
        </p:txBody>
      </p:sp>
    </p:spTree>
    <p:extLst>
      <p:ext uri="{BB962C8B-B14F-4D97-AF65-F5344CB8AC3E}">
        <p14:creationId xmlns:p14="http://schemas.microsoft.com/office/powerpoint/2010/main" xmlns="" val="3587938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Michal\Local Settings\Temporary Internet Files\Content.IE5\1S07DHGD\MC900191777[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486773"/>
            <a:ext cx="3600401" cy="28553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ástupný symbol pro zápatí 2"/>
          <p:cNvSpPr>
            <a:spLocks noGrp="1"/>
          </p:cNvSpPr>
          <p:nvPr>
            <p:ph type="ftr" sz="quarter" idx="11"/>
          </p:nvPr>
        </p:nvSpPr>
        <p:spPr>
          <a:xfrm>
            <a:off x="0" y="6381328"/>
            <a:ext cx="9143999" cy="409998"/>
          </a:xfrm>
        </p:spPr>
        <p:txBody>
          <a:bodyPr>
            <a:normAutofit lnSpcReduction="10000"/>
          </a:bodyPr>
          <a:lstStyle/>
          <a:p>
            <a:pPr algn="ctr"/>
            <a:r>
              <a:rPr lang="cs-CZ" dirty="0" smtClean="0"/>
              <a:t>Autorem materiálu a všech jeho částí, není-li uvedeno jinak, je Mgr. Romana Zabořilová. Tento výukový materiál vznikl v rámci projektu EU Peníze školám a má sloužit zejména pro potřeby výuky na ZŠ Jenišovice.</a:t>
            </a:r>
            <a:endParaRPr lang="cs-CZ" dirty="0"/>
          </a:p>
        </p:txBody>
      </p:sp>
      <p:sp>
        <p:nvSpPr>
          <p:cNvPr id="4" name="Nadpis 3"/>
          <p:cNvSpPr>
            <a:spLocks noGrp="1"/>
          </p:cNvSpPr>
          <p:nvPr>
            <p:ph type="title"/>
          </p:nvPr>
        </p:nvSpPr>
        <p:spPr>
          <a:xfrm>
            <a:off x="179512" y="1340768"/>
            <a:ext cx="8964488" cy="4608512"/>
          </a:xfrm>
        </p:spPr>
        <p:txBody>
          <a:bodyPr>
            <a:noAutofit/>
          </a:bodyPr>
          <a:lstStyle/>
          <a:p>
            <a:pPr>
              <a:defRPr/>
            </a:pPr>
            <a:r>
              <a:rPr lang="cs-CZ" sz="2800" b="1" dirty="0" smtClean="0">
                <a:ln>
                  <a:solidFill>
                    <a:schemeClr val="bg1"/>
                  </a:solidFill>
                </a:ln>
                <a:solidFill>
                  <a:srgbClr val="4F08DE"/>
                </a:solidFill>
                <a:latin typeface="+mn-lt"/>
              </a:rPr>
              <a:t>V </a:t>
            </a:r>
            <a:r>
              <a:rPr lang="cs-CZ" sz="2800" b="1" dirty="0">
                <a:ln>
                  <a:solidFill>
                    <a:schemeClr val="bg1"/>
                  </a:solidFill>
                </a:ln>
                <a:solidFill>
                  <a:srgbClr val="4F08DE"/>
                </a:solidFill>
                <a:latin typeface="+mn-lt"/>
              </a:rPr>
              <a:t>roce 1970 se do Peru vydala </a:t>
            </a:r>
            <a:r>
              <a:rPr lang="cs-CZ" b="1" dirty="0">
                <a:ln>
                  <a:solidFill>
                    <a:schemeClr val="bg1"/>
                  </a:solidFill>
                </a:ln>
                <a:solidFill>
                  <a:srgbClr val="FF0000"/>
                </a:solidFill>
                <a:latin typeface="+mn-lt"/>
              </a:rPr>
              <a:t>československá horolezecká expedice Peru '70 </a:t>
            </a:r>
            <a:r>
              <a:rPr lang="cs-CZ" sz="2800" b="1" dirty="0">
                <a:ln>
                  <a:solidFill>
                    <a:schemeClr val="bg1"/>
                  </a:solidFill>
                </a:ln>
                <a:solidFill>
                  <a:srgbClr val="4F08DE"/>
                </a:solidFill>
                <a:latin typeface="+mn-lt"/>
              </a:rPr>
              <a:t>jejímž cílem bylo dobytí nejvyššího vrcholu </a:t>
            </a:r>
            <a:r>
              <a:rPr lang="cs-CZ" sz="2800" b="1" dirty="0" err="1" smtClean="0">
                <a:ln>
                  <a:solidFill>
                    <a:schemeClr val="bg1"/>
                  </a:solidFill>
                </a:ln>
                <a:solidFill>
                  <a:srgbClr val="4F08DE"/>
                </a:solidFill>
                <a:latin typeface="+mn-lt"/>
              </a:rPr>
              <a:t>Huascarán</a:t>
            </a:r>
            <a:r>
              <a:rPr lang="cs-CZ" sz="2800" b="1" dirty="0" smtClean="0">
                <a:ln>
                  <a:solidFill>
                    <a:schemeClr val="bg1"/>
                  </a:solidFill>
                </a:ln>
                <a:solidFill>
                  <a:srgbClr val="4F08DE"/>
                </a:solidFill>
                <a:latin typeface="+mn-lt"/>
              </a:rPr>
              <a:t>.</a:t>
            </a:r>
            <a:br>
              <a:rPr lang="cs-CZ" sz="2800" b="1" dirty="0" smtClean="0">
                <a:ln>
                  <a:solidFill>
                    <a:schemeClr val="bg1"/>
                  </a:solidFill>
                </a:ln>
                <a:solidFill>
                  <a:srgbClr val="4F08DE"/>
                </a:solidFill>
                <a:latin typeface="+mn-lt"/>
              </a:rPr>
            </a:br>
            <a:r>
              <a:rPr lang="cs-CZ" sz="2800" b="1" dirty="0" smtClean="0">
                <a:ln>
                  <a:solidFill>
                    <a:schemeClr val="bg1"/>
                  </a:solidFill>
                </a:ln>
                <a:solidFill>
                  <a:srgbClr val="4F08DE"/>
                </a:solidFill>
                <a:latin typeface="+mn-lt"/>
              </a:rPr>
              <a:t>31.5.1970 zasáhlo oblast silné zemětřesení (o síle 7,5 st.) a všichni členové expedice zahynuli pod lavinou ledu a kamení. Lavina překonala 20 </a:t>
            </a:r>
            <a:r>
              <a:rPr lang="cs-CZ" sz="2800" b="1" smtClean="0">
                <a:ln>
                  <a:solidFill>
                    <a:schemeClr val="bg1"/>
                  </a:solidFill>
                </a:ln>
                <a:solidFill>
                  <a:srgbClr val="4F08DE"/>
                </a:solidFill>
                <a:latin typeface="+mn-lt"/>
              </a:rPr>
              <a:t>km dlouhou cestu </a:t>
            </a:r>
            <a:r>
              <a:rPr lang="cs-CZ" sz="2800" b="1" dirty="0" smtClean="0">
                <a:ln>
                  <a:solidFill>
                    <a:schemeClr val="bg1"/>
                  </a:solidFill>
                </a:ln>
                <a:solidFill>
                  <a:srgbClr val="4F08DE"/>
                </a:solidFill>
                <a:latin typeface="+mn-lt"/>
              </a:rPr>
              <a:t>a pohřbila 30 000 lidí. Jak souvisí Jizerská padesátka?</a:t>
            </a:r>
            <a:endParaRPr lang="cs-CZ" sz="3200" dirty="0">
              <a:latin typeface="+mn-lt"/>
            </a:endParaRPr>
          </a:p>
        </p:txBody>
      </p:sp>
      <p:sp>
        <p:nvSpPr>
          <p:cNvPr id="8" name="Nadpis 1"/>
          <p:cNvSpPr txBox="1">
            <a:spLocks/>
          </p:cNvSpPr>
          <p:nvPr/>
        </p:nvSpPr>
        <p:spPr>
          <a:xfrm>
            <a:off x="251520" y="188640"/>
            <a:ext cx="8568952" cy="1152128"/>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chorCtr="0">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3600" b="0" kern="1200" cap="none" spc="200" baseline="0">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cs-CZ" sz="5400" b="1" u="sng" dirty="0" smtClean="0">
                <a:ln w="19050">
                  <a:solidFill>
                    <a:schemeClr val="bg1"/>
                  </a:solidFill>
                  <a:prstDash val="solid"/>
                  <a:miter lim="800000"/>
                </a:ln>
                <a:solidFill>
                  <a:srgbClr val="470C68"/>
                </a:solidFill>
                <a:latin typeface="Comic Sans MS" pitchFamily="66" charset="0"/>
              </a:rPr>
              <a:t>Expedice Peru 70</a:t>
            </a:r>
            <a:endParaRPr lang="cs-CZ" sz="5400" b="1" u="sng" dirty="0">
              <a:ln w="19050">
                <a:solidFill>
                  <a:schemeClr val="bg1"/>
                </a:solidFill>
                <a:prstDash val="solid"/>
                <a:miter lim="800000"/>
              </a:ln>
              <a:solidFill>
                <a:srgbClr val="470C68"/>
              </a:solidFill>
              <a:latin typeface="Comic Sans MS" pitchFamily="66" charset="0"/>
            </a:endParaRPr>
          </a:p>
        </p:txBody>
      </p:sp>
    </p:spTree>
    <p:extLst>
      <p:ext uri="{BB962C8B-B14F-4D97-AF65-F5344CB8AC3E}">
        <p14:creationId xmlns:p14="http://schemas.microsoft.com/office/powerpoint/2010/main" xmlns="" val="248785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1+#ppt_w/2"/>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1">
  <a:themeElements>
    <a:clrScheme name="Došky">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Motiv Bubliny</Template>
  <TotalTime>1527</TotalTime>
  <Words>646</Words>
  <Application>Microsoft Office PowerPoint</Application>
  <PresentationFormat>Předvádění na obrazovce (4:3)</PresentationFormat>
  <Paragraphs>60</Paragraphs>
  <Slides>11</Slides>
  <Notes>6</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1</vt:lpstr>
      <vt:lpstr>Jižní Amerika Andské země</vt:lpstr>
      <vt:lpstr>Snímek 2</vt:lpstr>
      <vt:lpstr> horské státy- Andy sopečná činnost, zemětřesení  (deska Nazca se podsouvá pod Jihoamerickou) obyvatelstvo: indiáni, mestici (na jejich území se rozkládala říše Inků) jazyk: španělština nerostného bohatství chudé země, politické nepokoje, diktatury, dluhy pěstování a vývoz drog-drogové mafie</vt:lpstr>
      <vt:lpstr>Hl. město – Bogota tři pruhy Kordiller, řeka Magdaléna Pico Cristóbal Colón (v překladu ze španělštiny štít Kryštofa Kolumba) je nejvyšší horou Kolumbie 5775 m.n.m zemní plyn, cín, zlato, rudy, stříbro, ropa, káva, drogy!!! gangy, boje, nepokoje </vt:lpstr>
      <vt:lpstr>Hl. město – Quito Španělské slovo Ecuador znamená "rovník„ vyváží ropu, kakao, kávu, balzu, banány Galapágy – 19 sopečných ostrovů    želvy, ještěři, tučňák     galapážský (jedinný na severní polokouli) </vt:lpstr>
      <vt:lpstr>Hl. město – Lima Říše Inků - Machu Picchu – incké město vysoko v Andách město Cuzco jezero Titicaca (hranice s Bolivií) nej. hora Huascarán 6768 m.n.m.  pouště- suchý, studený Humboldtův proud jazyky - španělština a kečuánština</vt:lpstr>
      <vt:lpstr>Incké město 560 let staré znamená „stará hora“ objeveno 1911  na úzkém vysokém hřebeni přesná kamenická práce – bez malty - nelze mezi žulové kameny vsunout ani nůž 7. 7. 2007 bylo Machu Picchu zařazeno mezi nových sedm divů světa</vt:lpstr>
      <vt:lpstr>Snímek 8</vt:lpstr>
      <vt:lpstr>V roce 1970 se do Peru vydala československá horolezecká expedice Peru '70 jejímž cílem bylo dobytí nejvyššího vrcholu Huascarán. 31.5.1970 zasáhlo oblast silné zemětřesení (o síle 7,5 st.) a všichni členové expedice zahynuli pod lavinou ledu a kamení. Lavina překonala 20 km dlouhou cestu a pohřbila 30 000 lidí. Jak souvisí Jizerská padesátka?</vt:lpstr>
      <vt:lpstr>Hl. město – La Paz (Sucre) Sucre oficiální, La Paz je administrativní město Bolívie  náhorní plošina Altiplano, slané jezero a močály město Potósí - Říká se, že z vytěženého stříbra bychom mohli postavit most vedoucí z Potosí až do Evropy. V roce 1645 mělo Potosí více obyvatel než kterékoli tehdejší velké město Evropy. víc než polovina obyvatelstva indiáni, zejména Kečuové (30 %) a Ajmarové (25 %) stříbro, cín, ropa, zemní plyn,  zlato, antimon </vt:lpstr>
      <vt:lpstr>Snímek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Amerika</dc:title>
  <dc:creator>Z</dc:creator>
  <cp:lastModifiedBy>Pavel Vlček</cp:lastModifiedBy>
  <cp:revision>113</cp:revision>
  <dcterms:created xsi:type="dcterms:W3CDTF">2011-09-01T15:09:11Z</dcterms:created>
  <dcterms:modified xsi:type="dcterms:W3CDTF">2012-09-30T13:12:12Z</dcterms:modified>
</cp:coreProperties>
</file>