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11"/>
  </p:notesMasterIdLst>
  <p:sldIdLst>
    <p:sldId id="256" r:id="rId2"/>
    <p:sldId id="271" r:id="rId3"/>
    <p:sldId id="258" r:id="rId4"/>
    <p:sldId id="268" r:id="rId5"/>
    <p:sldId id="270" r:id="rId6"/>
    <p:sldId id="269" r:id="rId7"/>
    <p:sldId id="272" r:id="rId8"/>
    <p:sldId id="267" r:id="rId9"/>
    <p:sldId id="27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0" autoAdjust="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C3B7-A7CD-407C-AD5A-7BE1EDDA0B0D}" type="datetimeFigureOut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4DD8-4A76-41AE-98A6-9BDB57EE84F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071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http://cs.wikipedia.org/wiki/Soubor:Flag_of_Australia.svg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088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http://cs.wikipedia.org/wiki/Dingo</a:t>
            </a:r>
          </a:p>
          <a:p>
            <a:r>
              <a:rPr lang="cs-CZ" dirty="0" smtClean="0"/>
              <a:t>http://cs.wikipedia.org/wiki/Emu_hn%C4%9Bd%C3%BD</a:t>
            </a:r>
          </a:p>
          <a:p>
            <a:r>
              <a:rPr lang="cs-CZ" dirty="0" smtClean="0"/>
              <a:t>http://cs.wikipedia.org/wiki/Soubor:Kangaroo_and_joey05.jpg</a:t>
            </a:r>
          </a:p>
          <a:p>
            <a:r>
              <a:rPr lang="cs-CZ" dirty="0" smtClean="0"/>
              <a:t>http://cs.wikipedia.org/wiki/Je%C5%BEura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http://cs.wikipedia.org/wiki/Soubor:Cacatua_sanguinea_-Australia-8c.jpg</a:t>
            </a:r>
          </a:p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http://cs.wikipedia.org/wiki/Kr%C3%A1l%C3%ADk_divok%C3%BD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345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182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340768"/>
            <a:ext cx="7467600" cy="3688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484784"/>
            <a:ext cx="7315200" cy="3393604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28801"/>
            <a:ext cx="6934200" cy="2101952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69723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CCBC-B958-4443-A27F-B44580EB91EB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D909-69AB-4760-97FB-7FAB928E43CE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312408"/>
            <a:ext cx="8568951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7" name="Rectangle 36"/>
          <p:cNvSpPr/>
          <p:nvPr/>
        </p:nvSpPr>
        <p:spPr>
          <a:xfrm>
            <a:off x="0" y="1124744"/>
            <a:ext cx="5508104" cy="4176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211708" y="1340768"/>
            <a:ext cx="23604" cy="338972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23604" y="1340768"/>
            <a:ext cx="5235312" cy="3025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0" y="4730496"/>
            <a:ext cx="5211708" cy="304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4784"/>
            <a:ext cx="5059308" cy="1788768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4923656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12408"/>
            <a:ext cx="8712968" cy="365125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6123774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-99392"/>
            <a:ext cx="9144001" cy="136815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785813" y="-4400"/>
            <a:ext cx="7900988" cy="697096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>
          <a:xfrm>
            <a:off x="304800" y="6312408"/>
            <a:ext cx="8667433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EAC2-55D9-4E9F-85EA-8604E80EC0B6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DE94-AAA0-4FDB-B39B-A685613BC520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7B5-5299-4FC9-8F53-C74FBCF034A4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04DE94-AAA0-4FDB-B39B-A685613BC520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8/89/Kangaroo_and_joey0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acatua_sanguinea_-Australia-8c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eople/95702841@N00" TargetMode="External"/><Relationship Id="rId3" Type="http://schemas.openxmlformats.org/officeDocument/2006/relationships/hyperlink" Target="http://cs.wikipedia.org/wiki/Soubor:Kangaroo_and_joey05.jpg" TargetMode="External"/><Relationship Id="rId7" Type="http://schemas.openxmlformats.org/officeDocument/2006/relationships/hyperlink" Target="http://cs.wikipedia.org/wiki/Soubor:Echidna_ST_03.jpg" TargetMode="External"/><Relationship Id="rId12" Type="http://schemas.openxmlformats.org/officeDocument/2006/relationships/hyperlink" Target="http://cs.wikipedia.org/wiki/Soubor:Oryctolagus_cuniculus_Tasmania_2.jpg" TargetMode="External"/><Relationship Id="rId2" Type="http://schemas.openxmlformats.org/officeDocument/2006/relationships/hyperlink" Target="http://commons.wikimedia.org/wiki/Hlavn%C3%AD_strana?uselang=c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takopysk.wz.cz/obr.php" TargetMode="External"/><Relationship Id="rId11" Type="http://schemas.openxmlformats.org/officeDocument/2006/relationships/hyperlink" Target="http://www.noodlesnacks.com/" TargetMode="External"/><Relationship Id="rId5" Type="http://schemas.openxmlformats.org/officeDocument/2006/relationships/hyperlink" Target="http://cs.wikipedia.org/wiki/Soubor:Emoe.jpg" TargetMode="External"/><Relationship Id="rId10" Type="http://schemas.openxmlformats.org/officeDocument/2006/relationships/hyperlink" Target="http://commons.wikimedia.org/wiki/User:JJ_Harrison" TargetMode="External"/><Relationship Id="rId4" Type="http://schemas.openxmlformats.org/officeDocument/2006/relationships/hyperlink" Target="http://cs.wikipedia.org/wiki/Soubor:Dingo_Australia_Zoo_QLD.jpg" TargetMode="External"/><Relationship Id="rId9" Type="http://schemas.openxmlformats.org/officeDocument/2006/relationships/hyperlink" Target="http://cs.wikipedia.org/wiki/Soubor:Cacatua_sanguinea_-Australia-8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6840759" cy="1080120"/>
          </a:xfrm>
        </p:spPr>
        <p:txBody>
          <a:bodyPr>
            <a:normAutofit fontScale="90000"/>
          </a:bodyPr>
          <a:lstStyle/>
          <a:p>
            <a:r>
              <a:rPr lang="cs-CZ" sz="8800" dirty="0" smtClean="0">
                <a:solidFill>
                  <a:schemeClr val="accent1">
                    <a:lumMod val="50000"/>
                  </a:schemeClr>
                </a:solidFill>
              </a:rPr>
              <a:t>Austrálie</a:t>
            </a:r>
            <a:endParaRPr lang="cs-CZ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528" y="3757451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Přírodní krajiny 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14942" y="5572140"/>
            <a:ext cx="3250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Romana Zabořilová</a:t>
            </a:r>
          </a:p>
          <a:p>
            <a:pPr algn="r"/>
            <a:r>
              <a:rPr lang="cs-CZ" dirty="0" smtClean="0"/>
              <a:t>ZŠ Jenišovice</a:t>
            </a:r>
          </a:p>
          <a:p>
            <a:pPr algn="r"/>
            <a:r>
              <a:rPr lang="cs-CZ" smtClean="0"/>
              <a:t>VY_32_INOVACE_049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8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6912768" cy="1600327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Zvláštnosti Australské přírody</a:t>
            </a:r>
            <a:endParaRPr lang="cs-CZ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398" y="2996952"/>
            <a:ext cx="7135890" cy="1584176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Díky dlouhodobé odloučenosti (40 mil. let) od ostatních kontinentů se v Austrálii vyvinulo mnoho endemických (nikde jinde </a:t>
            </a:r>
            <a:r>
              <a:rPr lang="cs-CZ" sz="2400" smtClean="0"/>
              <a:t>se nevyskytujících) druhů </a:t>
            </a:r>
            <a:r>
              <a:rPr lang="cs-CZ" sz="2400" dirty="0" smtClean="0"/>
              <a:t>organismů. (až 90%)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5023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3" cy="72008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2">
                    <a:lumMod val="50000"/>
                  </a:schemeClr>
                </a:solidFill>
              </a:rPr>
              <a:t>Pouště a polopouště</a:t>
            </a:r>
            <a:endParaRPr lang="cs-CZ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29144" y="515606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Pinnacles Desert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19469" y="517972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Uluru – Ayers rock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1268760"/>
            <a:ext cx="701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 Austrálii zabírají 70% kontinentu</a:t>
            </a:r>
            <a:endParaRPr lang="cs-CZ" sz="2800" b="1" dirty="0"/>
          </a:p>
        </p:txBody>
      </p:sp>
      <p:pic>
        <p:nvPicPr>
          <p:cNvPr id="4" name="Picture 2" descr="C:\Documents and Settings\Michal\Local Settings\Temporary Internet Files\Content.IE5\CX23CT6F\MP9004033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10131"/>
            <a:ext cx="3914488" cy="26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chal\Local Settings\Temporary Internet Files\Content.IE5\KL63O1Q3\MP90040277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96" y="2118445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4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3" cy="72008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2">
                    <a:lumMod val="50000"/>
                  </a:schemeClr>
                </a:solidFill>
              </a:rPr>
              <a:t>Savany = BUŠ</a:t>
            </a:r>
            <a:endParaRPr lang="cs-CZ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01444" y="54085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Koala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44408" y="5408580"/>
            <a:ext cx="348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Blahovičník - Eukalyptus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126876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Savany s křovinami a stromy lemují pouště</a:t>
            </a:r>
            <a:endParaRPr lang="cs-CZ" sz="2800" b="1" dirty="0"/>
          </a:p>
        </p:txBody>
      </p:sp>
      <p:pic>
        <p:nvPicPr>
          <p:cNvPr id="3077" name="Picture 5" descr="C:\Documents and Settings\Michal\Local Settings\Temporary Internet Files\Content.IE5\CX23CT6F\MP9004033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475" y="1916832"/>
            <a:ext cx="4171397" cy="33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Michal\Local Settings\Temporary Internet Files\Content.IE5\KL63O1Q3\MP9004065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084" y="1916832"/>
            <a:ext cx="2224859" cy="33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8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03547" y="260648"/>
            <a:ext cx="8208913" cy="720080"/>
          </a:xfrm>
        </p:spPr>
        <p:txBody>
          <a:bodyPr>
            <a:noAutofit/>
          </a:bodyPr>
          <a:lstStyle/>
          <a:p>
            <a:pPr algn="ctr"/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>
                <a:solidFill>
                  <a:schemeClr val="tx2">
                    <a:lumMod val="50000"/>
                  </a:schemeClr>
                </a:solidFill>
              </a:rPr>
              <a:t>Endemičtí </a:t>
            </a:r>
            <a:r>
              <a:rPr lang="cs-CZ" sz="4400" dirty="0">
                <a:solidFill>
                  <a:schemeClr val="tx2">
                    <a:lumMod val="50000"/>
                  </a:schemeClr>
                </a:solidFill>
              </a:rPr>
              <a:t>živočichové </a:t>
            </a:r>
            <a:endParaRPr lang="cs-CZ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99792" y="3062788"/>
            <a:ext cx="118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dingo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421795"/>
            <a:ext cx="190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klokan</a:t>
            </a:r>
            <a:endParaRPr lang="cs-CZ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38793"/>
            <a:ext cx="2232248" cy="17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oubor:Kangaroo and joey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10" y="1878388"/>
            <a:ext cx="1908212" cy="28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2117080" cy="219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159946" cy="219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8793"/>
            <a:ext cx="2544666" cy="17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724128" y="3052201"/>
            <a:ext cx="179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ptakopysk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53931" y="5821905"/>
            <a:ext cx="211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Emu hnědý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67592" y="5836387"/>
            <a:ext cx="118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ježura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93658" y="4941168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193958" y="3051255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27984" y="5821905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668344" y="3051255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458704" y="5821905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02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3" cy="72008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2">
                    <a:lumMod val="50000"/>
                  </a:schemeClr>
                </a:solidFill>
              </a:rPr>
              <a:t>Tropické deštné lesy</a:t>
            </a:r>
            <a:endParaRPr lang="cs-CZ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940151" y="4196747"/>
            <a:ext cx="260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Varan smaragdový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59832" y="574724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Kakadu naholící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126876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Při vlhkém severním pobřeží</a:t>
            </a:r>
            <a:endParaRPr lang="cs-CZ" sz="2800" b="1" dirty="0"/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16422"/>
            <a:ext cx="2482026" cy="37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12297"/>
            <a:ext cx="2457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0" y="4725144"/>
            <a:ext cx="284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Jedovatí hadi, z ještěrů agamy, varani, gekoni a krokodýli</a:t>
            </a:r>
            <a:endParaRPr lang="cs-CZ" dirty="0"/>
          </a:p>
        </p:txBody>
      </p:sp>
      <p:pic>
        <p:nvPicPr>
          <p:cNvPr id="4101" name="Picture 5" descr="C:\Documents and Settings\Michal\Local Settings\Temporary Internet Files\Content.IE5\KL63O1Q3\MP9004031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19" y="2016422"/>
            <a:ext cx="2419063" cy="37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81873" y="5798286"/>
            <a:ext cx="263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Tropický deštný les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92080" y="57512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714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556792"/>
            <a:ext cx="5148064" cy="13716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Narušení rovnováhy v přírodě.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07504" y="2996952"/>
            <a:ext cx="5040560" cy="1656184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Přistěhovalci dovezli mnoho druhů např. Králík divoký. Ti se bez přirozených nepřátel přemnožili.</a:t>
            </a:r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613958" cy="32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96336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42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4294967295"/>
          </p:nvPr>
        </p:nvSpPr>
        <p:spPr>
          <a:xfrm>
            <a:off x="457200" y="5621364"/>
            <a:ext cx="8305800" cy="414649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6" name="Picture 3" descr="C:\Documents and Settings\Michal\Local Settings\Temporary Internet Files\Content.IE5\SXYJS1Y7\MP9001775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5461"/>
            <a:ext cx="537304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9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28530" y="1340768"/>
            <a:ext cx="8715470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400" b="1" dirty="0">
                <a:latin typeface="Comic Sans MS" pitchFamily="66" charset="0"/>
              </a:rPr>
              <a:t>Zdroje obrázků</a:t>
            </a:r>
            <a:r>
              <a:rPr lang="cs-CZ" sz="1400" b="1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sz="1400" b="1" u="sng" dirty="0" smtClean="0">
                <a:latin typeface="Comic Sans MS" pitchFamily="66" charset="0"/>
              </a:rPr>
              <a:t>obr.1</a:t>
            </a:r>
            <a:r>
              <a:rPr lang="cs-CZ" sz="1400" dirty="0" smtClean="0">
                <a:latin typeface="Comic Sans MS" pitchFamily="66" charset="0"/>
              </a:rPr>
              <a:t>: </a:t>
            </a:r>
            <a:r>
              <a:rPr lang="cs-CZ" sz="1400" dirty="0" err="1">
                <a:latin typeface="Comic Sans MS" pitchFamily="66" charset="0"/>
                <a:hlinkClick r:id="rId2"/>
              </a:rPr>
              <a:t>Wikimedia</a:t>
            </a:r>
            <a:r>
              <a:rPr lang="cs-CZ" sz="1400" dirty="0">
                <a:latin typeface="Comic Sans MS" pitchFamily="66" charset="0"/>
                <a:hlinkClick r:id="rId2"/>
              </a:rPr>
              <a:t> </a:t>
            </a:r>
            <a:r>
              <a:rPr lang="cs-CZ" sz="1400" dirty="0" err="1" smtClean="0">
                <a:latin typeface="Comic Sans MS" pitchFamily="66" charset="0"/>
                <a:hlinkClick r:id="rId2"/>
              </a:rPr>
              <a:t>Commons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 smtClean="0">
                <a:latin typeface="Comic Sans MS" pitchFamily="66" charset="0"/>
              </a:rPr>
              <a:t>].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3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3"/>
              </a:rPr>
              <a:t>cs.wikipedia.org/wiki/Soubor:Kangaroo_and_joey05.jpg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1400" b="1" u="sng" dirty="0">
                <a:latin typeface="Comic Sans MS" pitchFamily="66" charset="0"/>
              </a:rPr>
              <a:t>o</a:t>
            </a:r>
            <a:r>
              <a:rPr lang="cs-CZ" sz="1400" b="1" u="sng" dirty="0" smtClean="0">
                <a:latin typeface="Comic Sans MS" pitchFamily="66" charset="0"/>
              </a:rPr>
              <a:t>br. 2: </a:t>
            </a:r>
            <a:r>
              <a:rPr lang="cs-CZ" sz="1400" dirty="0" err="1">
                <a:latin typeface="Comic Sans MS" pitchFamily="66" charset="0"/>
                <a:hlinkClick r:id="rId2"/>
              </a:rPr>
              <a:t>Wikimedia</a:t>
            </a:r>
            <a:r>
              <a:rPr lang="cs-CZ" sz="1400" dirty="0">
                <a:latin typeface="Comic Sans MS" pitchFamily="66" charset="0"/>
                <a:hlinkClick r:id="rId2"/>
              </a:rPr>
              <a:t> </a:t>
            </a:r>
            <a:r>
              <a:rPr lang="cs-CZ" sz="1400" dirty="0" err="1" smtClean="0">
                <a:latin typeface="Comic Sans MS" pitchFamily="66" charset="0"/>
                <a:hlinkClick r:id="rId2"/>
              </a:rPr>
              <a:t>Commons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, </a:t>
            </a:r>
            <a:r>
              <a:rPr lang="cs-CZ" sz="1400" dirty="0" err="1" smtClean="0">
                <a:latin typeface="Comic Sans MS" pitchFamily="66" charset="0"/>
              </a:rPr>
              <a:t>Jörn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 err="1" smtClean="0">
                <a:latin typeface="Comic Sans MS" pitchFamily="66" charset="0"/>
              </a:rPr>
              <a:t>Brauns</a:t>
            </a:r>
            <a:r>
              <a:rPr lang="cs-CZ" sz="1400" dirty="0" smtClean="0">
                <a:latin typeface="Comic Sans MS" pitchFamily="66" charset="0"/>
              </a:rPr>
              <a:t>  </a:t>
            </a:r>
            <a:r>
              <a:rPr lang="cs-CZ" sz="1400" dirty="0">
                <a:latin typeface="Comic Sans MS" pitchFamily="66" charset="0"/>
              </a:rPr>
              <a:t>2004</a:t>
            </a:r>
            <a:r>
              <a:rPr lang="cs-CZ" sz="1400" dirty="0" smtClean="0">
                <a:latin typeface="Comic Sans MS" pitchFamily="66" charset="0"/>
              </a:rPr>
              <a:t>.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4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4"/>
              </a:rPr>
              <a:t>cs.wikipedia.org/wiki/Soubor:Dingo_Australia_Zoo_QLD.jpg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1400" b="1" u="sng" dirty="0">
                <a:latin typeface="Comic Sans MS" pitchFamily="66" charset="0"/>
              </a:rPr>
              <a:t>o</a:t>
            </a:r>
            <a:r>
              <a:rPr lang="cs-CZ" sz="1400" b="1" u="sng" dirty="0" smtClean="0">
                <a:latin typeface="Comic Sans MS" pitchFamily="66" charset="0"/>
              </a:rPr>
              <a:t>br. 3. </a:t>
            </a:r>
            <a:r>
              <a:rPr lang="cs-CZ" sz="1400" dirty="0">
                <a:latin typeface="Comic Sans MS" pitchFamily="66" charset="0"/>
              </a:rPr>
              <a:t>J. </a:t>
            </a:r>
            <a:r>
              <a:rPr lang="cs-CZ" sz="1400" dirty="0" err="1">
                <a:latin typeface="Comic Sans MS" pitchFamily="66" charset="0"/>
              </a:rPr>
              <a:t>Folmer</a:t>
            </a:r>
            <a:r>
              <a:rPr lang="cs-CZ" sz="1400" dirty="0">
                <a:latin typeface="Comic Sans MS" pitchFamily="66" charset="0"/>
              </a:rPr>
              <a:t>,</a:t>
            </a:r>
            <a:r>
              <a:rPr lang="cs-CZ" sz="1400" dirty="0" smtClean="0">
                <a:latin typeface="Comic Sans MS" pitchFamily="66" charset="0"/>
              </a:rPr>
              <a:t>, 2003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 smtClean="0">
                <a:latin typeface="Comic Sans MS" pitchFamily="66" charset="0"/>
              </a:rPr>
              <a:t>].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Dostupné na WWW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: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  <a:hlinkClick r:id="rId5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5"/>
              </a:rPr>
              <a:t>cs.wikipedia.org/wiki/Soubor:Emoe.jpg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1400" b="1" u="sng" dirty="0">
                <a:latin typeface="Comic Sans MS" pitchFamily="66" charset="0"/>
              </a:rPr>
              <a:t>obr. </a:t>
            </a:r>
            <a:r>
              <a:rPr lang="cs-CZ" sz="1400" b="1" u="sng" dirty="0" smtClean="0">
                <a:latin typeface="Comic Sans MS" pitchFamily="66" charset="0"/>
              </a:rPr>
              <a:t>4</a:t>
            </a:r>
            <a:r>
              <a:rPr lang="cs-CZ" sz="1400" dirty="0" smtClean="0">
                <a:latin typeface="Comic Sans MS" pitchFamily="66" charset="0"/>
              </a:rPr>
              <a:t>: autor neznámý, 2004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6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6"/>
              </a:rPr>
              <a:t>ptakopysk.wz.cz/obr.php</a:t>
            </a:r>
            <a:r>
              <a:rPr lang="cs-CZ" sz="1400" dirty="0" smtClean="0">
                <a:latin typeface="Comic Sans MS" pitchFamily="66" charset="0"/>
              </a:rPr>
              <a:t> 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1400" b="1" u="sng" dirty="0" smtClean="0">
                <a:latin typeface="Comic Sans MS" pitchFamily="66" charset="0"/>
              </a:rPr>
              <a:t>obr. </a:t>
            </a:r>
            <a:r>
              <a:rPr lang="cs-CZ" sz="1400" dirty="0" smtClean="0">
                <a:latin typeface="Comic Sans MS" pitchFamily="66" charset="0"/>
              </a:rPr>
              <a:t>5: Ester </a:t>
            </a:r>
            <a:r>
              <a:rPr lang="cs-CZ" sz="1400" dirty="0" err="1">
                <a:latin typeface="Comic Sans MS" pitchFamily="66" charset="0"/>
              </a:rPr>
              <a:t>Inbar</a:t>
            </a:r>
            <a:r>
              <a:rPr lang="cs-CZ" sz="1400" b="1" dirty="0">
                <a:latin typeface="Comic Sans MS" pitchFamily="66" charset="0"/>
              </a:rPr>
              <a:t>, </a:t>
            </a:r>
            <a:r>
              <a:rPr lang="cs-CZ" sz="1400" dirty="0">
                <a:latin typeface="Comic Sans MS" pitchFamily="66" charset="0"/>
              </a:rPr>
              <a:t>2003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</a:t>
            </a:r>
            <a:r>
              <a:rPr lang="en-US" sz="1400" dirty="0">
                <a:latin typeface="Comic Sans MS" pitchFamily="66" charset="0"/>
              </a:rPr>
              <a:t> :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  <a:hlinkClick r:id="rId7"/>
              </a:rPr>
              <a:t>http</a:t>
            </a:r>
            <a:r>
              <a:rPr lang="cs-CZ" sz="1400" dirty="0">
                <a:latin typeface="Comic Sans MS" pitchFamily="66" charset="0"/>
                <a:hlinkClick r:id="rId7"/>
              </a:rPr>
              <a:t>://</a:t>
            </a:r>
            <a:r>
              <a:rPr lang="cs-CZ" sz="1400" dirty="0" smtClean="0">
                <a:latin typeface="Comic Sans MS" pitchFamily="66" charset="0"/>
                <a:hlinkClick r:id="rId7"/>
              </a:rPr>
              <a:t>cs.wikipedia.org/wiki/Soubor:Echidna_ST_03.jpg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&gt;.</a:t>
            </a:r>
            <a:endParaRPr lang="cs-CZ" sz="1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1400" b="1" u="sng" dirty="0" smtClean="0">
                <a:latin typeface="Comic Sans MS" pitchFamily="66" charset="0"/>
              </a:rPr>
              <a:t>obr. 6: </a:t>
            </a:r>
            <a:r>
              <a:rPr lang="cs-CZ" sz="1400" dirty="0">
                <a:latin typeface="Comic Sans MS" pitchFamily="66" charset="0"/>
                <a:hlinkClick r:id="rId8"/>
              </a:rPr>
              <a:t>Sergio </a:t>
            </a:r>
            <a:r>
              <a:rPr lang="cs-CZ" sz="1400" dirty="0" smtClean="0">
                <a:latin typeface="Comic Sans MS" pitchFamily="66" charset="0"/>
                <a:hlinkClick r:id="rId8"/>
              </a:rPr>
              <a:t>Alexandro</a:t>
            </a:r>
            <a:r>
              <a:rPr lang="cs-CZ" sz="1400" dirty="0">
                <a:latin typeface="Comic Sans MS" pitchFamily="66" charset="0"/>
              </a:rPr>
              <a:t>, 2009,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 smtClean="0">
                <a:latin typeface="Comic Sans MS" pitchFamily="66" charset="0"/>
                <a:hlinkClick r:id="rId9"/>
              </a:rPr>
              <a:t>http</a:t>
            </a:r>
            <a:r>
              <a:rPr lang="cs-CZ" sz="1400" dirty="0">
                <a:latin typeface="Comic Sans MS" pitchFamily="66" charset="0"/>
                <a:hlinkClick r:id="rId9"/>
              </a:rPr>
              <a:t>://cs.wikipedia.org/wiki/Soubor:Cacatua_sanguinea_-</a:t>
            </a:r>
            <a:r>
              <a:rPr lang="cs-CZ" sz="1400" dirty="0" smtClean="0">
                <a:latin typeface="Comic Sans MS" pitchFamily="66" charset="0"/>
                <a:hlinkClick r:id="rId9"/>
              </a:rPr>
              <a:t>Australia-8c.jpg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&gt;.</a:t>
            </a:r>
            <a:endParaRPr lang="cs-CZ" sz="1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1400" b="1" u="sng" dirty="0" smtClean="0">
                <a:latin typeface="Comic Sans MS" pitchFamily="66" charset="0"/>
              </a:rPr>
              <a:t>obr. 7: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  <a:hlinkClick r:id="rId10" tooltip="User:JJ Harrison"/>
              </a:rPr>
              <a:t>JJ Harrison</a:t>
            </a:r>
            <a:r>
              <a:rPr lang="cs-CZ" sz="1400" dirty="0">
                <a:latin typeface="Comic Sans MS" pitchFamily="66" charset="0"/>
              </a:rPr>
              <a:t> (</a:t>
            </a:r>
            <a:r>
              <a:rPr lang="cs-CZ" sz="1400" dirty="0">
                <a:latin typeface="Comic Sans MS" pitchFamily="66" charset="0"/>
                <a:hlinkClick r:id="rId11"/>
              </a:rPr>
              <a:t>http://www.noodlesnacks.com</a:t>
            </a:r>
            <a:r>
              <a:rPr lang="cs-CZ" sz="1400" dirty="0" smtClean="0">
                <a:latin typeface="Comic Sans MS" pitchFamily="66" charset="0"/>
                <a:hlinkClick r:id="rId11"/>
              </a:rPr>
              <a:t>/</a:t>
            </a:r>
            <a:r>
              <a:rPr lang="cs-CZ" sz="1400" dirty="0" smtClean="0">
                <a:latin typeface="Comic Sans MS" pitchFamily="66" charset="0"/>
              </a:rPr>
              <a:t>) 2009,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 smtClean="0">
                <a:latin typeface="Comic Sans MS" pitchFamily="66" charset="0"/>
                <a:hlinkClick r:id="rId12"/>
              </a:rPr>
              <a:t>http</a:t>
            </a:r>
            <a:r>
              <a:rPr lang="cs-CZ" sz="1400" dirty="0">
                <a:latin typeface="Comic Sans MS" pitchFamily="66" charset="0"/>
                <a:hlinkClick r:id="rId12"/>
              </a:rPr>
              <a:t>://</a:t>
            </a:r>
            <a:r>
              <a:rPr lang="cs-CZ" sz="1400" dirty="0" smtClean="0">
                <a:latin typeface="Comic Sans MS" pitchFamily="66" charset="0"/>
                <a:hlinkClick r:id="rId12"/>
              </a:rPr>
              <a:t>cs.wikipedia.org/wiki/Soubor:Oryctolagus_cuniculus_Tasmania_2.jpg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0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553</TotalTime>
  <Words>605</Words>
  <Application>Microsoft Office PowerPoint</Application>
  <PresentationFormat>Předvádění na obrazovce (4:3)</PresentationFormat>
  <Paragraphs>70</Paragraphs>
  <Slides>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Došky</vt:lpstr>
      <vt:lpstr>Austrálie</vt:lpstr>
      <vt:lpstr>Zvláštnosti Australské přírody</vt:lpstr>
      <vt:lpstr>Pouště a polopouště</vt:lpstr>
      <vt:lpstr>Savany = BUŠ</vt:lpstr>
      <vt:lpstr> Endemičtí živočichové </vt:lpstr>
      <vt:lpstr>Tropické deštné lesy</vt:lpstr>
      <vt:lpstr>Narušení rovnováhy v přírodě.</vt:lpstr>
      <vt:lpstr>Snímek 8</vt:lpstr>
      <vt:lpstr>Zdroje informací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44</cp:revision>
  <dcterms:created xsi:type="dcterms:W3CDTF">2011-08-25T08:33:35Z</dcterms:created>
  <dcterms:modified xsi:type="dcterms:W3CDTF">2012-09-30T20:01:56Z</dcterms:modified>
</cp:coreProperties>
</file>