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174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1140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082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93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4759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787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9698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3140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601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732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146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E9652-A449-4EFB-910F-5495E27B845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8FB25-FC4F-41E0-8AB7-389F3D91DF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45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FAMILY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endParaRPr lang="cs-CZ" dirty="0" smtClean="0"/>
          </a:p>
          <a:p>
            <a:r>
              <a:rPr lang="cs-CZ" dirty="0" smtClean="0"/>
              <a:t>VY_32_INOVACE_061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004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FAMILY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7160683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maminka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babička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tatínek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grandpa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dědeček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sestra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cousin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bratranec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sestřenice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brother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bratr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miminko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uncle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strýc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stepbrother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nevlastní bratr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parents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rodiče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872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FAMILY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9626837"/>
              </p:ext>
            </p:extLst>
          </p:nvPr>
        </p:nvGraphicFramePr>
        <p:xfrm>
          <a:off x="1115616" y="1196752"/>
          <a:ext cx="1450504" cy="22684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50504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dědeček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rodiče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bratr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sestřenice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maminka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strýc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8712788"/>
              </p:ext>
            </p:extLst>
          </p:nvPr>
        </p:nvGraphicFramePr>
        <p:xfrm>
          <a:off x="6372200" y="1196752"/>
          <a:ext cx="1512168" cy="230425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12168"/>
              </a:tblGrid>
              <a:tr h="3468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mum</a:t>
                      </a:r>
                      <a:endParaRPr lang="cs-CZ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grandpa</a:t>
                      </a:r>
                      <a:endParaRPr lang="cs-CZ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uncle</a:t>
                      </a:r>
                      <a:endParaRPr lang="cs-CZ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parents</a:t>
                      </a:r>
                      <a:endParaRPr lang="cs-CZ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brother</a:t>
                      </a:r>
                      <a:endParaRPr lang="cs-CZ" dirty="0"/>
                    </a:p>
                  </a:txBody>
                  <a:tcPr/>
                </a:tc>
              </a:tr>
              <a:tr h="47545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cousin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9663834"/>
              </p:ext>
            </p:extLst>
          </p:nvPr>
        </p:nvGraphicFramePr>
        <p:xfrm>
          <a:off x="1115616" y="3675504"/>
          <a:ext cx="1512168" cy="2194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12168"/>
              </a:tblGrid>
              <a:tr h="358839">
                <a:tc>
                  <a:txBody>
                    <a:bodyPr/>
                    <a:lstStyle/>
                    <a:p>
                      <a:r>
                        <a:rPr lang="cs-CZ" dirty="0" smtClean="0"/>
                        <a:t>tatínek</a:t>
                      </a:r>
                      <a:endParaRPr lang="cs-CZ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nevl.bratr</a:t>
                      </a:r>
                      <a:endParaRPr lang="cs-CZ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r>
                        <a:rPr lang="cs-CZ" dirty="0" smtClean="0"/>
                        <a:t>babička</a:t>
                      </a:r>
                      <a:endParaRPr lang="cs-CZ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r>
                        <a:rPr lang="cs-CZ" dirty="0" smtClean="0"/>
                        <a:t>miminko</a:t>
                      </a:r>
                      <a:endParaRPr lang="cs-CZ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r>
                        <a:rPr lang="cs-CZ" dirty="0" smtClean="0"/>
                        <a:t>teta</a:t>
                      </a:r>
                      <a:endParaRPr lang="cs-CZ" dirty="0"/>
                    </a:p>
                  </a:txBody>
                  <a:tcPr/>
                </a:tc>
              </a:tr>
              <a:tr h="358839">
                <a:tc>
                  <a:txBody>
                    <a:bodyPr/>
                    <a:lstStyle/>
                    <a:p>
                      <a:r>
                        <a:rPr lang="cs-CZ" dirty="0" smtClean="0"/>
                        <a:t>sestra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1210588"/>
              </p:ext>
            </p:extLst>
          </p:nvPr>
        </p:nvGraphicFramePr>
        <p:xfrm>
          <a:off x="6444208" y="3717034"/>
          <a:ext cx="1440160" cy="22970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0160"/>
              </a:tblGrid>
              <a:tr h="3828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aunt</a:t>
                      </a:r>
                      <a:endParaRPr lang="cs-CZ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sister</a:t>
                      </a:r>
                      <a:endParaRPr lang="cs-CZ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dad</a:t>
                      </a:r>
                      <a:endParaRPr lang="cs-CZ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r>
                        <a:rPr lang="cs-CZ" dirty="0" smtClean="0"/>
                        <a:t>baby</a:t>
                      </a:r>
                      <a:endParaRPr lang="cs-CZ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grandma</a:t>
                      </a:r>
                      <a:endParaRPr lang="cs-CZ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stepbrother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739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FAMILY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9101787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maminka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rodiče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sestra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babička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miminko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bratranec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bratr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nevl.bratr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strýc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tatínek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dědeček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7023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75</Words>
  <Application>Microsoft Office PowerPoint</Application>
  <PresentationFormat>Předvádění na obrazovce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MY FAMILY</vt:lpstr>
      <vt:lpstr>MY FAMILY</vt:lpstr>
      <vt:lpstr>MY FAMILY</vt:lpstr>
      <vt:lpstr>MY FAMILY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Pavel Vlček</cp:lastModifiedBy>
  <cp:revision>6</cp:revision>
  <dcterms:created xsi:type="dcterms:W3CDTF">2013-02-04T15:33:01Z</dcterms:created>
  <dcterms:modified xsi:type="dcterms:W3CDTF">2013-03-24T20:26:30Z</dcterms:modified>
</cp:coreProperties>
</file>