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Střední styl 4 – zvýraznění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C4B1156A-380E-4F78-BDF5-A606A8083BF9}" styleName="Střední styl 4 – zvýraznění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8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E9652-A449-4EFB-910F-5495E27B8455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8FB25-FC4F-41E0-8AB7-389F3D91DF1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5117474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E9652-A449-4EFB-910F-5495E27B8455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8FB25-FC4F-41E0-8AB7-389F3D91DF1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6114053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E9652-A449-4EFB-910F-5495E27B8455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8FB25-FC4F-41E0-8AB7-389F3D91DF1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8908247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E9652-A449-4EFB-910F-5495E27B8455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8FB25-FC4F-41E0-8AB7-389F3D91DF1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42393167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E9652-A449-4EFB-910F-5495E27B8455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8FB25-FC4F-41E0-8AB7-389F3D91DF1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8475968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E9652-A449-4EFB-910F-5495E27B8455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8FB25-FC4F-41E0-8AB7-389F3D91DF1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878713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E9652-A449-4EFB-910F-5495E27B8455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8FB25-FC4F-41E0-8AB7-389F3D91DF1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7969802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E9652-A449-4EFB-910F-5495E27B8455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8FB25-FC4F-41E0-8AB7-389F3D91DF1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3314082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E9652-A449-4EFB-910F-5495E27B8455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8FB25-FC4F-41E0-8AB7-389F3D91DF1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4660175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E9652-A449-4EFB-910F-5495E27B8455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8FB25-FC4F-41E0-8AB7-389F3D91DF1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8573243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E9652-A449-4EFB-910F-5495E27B8455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8FB25-FC4F-41E0-8AB7-389F3D91DF1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9114691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DE9652-A449-4EFB-910F-5495E27B8455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28FB25-FC4F-41E0-8AB7-389F3D91DF1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1045565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MY FAMILY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Radana </a:t>
            </a:r>
            <a:r>
              <a:rPr lang="cs-CZ" dirty="0" smtClean="0"/>
              <a:t>Bořilová</a:t>
            </a:r>
          </a:p>
          <a:p>
            <a:endParaRPr lang="cs-CZ" dirty="0" smtClean="0"/>
          </a:p>
          <a:p>
            <a:r>
              <a:rPr lang="cs-CZ" dirty="0" smtClean="0"/>
              <a:t>VY_32_INOVACE_061</a:t>
            </a:r>
          </a:p>
          <a:p>
            <a:r>
              <a:rPr lang="cs-CZ" dirty="0" smtClean="0"/>
              <a:t>ZŠ Jenišovice</a:t>
            </a:r>
            <a:endParaRPr lang="cs-CZ" dirty="0"/>
          </a:p>
        </p:txBody>
      </p:sp>
      <p:pic>
        <p:nvPicPr>
          <p:cNvPr id="4" name="Picture 2" descr="http://www.email.cz/getAttachment?session=N%AFA%C3%AC%C2%11M%00%3Du%C6f%24%BFR%02zc%17%24l%FBQ%9F%3C%8B%1D%D1%CFvA%09%7D.%AAA%24%F0%B8%08%039-%D1%F0W%D3%038V%18%0F%7EPl%21a-%AF%C06%5D%BC%F5%1C9%01%11%B5%B3%06%3E%F3%B3%84%99an_%05p%99%23%A1N%A6%8C%E3%17%C91%A9%60%E84L%FA%8Fqv%9E%C9%CC%FBUv%E0%09%A0%09%0A3%5D%B8n%0F%0F%C7%FA%D0%29y%CC%CF%E5%E2%EB%15%D4%88%83%A45%09%92%25%3C%F3%F0J%D2%AB%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24882" y="-21570"/>
            <a:ext cx="9169896" cy="17729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1100498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MY FAMILY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347160683"/>
              </p:ext>
            </p:extLst>
          </p:nvPr>
        </p:nvGraphicFramePr>
        <p:xfrm>
          <a:off x="457200" y="1600200"/>
          <a:ext cx="8229600" cy="249428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mum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maminka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grandma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babička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dad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tatínek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grandpa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dědeček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sister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sestra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cousin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bratranec</a:t>
                      </a:r>
                      <a:r>
                        <a:rPr lang="cs-CZ" baseline="0" dirty="0" smtClean="0"/>
                        <a:t> </a:t>
                      </a:r>
                      <a:r>
                        <a:rPr lang="cs-CZ" dirty="0" smtClean="0"/>
                        <a:t>sestřenice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brother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bratr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aunt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teta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baby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miminko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uncle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strýc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stepbrother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nevlastní bratr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parents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rodiče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7587275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MY FAMILY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179626837"/>
              </p:ext>
            </p:extLst>
          </p:nvPr>
        </p:nvGraphicFramePr>
        <p:xfrm>
          <a:off x="1115616" y="1196752"/>
          <a:ext cx="1450504" cy="226845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1450504"/>
              </a:tblGrid>
              <a:tr h="378075">
                <a:tc>
                  <a:txBody>
                    <a:bodyPr/>
                    <a:lstStyle/>
                    <a:p>
                      <a:r>
                        <a:rPr lang="cs-CZ" dirty="0" smtClean="0"/>
                        <a:t>dědeček</a:t>
                      </a:r>
                      <a:endParaRPr lang="cs-CZ" dirty="0"/>
                    </a:p>
                  </a:txBody>
                  <a:tcPr/>
                </a:tc>
              </a:tr>
              <a:tr h="378075">
                <a:tc>
                  <a:txBody>
                    <a:bodyPr/>
                    <a:lstStyle/>
                    <a:p>
                      <a:r>
                        <a:rPr lang="cs-CZ" dirty="0" smtClean="0"/>
                        <a:t>rodiče</a:t>
                      </a:r>
                      <a:endParaRPr lang="cs-CZ" dirty="0"/>
                    </a:p>
                  </a:txBody>
                  <a:tcPr/>
                </a:tc>
              </a:tr>
              <a:tr h="378075">
                <a:tc>
                  <a:txBody>
                    <a:bodyPr/>
                    <a:lstStyle/>
                    <a:p>
                      <a:r>
                        <a:rPr lang="cs-CZ" dirty="0" smtClean="0"/>
                        <a:t>bratr</a:t>
                      </a:r>
                      <a:endParaRPr lang="cs-CZ" dirty="0"/>
                    </a:p>
                  </a:txBody>
                  <a:tcPr/>
                </a:tc>
              </a:tr>
              <a:tr h="378075">
                <a:tc>
                  <a:txBody>
                    <a:bodyPr/>
                    <a:lstStyle/>
                    <a:p>
                      <a:r>
                        <a:rPr lang="cs-CZ" dirty="0" smtClean="0"/>
                        <a:t>sestřenice</a:t>
                      </a:r>
                      <a:endParaRPr lang="cs-CZ" dirty="0"/>
                    </a:p>
                  </a:txBody>
                  <a:tcPr/>
                </a:tc>
              </a:tr>
              <a:tr h="378075">
                <a:tc>
                  <a:txBody>
                    <a:bodyPr/>
                    <a:lstStyle/>
                    <a:p>
                      <a:r>
                        <a:rPr lang="cs-CZ" dirty="0" smtClean="0"/>
                        <a:t>maminka</a:t>
                      </a:r>
                      <a:endParaRPr lang="cs-CZ" dirty="0"/>
                    </a:p>
                  </a:txBody>
                  <a:tcPr/>
                </a:tc>
              </a:tr>
              <a:tr h="378075">
                <a:tc>
                  <a:txBody>
                    <a:bodyPr/>
                    <a:lstStyle/>
                    <a:p>
                      <a:r>
                        <a:rPr lang="cs-CZ" dirty="0" smtClean="0"/>
                        <a:t>strýc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928712788"/>
              </p:ext>
            </p:extLst>
          </p:nvPr>
        </p:nvGraphicFramePr>
        <p:xfrm>
          <a:off x="6372200" y="1196752"/>
          <a:ext cx="1512168" cy="2304256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1512168"/>
              </a:tblGrid>
              <a:tr h="346837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mum</a:t>
                      </a:r>
                      <a:endParaRPr lang="cs-CZ" dirty="0"/>
                    </a:p>
                  </a:txBody>
                  <a:tcPr/>
                </a:tc>
              </a:tr>
              <a:tr h="346837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grandpa</a:t>
                      </a:r>
                      <a:endParaRPr lang="cs-CZ" dirty="0"/>
                    </a:p>
                  </a:txBody>
                  <a:tcPr/>
                </a:tc>
              </a:tr>
              <a:tr h="346837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uncle</a:t>
                      </a:r>
                      <a:endParaRPr lang="cs-CZ" dirty="0"/>
                    </a:p>
                  </a:txBody>
                  <a:tcPr/>
                </a:tc>
              </a:tr>
              <a:tr h="346837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parents</a:t>
                      </a:r>
                      <a:endParaRPr lang="cs-CZ" dirty="0"/>
                    </a:p>
                  </a:txBody>
                  <a:tcPr/>
                </a:tc>
              </a:tr>
              <a:tr h="346837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brother</a:t>
                      </a:r>
                      <a:endParaRPr lang="cs-CZ" dirty="0"/>
                    </a:p>
                  </a:txBody>
                  <a:tcPr/>
                </a:tc>
              </a:tr>
              <a:tr h="475456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cousin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989663834"/>
              </p:ext>
            </p:extLst>
          </p:nvPr>
        </p:nvGraphicFramePr>
        <p:xfrm>
          <a:off x="1115616" y="3675504"/>
          <a:ext cx="1512168" cy="2194560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1512168"/>
              </a:tblGrid>
              <a:tr h="358839">
                <a:tc>
                  <a:txBody>
                    <a:bodyPr/>
                    <a:lstStyle/>
                    <a:p>
                      <a:r>
                        <a:rPr lang="cs-CZ" dirty="0" smtClean="0"/>
                        <a:t>tatínek</a:t>
                      </a:r>
                      <a:endParaRPr lang="cs-CZ" dirty="0"/>
                    </a:p>
                  </a:txBody>
                  <a:tcPr/>
                </a:tc>
              </a:tr>
              <a:tr h="358839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nevl.bratr</a:t>
                      </a:r>
                      <a:endParaRPr lang="cs-CZ" dirty="0"/>
                    </a:p>
                  </a:txBody>
                  <a:tcPr/>
                </a:tc>
              </a:tr>
              <a:tr h="358839">
                <a:tc>
                  <a:txBody>
                    <a:bodyPr/>
                    <a:lstStyle/>
                    <a:p>
                      <a:r>
                        <a:rPr lang="cs-CZ" dirty="0" smtClean="0"/>
                        <a:t>babička</a:t>
                      </a:r>
                      <a:endParaRPr lang="cs-CZ" dirty="0"/>
                    </a:p>
                  </a:txBody>
                  <a:tcPr/>
                </a:tc>
              </a:tr>
              <a:tr h="358839">
                <a:tc>
                  <a:txBody>
                    <a:bodyPr/>
                    <a:lstStyle/>
                    <a:p>
                      <a:r>
                        <a:rPr lang="cs-CZ" dirty="0" smtClean="0"/>
                        <a:t>miminko</a:t>
                      </a:r>
                      <a:endParaRPr lang="cs-CZ" dirty="0"/>
                    </a:p>
                  </a:txBody>
                  <a:tcPr/>
                </a:tc>
              </a:tr>
              <a:tr h="358839">
                <a:tc>
                  <a:txBody>
                    <a:bodyPr/>
                    <a:lstStyle/>
                    <a:p>
                      <a:r>
                        <a:rPr lang="cs-CZ" dirty="0" smtClean="0"/>
                        <a:t>teta</a:t>
                      </a:r>
                      <a:endParaRPr lang="cs-CZ" dirty="0"/>
                    </a:p>
                  </a:txBody>
                  <a:tcPr/>
                </a:tc>
              </a:tr>
              <a:tr h="358839">
                <a:tc>
                  <a:txBody>
                    <a:bodyPr/>
                    <a:lstStyle/>
                    <a:p>
                      <a:r>
                        <a:rPr lang="cs-CZ" dirty="0" smtClean="0"/>
                        <a:t>sestra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751210588"/>
              </p:ext>
            </p:extLst>
          </p:nvPr>
        </p:nvGraphicFramePr>
        <p:xfrm>
          <a:off x="6444208" y="3717034"/>
          <a:ext cx="1440160" cy="2297046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1440160"/>
              </a:tblGrid>
              <a:tr h="382841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aunt</a:t>
                      </a:r>
                      <a:endParaRPr lang="cs-CZ" dirty="0"/>
                    </a:p>
                  </a:txBody>
                  <a:tcPr/>
                </a:tc>
              </a:tr>
              <a:tr h="382841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sister</a:t>
                      </a:r>
                      <a:endParaRPr lang="cs-CZ" dirty="0"/>
                    </a:p>
                  </a:txBody>
                  <a:tcPr/>
                </a:tc>
              </a:tr>
              <a:tr h="382841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dad</a:t>
                      </a:r>
                      <a:endParaRPr lang="cs-CZ" dirty="0"/>
                    </a:p>
                  </a:txBody>
                  <a:tcPr/>
                </a:tc>
              </a:tr>
              <a:tr h="382841">
                <a:tc>
                  <a:txBody>
                    <a:bodyPr/>
                    <a:lstStyle/>
                    <a:p>
                      <a:r>
                        <a:rPr lang="cs-CZ" dirty="0" smtClean="0"/>
                        <a:t>baby</a:t>
                      </a:r>
                      <a:endParaRPr lang="cs-CZ" dirty="0"/>
                    </a:p>
                  </a:txBody>
                  <a:tcPr/>
                </a:tc>
              </a:tr>
              <a:tr h="382841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grandma</a:t>
                      </a:r>
                      <a:endParaRPr lang="cs-CZ" dirty="0"/>
                    </a:p>
                  </a:txBody>
                  <a:tcPr/>
                </a:tc>
              </a:tr>
              <a:tr h="382841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stepbrother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1173964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MY FAMILY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089101787"/>
              </p:ext>
            </p:extLst>
          </p:nvPr>
        </p:nvGraphicFramePr>
        <p:xfrm>
          <a:off x="457200" y="1600200"/>
          <a:ext cx="8229600" cy="222504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maminka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rodiče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sestra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teta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babička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miminko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bratranec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bratr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nevl.bratr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strýc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tatínek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dědeček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03702343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75</Words>
  <Application>Microsoft Office PowerPoint</Application>
  <PresentationFormat>Předvádění na obrazovce (4:3)</PresentationFormat>
  <Paragraphs>68</Paragraphs>
  <Slides>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5" baseType="lpstr">
      <vt:lpstr>Motiv systému Office</vt:lpstr>
      <vt:lpstr>MY FAMILY</vt:lpstr>
      <vt:lpstr>MY FAMILY</vt:lpstr>
      <vt:lpstr>MY FAMILY</vt:lpstr>
      <vt:lpstr>MY FAMILY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PC</dc:creator>
  <cp:lastModifiedBy>Pavel Vlček</cp:lastModifiedBy>
  <cp:revision>6</cp:revision>
  <dcterms:created xsi:type="dcterms:W3CDTF">2013-02-04T15:33:01Z</dcterms:created>
  <dcterms:modified xsi:type="dcterms:W3CDTF">2013-03-24T20:26:30Z</dcterms:modified>
</cp:coreProperties>
</file>