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DAFB-E95C-407F-90A6-664BBBF1D5C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ED2E2-1792-4C16-92F6-7F64B4DF78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97667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DAFB-E95C-407F-90A6-664BBBF1D5C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ED2E2-1792-4C16-92F6-7F64B4DF78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3193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DAFB-E95C-407F-90A6-664BBBF1D5C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ED2E2-1792-4C16-92F6-7F64B4DF78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5178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DAFB-E95C-407F-90A6-664BBBF1D5C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ED2E2-1792-4C16-92F6-7F64B4DF78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96953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DAFB-E95C-407F-90A6-664BBBF1D5C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ED2E2-1792-4C16-92F6-7F64B4DF78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168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DAFB-E95C-407F-90A6-664BBBF1D5C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ED2E2-1792-4C16-92F6-7F64B4DF78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09770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DAFB-E95C-407F-90A6-664BBBF1D5C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ED2E2-1792-4C16-92F6-7F64B4DF78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09453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DAFB-E95C-407F-90A6-664BBBF1D5C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ED2E2-1792-4C16-92F6-7F64B4DF78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8419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DAFB-E95C-407F-90A6-664BBBF1D5C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ED2E2-1792-4C16-92F6-7F64B4DF78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01111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DAFB-E95C-407F-90A6-664BBBF1D5C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ED2E2-1792-4C16-92F6-7F64B4DF78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18932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DAFB-E95C-407F-90A6-664BBBF1D5C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ED2E2-1792-4C16-92F6-7F64B4DF78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34018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DDAFB-E95C-407F-90A6-664BBBF1D5C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ED2E2-1792-4C16-92F6-7F64B4DF78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7868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THE WEATHER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VY_32_INOVACE_062</a:t>
            </a:r>
          </a:p>
          <a:p>
            <a:r>
              <a:rPr lang="cs-CZ" dirty="0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08667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THE WEATHER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3369579"/>
              </p:ext>
            </p:extLst>
          </p:nvPr>
        </p:nvGraphicFramePr>
        <p:xfrm>
          <a:off x="467544" y="2276872"/>
          <a:ext cx="8229600" cy="18542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sun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slunce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wind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vítr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cloud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mrak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spring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jaro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rain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déšť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summer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léto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fog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mlha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autumn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podzim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snow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sníh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winter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zima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45327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THE WEATHER</a:t>
            </a:r>
            <a:endParaRPr lang="cs-CZ" dirty="0"/>
          </a:p>
        </p:txBody>
      </p:sp>
      <p:graphicFrame>
        <p:nvGraphicFramePr>
          <p:cNvPr id="13" name="Zástupný symbol pro obsah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50607755"/>
              </p:ext>
            </p:extLst>
          </p:nvPr>
        </p:nvGraphicFramePr>
        <p:xfrm>
          <a:off x="3131840" y="2936081"/>
          <a:ext cx="3168352" cy="18542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84176"/>
                <a:gridCol w="158417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snow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summer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winter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cloud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fog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rain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spring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autumn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sun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wind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Obdélník 13"/>
          <p:cNvSpPr/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pic>
        <p:nvPicPr>
          <p:cNvPr id="1027" name="Picture 3" descr="C:\Documents and Settings\u s e r\Local Settings\Temporary Internet Files\Content.IE5\2Y8R5BB1\MC900441357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8640"/>
            <a:ext cx="1584176" cy="147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u s e r\Local Settings\Temporary Internet Files\Content.IE5\CXDIUE5X\MC900441809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88640"/>
            <a:ext cx="1872208" cy="1878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u s e r\Local Settings\Temporary Internet Files\Content.IE5\J864Y2SG\MC900440407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275386"/>
            <a:ext cx="165963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Program Files\Microsoft Office\MEDIA\CAGCAT10\j0299587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6056" y="5123260"/>
            <a:ext cx="1656184" cy="1463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Documents and Settings\u s e r\Local Settings\Temporary Internet Files\Content.IE5\J864Y2SG\MP900178740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325073"/>
            <a:ext cx="1468760" cy="1285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Documents and Settings\u s e r\Local Settings\Temporary Internet Files\Content.IE5\2Y8R5BB1\MC90010498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09474" y="4851038"/>
            <a:ext cx="1821485" cy="181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C:\Documents and Settings\u s e r\Local Settings\Temporary Internet Files\Content.IE5\6QSD2K28\MP900384872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71995" y="1800744"/>
            <a:ext cx="1948067" cy="21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C:\Documents and Settings\u s e r\Local Settings\Temporary Internet Files\Content.IE5\CXDIUE5X\MP900384871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6487" y="4411014"/>
            <a:ext cx="1928632" cy="1832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 descr="C:\Documents and Settings\u s e r\Local Settings\Temporary Internet Files\Content.IE5\J864Y2SG\MC900309886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545" y="2204864"/>
            <a:ext cx="1826057" cy="1439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23" descr="C:\Documents and Settings\u s e r\Local Settings\Temporary Internet Files\Content.IE5\CXDIUE5X\MP900384869[1]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56840" y="4411014"/>
            <a:ext cx="1724416" cy="21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52563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THE WEATHER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11470818"/>
              </p:ext>
            </p:extLst>
          </p:nvPr>
        </p:nvGraphicFramePr>
        <p:xfrm>
          <a:off x="467544" y="2780928"/>
          <a:ext cx="8229600" cy="18542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mrak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déšť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vítr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zima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mlha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sníh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podzim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slunce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jaro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léto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38656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THE WEATHER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65380683"/>
              </p:ext>
            </p:extLst>
          </p:nvPr>
        </p:nvGraphicFramePr>
        <p:xfrm>
          <a:off x="457200" y="1600200"/>
          <a:ext cx="8229600" cy="18542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summer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fog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cloud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rain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sun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autumn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winter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spring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wind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snow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038708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65</Words>
  <Application>Microsoft Office PowerPoint</Application>
  <PresentationFormat>Předvádění na obrazovce (4:3)</PresentationFormat>
  <Paragraphs>58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THE WEATHER</vt:lpstr>
      <vt:lpstr>THE WEATHER</vt:lpstr>
      <vt:lpstr>THE WEATHER</vt:lpstr>
      <vt:lpstr>THE WEATHER</vt:lpstr>
      <vt:lpstr>THE WEATHER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WEATHER</dc:title>
  <dc:creator>PC</dc:creator>
  <cp:lastModifiedBy>Pavel Vlček</cp:lastModifiedBy>
  <cp:revision>6</cp:revision>
  <dcterms:created xsi:type="dcterms:W3CDTF">2013-02-13T15:20:29Z</dcterms:created>
  <dcterms:modified xsi:type="dcterms:W3CDTF">2013-03-24T20:29:41Z</dcterms:modified>
</cp:coreProperties>
</file>