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766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193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178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695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68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977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945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8419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111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893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401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DAFB-E95C-407F-90A6-664BBBF1D5CD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ED2E2-1792-4C16-92F6-7F64B4DF78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868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THE WEATHER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VY_32_INOVACE_062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866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WEATHER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369579"/>
              </p:ext>
            </p:extLst>
          </p:nvPr>
        </p:nvGraphicFramePr>
        <p:xfrm>
          <a:off x="467544" y="2276872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slunce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vítr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cloud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jaro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déšť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summer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léto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autumn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podzim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zima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532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WEATHER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607755"/>
              </p:ext>
            </p:extLst>
          </p:nvPr>
        </p:nvGraphicFramePr>
        <p:xfrm>
          <a:off x="3131840" y="2936081"/>
          <a:ext cx="3168352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summer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cloud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rain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autumn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wind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pic>
        <p:nvPicPr>
          <p:cNvPr id="1027" name="Picture 3" descr="C:\Documents and Settings\u s e r\Local Settings\Temporary Internet Files\Content.IE5\2Y8R5BB1\MC90044135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1584176" cy="14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CXDIUE5X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872208" cy="187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J864Y2SG\MC90044040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75386"/>
            <a:ext cx="165963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123260"/>
            <a:ext cx="1656184" cy="146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J864Y2SG\MP90017874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25073"/>
            <a:ext cx="1468760" cy="12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2Y8R5BB1\MC90010498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9474" y="4851038"/>
            <a:ext cx="1821485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Documents and Settings\u s e r\Local Settings\Temporary Internet Files\Content.IE5\6QSD2K28\MP90038487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1995" y="1800744"/>
            <a:ext cx="1948067" cy="21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Documents and Settings\u s e r\Local Settings\Temporary Internet Files\Content.IE5\CXDIUE5X\MP900384871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487" y="4411014"/>
            <a:ext cx="1928632" cy="18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Documents and Settings\u s e r\Local Settings\Temporary Internet Files\Content.IE5\J864Y2SG\MC90030988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545" y="2204864"/>
            <a:ext cx="1826057" cy="14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Documents and Settings\u s e r\Local Settings\Temporary Internet Files\Content.IE5\CXDIUE5X\MP900384869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6840" y="4411014"/>
            <a:ext cx="1724416" cy="21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256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WEATHER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1470818"/>
              </p:ext>
            </p:extLst>
          </p:nvPr>
        </p:nvGraphicFramePr>
        <p:xfrm>
          <a:off x="467544" y="2780928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mrak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déšť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vítr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mlha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podzim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slunce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865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THE WEATHER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538068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summer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cloud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rain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sun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autumn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spring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wind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snow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3870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65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THE WEATHER</vt:lpstr>
      <vt:lpstr>THE WEATHER</vt:lpstr>
      <vt:lpstr>THE WEATHER</vt:lpstr>
      <vt:lpstr>THE WEATHER</vt:lpstr>
      <vt:lpstr>THE WEATHER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WEATHER</dc:title>
  <dc:creator>PC</dc:creator>
  <cp:lastModifiedBy>Pavel Vlček</cp:lastModifiedBy>
  <cp:revision>6</cp:revision>
  <dcterms:created xsi:type="dcterms:W3CDTF">2013-02-13T15:20:29Z</dcterms:created>
  <dcterms:modified xsi:type="dcterms:W3CDTF">2013-03-24T20:29:41Z</dcterms:modified>
</cp:coreProperties>
</file>