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173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8253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836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701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193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538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6374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258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946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931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5174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5AB9-534A-4E03-AF3C-A6312622A8B5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BF66-E6FA-4116-A2F5-19D741A9553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6631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NUMBERS   30-100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VY_32_INOVACE_064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471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30-100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4342064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thirty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třicet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forty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čtyřicet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fifty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padesát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sixty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šedesát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seventy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sedmdesát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eighty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osmdesát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ninety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devadesát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hundred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2406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30-100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3129554"/>
              </p:ext>
            </p:extLst>
          </p:nvPr>
        </p:nvGraphicFramePr>
        <p:xfrm>
          <a:off x="6804248" y="1628800"/>
          <a:ext cx="1882552" cy="2938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82552"/>
              </a:tblGrid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eighty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hundred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forty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seventy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thirty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ninety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fifty</a:t>
                      </a:r>
                      <a:endParaRPr lang="cs-CZ" dirty="0"/>
                    </a:p>
                  </a:txBody>
                  <a:tcPr/>
                </a:tc>
              </a:tr>
              <a:tr h="367265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sixty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9278706"/>
              </p:ext>
            </p:extLst>
          </p:nvPr>
        </p:nvGraphicFramePr>
        <p:xfrm>
          <a:off x="1331640" y="1628800"/>
          <a:ext cx="1679848" cy="295094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79848"/>
              </a:tblGrid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čtyřicet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osmdesát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sto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šedesát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sedmdesát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padesát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devadesát</a:t>
                      </a:r>
                      <a:endParaRPr lang="cs-CZ" dirty="0"/>
                    </a:p>
                  </a:txBody>
                  <a:tcPr/>
                </a:tc>
              </a:tr>
              <a:tr h="368868">
                <a:tc>
                  <a:txBody>
                    <a:bodyPr/>
                    <a:lstStyle/>
                    <a:p>
                      <a:r>
                        <a:rPr lang="cs-CZ" dirty="0" smtClean="0"/>
                        <a:t>třicet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05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NUMBERS  30-100 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236973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padesát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devadesát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čtyřicet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šedesát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osmdesát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třicet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sedmdesát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0332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</Words>
  <Application>Microsoft Office PowerPoint</Application>
  <PresentationFormat>Předvádění na obrazovce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NUMBERS   30-100</vt:lpstr>
      <vt:lpstr>NUMBERS  30-100</vt:lpstr>
      <vt:lpstr>NUMBERS  30-100</vt:lpstr>
      <vt:lpstr>NUMBERS  30-100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  30-100</dc:title>
  <dc:creator>PC</dc:creator>
  <cp:lastModifiedBy>Pavel Vlček</cp:lastModifiedBy>
  <cp:revision>4</cp:revision>
  <dcterms:created xsi:type="dcterms:W3CDTF">2013-02-04T15:32:40Z</dcterms:created>
  <dcterms:modified xsi:type="dcterms:W3CDTF">2013-03-24T20:36:18Z</dcterms:modified>
</cp:coreProperties>
</file>