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C0E2E-9529-470C-ADB8-F4773D821F3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F017A-A9F6-47B7-8DC6-51DAD1AC85D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92455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C0E2E-9529-470C-ADB8-F4773D821F3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F017A-A9F6-47B7-8DC6-51DAD1AC85D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17411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C0E2E-9529-470C-ADB8-F4773D821F3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F017A-A9F6-47B7-8DC6-51DAD1AC85D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69166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C0E2E-9529-470C-ADB8-F4773D821F3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F017A-A9F6-47B7-8DC6-51DAD1AC85D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02591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C0E2E-9529-470C-ADB8-F4773D821F3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F017A-A9F6-47B7-8DC6-51DAD1AC85D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0869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C0E2E-9529-470C-ADB8-F4773D821F3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F017A-A9F6-47B7-8DC6-51DAD1AC85D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44848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C0E2E-9529-470C-ADB8-F4773D821F3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F017A-A9F6-47B7-8DC6-51DAD1AC85D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88668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C0E2E-9529-470C-ADB8-F4773D821F3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F017A-A9F6-47B7-8DC6-51DAD1AC85D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4743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C0E2E-9529-470C-ADB8-F4773D821F3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F017A-A9F6-47B7-8DC6-51DAD1AC85D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40522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C0E2E-9529-470C-ADB8-F4773D821F3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F017A-A9F6-47B7-8DC6-51DAD1AC85D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19223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C0E2E-9529-470C-ADB8-F4773D821F3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F017A-A9F6-47B7-8DC6-51DAD1AC85D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55973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C0E2E-9529-470C-ADB8-F4773D821F3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F017A-A9F6-47B7-8DC6-51DAD1AC85D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04384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I´D LIKE IT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Radana </a:t>
            </a:r>
            <a:r>
              <a:rPr lang="cs-CZ" dirty="0" smtClean="0"/>
              <a:t>Bořilová</a:t>
            </a:r>
          </a:p>
          <a:p>
            <a:r>
              <a:rPr lang="cs-CZ" dirty="0" smtClean="0"/>
              <a:t>VY_32_INOVACE_065</a:t>
            </a:r>
          </a:p>
          <a:p>
            <a:r>
              <a:rPr lang="cs-CZ" dirty="0" smtClean="0"/>
              <a:t>ZŠ Jenišovice</a:t>
            </a:r>
            <a:endParaRPr lang="cs-CZ" dirty="0"/>
          </a:p>
        </p:txBody>
      </p:sp>
      <p:pic>
        <p:nvPicPr>
          <p:cNvPr id="4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4882" y="-21570"/>
            <a:ext cx="9169896" cy="177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04388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I´D LIKE IT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18002367"/>
              </p:ext>
            </p:extLst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sausage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párek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mashed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potatoes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bramborová kaše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rice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rýže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dumpling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knedlík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vegetable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salad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zeleninový salát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cereal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cereálie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koláč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soft drink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limonáda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27926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I´D LIKE IT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27024348"/>
              </p:ext>
            </p:extLst>
          </p:nvPr>
        </p:nvGraphicFramePr>
        <p:xfrm>
          <a:off x="3707904" y="2060848"/>
          <a:ext cx="1944216" cy="301012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944216"/>
              </a:tblGrid>
              <a:tr h="37626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pie</a:t>
                      </a:r>
                      <a:endParaRPr lang="cs-CZ" dirty="0"/>
                    </a:p>
                  </a:txBody>
                  <a:tcPr/>
                </a:tc>
              </a:tr>
              <a:tr h="37626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vegetable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salad</a:t>
                      </a:r>
                      <a:endParaRPr lang="cs-CZ" dirty="0"/>
                    </a:p>
                  </a:txBody>
                  <a:tcPr/>
                </a:tc>
              </a:tr>
              <a:tr h="37626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mashed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potatoes</a:t>
                      </a:r>
                      <a:endParaRPr lang="cs-CZ" dirty="0"/>
                    </a:p>
                  </a:txBody>
                  <a:tcPr/>
                </a:tc>
              </a:tr>
              <a:tr h="37626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dumpling</a:t>
                      </a:r>
                      <a:endParaRPr lang="cs-CZ" dirty="0"/>
                    </a:p>
                  </a:txBody>
                  <a:tcPr/>
                </a:tc>
              </a:tr>
              <a:tr h="37626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rice</a:t>
                      </a:r>
                      <a:endParaRPr lang="cs-CZ" dirty="0"/>
                    </a:p>
                  </a:txBody>
                  <a:tcPr/>
                </a:tc>
              </a:tr>
              <a:tr h="37626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sausage</a:t>
                      </a:r>
                      <a:endParaRPr lang="cs-CZ" dirty="0"/>
                    </a:p>
                  </a:txBody>
                  <a:tcPr/>
                </a:tc>
              </a:tr>
              <a:tr h="376266">
                <a:tc>
                  <a:txBody>
                    <a:bodyPr/>
                    <a:lstStyle/>
                    <a:p>
                      <a:r>
                        <a:rPr lang="cs-CZ" dirty="0" smtClean="0"/>
                        <a:t>soft drink</a:t>
                      </a:r>
                      <a:endParaRPr lang="cs-CZ" dirty="0"/>
                    </a:p>
                  </a:txBody>
                  <a:tcPr/>
                </a:tc>
              </a:tr>
              <a:tr h="37626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cereal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C:\Documents and Settings\u s e r\Local Settings\Temporary Internet Files\Content.IE5\HA292S8Y\MC90023712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955573"/>
            <a:ext cx="1512168" cy="1562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u s e r\Local Settings\Temporary Internet Files\Content.IE5\96HVGYVG\MC90009017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21455" y="5667902"/>
            <a:ext cx="1653766" cy="1084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Documents and Settings\u s e r\Local Settings\Temporary Internet Files\Content.IE5\96HVGYVG\MC90041489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213471"/>
            <a:ext cx="1584176" cy="1634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u s e r\Local Settings\Temporary Internet Files\Content.IE5\HA292S8Y\MC90042345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81633" y="1849016"/>
            <a:ext cx="1828800" cy="1775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Documents and Settings\u s e r\Local Settings\Temporary Internet Files\Content.IE5\HA292S8Y\MC900280893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1440160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Documents and Settings\u s e r\Local Settings\Temporary Internet Files\Content.IE5\96HVGYVG\MC900290479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4208" y="677525"/>
            <a:ext cx="1401778" cy="1278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Documents and Settings\u s e r\Local Settings\Temporary Internet Files\Content.IE5\O6YQ5TLK\MC900298965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08113" y="3861048"/>
            <a:ext cx="1175918" cy="180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Documents and Settings\u s e r\Local Settings\Temporary Internet Files\Content.IE5\O6YQ5TLK\MC900233681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151" y="3931903"/>
            <a:ext cx="2301089" cy="2098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75500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I´D LIKE IT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89519859"/>
              </p:ext>
            </p:extLst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vegetable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salad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dumpling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mashed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potatoes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rice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sausage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soft drink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cereal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9718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I´D LIKE IT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06863297"/>
              </p:ext>
            </p:extLst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cereálie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limonáda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koláč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rýže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knedlík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zeleninový salát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bramborová kaše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párek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67885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73</Words>
  <Application>Microsoft Office PowerPoint</Application>
  <PresentationFormat>Předvádění na obrazovce (4:3)</PresentationFormat>
  <Paragraphs>48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I´D LIKE IT</vt:lpstr>
      <vt:lpstr>I´D LIKE IT</vt:lpstr>
      <vt:lpstr>I´D LIKE IT</vt:lpstr>
      <vt:lpstr>I´D LIKE IT</vt:lpstr>
      <vt:lpstr>I´D LIKE IT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I´D LIKE IT</dc:title>
  <dc:creator>PC</dc:creator>
  <cp:lastModifiedBy>Pavel Vlček</cp:lastModifiedBy>
  <cp:revision>5</cp:revision>
  <dcterms:created xsi:type="dcterms:W3CDTF">2013-02-18T19:33:43Z</dcterms:created>
  <dcterms:modified xsi:type="dcterms:W3CDTF">2013-03-24T20:38:35Z</dcterms:modified>
</cp:coreProperties>
</file>