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245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41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916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259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869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484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866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743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052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922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597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0E2E-9529-470C-ADB8-F4773D821F3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017A-A9F6-47B7-8DC6-51DAD1AC8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438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I´D LIKE 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VY_32_INOVACE_065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438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I´D LIKE 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800236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sausage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párek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mashed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potatoes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bramborová kaše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rýže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dumpling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knedlík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vegetable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salad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zeleninový salát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cereal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cereálie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koláč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soft drink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limonáda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792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I´D LIKE 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7024348"/>
              </p:ext>
            </p:extLst>
          </p:nvPr>
        </p:nvGraphicFramePr>
        <p:xfrm>
          <a:off x="3707904" y="2060848"/>
          <a:ext cx="1944216" cy="30101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6"/>
              </a:tblGrid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vegetable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salad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mashed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potatoes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dumpling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rice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sausage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soft drink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cereal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u s e r\Local Settings\Temporary Internet Files\Content.IE5\HA292S8Y\MC9002371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55573"/>
            <a:ext cx="1512168" cy="156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96HVGYVG\MC9000901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1455" y="5667902"/>
            <a:ext cx="1653766" cy="108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96HVGYVG\MC9004148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13471"/>
            <a:ext cx="1584176" cy="163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HA292S8Y\MC9004234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1633" y="1849016"/>
            <a:ext cx="1828800" cy="177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HA292S8Y\MC90028089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44016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96HVGYVG\MC90029047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77525"/>
            <a:ext cx="1401778" cy="12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O6YQ5TLK\MC90029896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8113" y="3861048"/>
            <a:ext cx="1175918" cy="180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O6YQ5TLK\MC90023368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151" y="3931903"/>
            <a:ext cx="2301089" cy="209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550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I´D LIKE 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9519859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vegetable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salad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dumpling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mashed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potatoes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sausage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soft drink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cereal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71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I´D LIKE 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686329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cereálie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limonáda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koláč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rýže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knedlík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zeleninový salát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bramborová kaše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párek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788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73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I´D LIKE IT</vt:lpstr>
      <vt:lpstr>I´D LIKE IT</vt:lpstr>
      <vt:lpstr>I´D LIKE IT</vt:lpstr>
      <vt:lpstr>I´D LIKE IT</vt:lpstr>
      <vt:lpstr>I´D LIKE 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I´D LIKE IT</dc:title>
  <dc:creator>PC</dc:creator>
  <cp:lastModifiedBy>Pavel Vlček</cp:lastModifiedBy>
  <cp:revision>5</cp:revision>
  <dcterms:created xsi:type="dcterms:W3CDTF">2013-02-18T19:33:43Z</dcterms:created>
  <dcterms:modified xsi:type="dcterms:W3CDTF">2013-03-24T20:38:35Z</dcterms:modified>
</cp:coreProperties>
</file>