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765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471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236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166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390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922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774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1165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632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6860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7532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E67B5-F077-4F4E-BD43-EA62F80E159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9845-4FBE-4D0F-A29C-9E971ADE3C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590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WINTER HOLIDAYS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VY_32_INOVACE_066</a:t>
            </a:r>
          </a:p>
          <a:p>
            <a:r>
              <a:rPr lang="cs-CZ" dirty="0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3140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WINTER HOLIDAYS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4169489"/>
              </p:ext>
            </p:extLst>
          </p:nvPr>
        </p:nvGraphicFramePr>
        <p:xfrm>
          <a:off x="467544" y="2276872"/>
          <a:ext cx="82296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mountains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hory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anorak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zimní bunda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čepice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ski </a:t>
                      </a:r>
                      <a:r>
                        <a:rPr lang="cs-CZ" dirty="0" err="1" smtClean="0"/>
                        <a:t>boots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lyžařské boty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mittens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rukavice palčáky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sledging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sáňkování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snowball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sněhová koule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hill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kopec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3775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WINTER HOLIDAYS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504504"/>
              </p:ext>
            </p:extLst>
          </p:nvPr>
        </p:nvGraphicFramePr>
        <p:xfrm>
          <a:off x="3851920" y="2132856"/>
          <a:ext cx="1584176" cy="2938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84176"/>
              </a:tblGrid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hill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ski </a:t>
                      </a:r>
                      <a:r>
                        <a:rPr lang="cs-CZ" dirty="0" err="1" smtClean="0"/>
                        <a:t>boots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hat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mountains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mittens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sledging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anorak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snowball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Documents and Settings\u s e r\Local Settings\Temporary Internet Files\Content.IE5\O6YQ5TLK\MC9003554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5834" y="227221"/>
            <a:ext cx="1807769" cy="166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HA292S8Y\MC9003512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258" y="4233489"/>
            <a:ext cx="1813711" cy="1415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96HVGYVG\MC90021294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3135" y="3140968"/>
            <a:ext cx="1839773" cy="137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HA292S8Y\MC90010079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3750" y="2195977"/>
            <a:ext cx="2047762" cy="1278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u s e r\Local Settings\Temporary Internet Files\Content.IE5\96HVGYVG\MC90040605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469" y="260648"/>
            <a:ext cx="1841500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Documents and Settings\u s e r\Local Settings\Temporary Internet Files\Content.IE5\96HVGYVG\MC90010070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62125"/>
            <a:ext cx="1531395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Documents and Settings\u s e r\Local Settings\Temporary Internet Files\Content.IE5\X90EP1ZL\MC90035231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3671" y="4941168"/>
            <a:ext cx="1783533" cy="177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Documents and Settings\u s e r\Local Settings\Temporary Internet Files\Content.IE5\96HVGYVG\MC90019761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090461"/>
            <a:ext cx="1886893" cy="1569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721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WINTER HOLIDAYS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1691528"/>
              </p:ext>
            </p:extLst>
          </p:nvPr>
        </p:nvGraphicFramePr>
        <p:xfrm>
          <a:off x="467544" y="2204864"/>
          <a:ext cx="82296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ski </a:t>
                      </a:r>
                      <a:r>
                        <a:rPr lang="cs-CZ" dirty="0" err="1" smtClean="0"/>
                        <a:t>boots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sledging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anorak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mittens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hill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snowball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mountains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9821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WINTER HOLIDAYS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9044750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čepice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sněhová koule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kopec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rukavice palčáky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zimní bunda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lyžařské boty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sáňkování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2789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66</Words>
  <Application>Microsoft Office PowerPoint</Application>
  <PresentationFormat>Předvádění na obrazovce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WINTER HOLIDAYS</vt:lpstr>
      <vt:lpstr>WINTER HOLIDAYS</vt:lpstr>
      <vt:lpstr>WINTER HOLIDAYS</vt:lpstr>
      <vt:lpstr>WINTER HOLIDAYS</vt:lpstr>
      <vt:lpstr>WINTER HOLIDAYS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HOLIDAYS</dc:title>
  <dc:creator>PC</dc:creator>
  <cp:lastModifiedBy>Pavel Vlček</cp:lastModifiedBy>
  <cp:revision>5</cp:revision>
  <dcterms:created xsi:type="dcterms:W3CDTF">2013-02-19T18:29:46Z</dcterms:created>
  <dcterms:modified xsi:type="dcterms:W3CDTF">2013-03-24T20:40:51Z</dcterms:modified>
</cp:coreProperties>
</file>