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1E518-A7AD-46EF-8A37-1F6DC27DC300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71283F0-BEDD-48A0-9452-FF32BA895322}">
      <dgm:prSet phldrT="[Text]"/>
      <dgm:spPr/>
      <dgm:t>
        <a:bodyPr/>
        <a:lstStyle/>
        <a:p>
          <a:endParaRPr lang="cs-CZ" dirty="0"/>
        </a:p>
      </dgm:t>
    </dgm:pt>
    <dgm:pt modelId="{CD20CE14-0384-4F69-8459-983EFD7E2593}" type="parTrans" cxnId="{C1B6A550-043B-4B33-8A16-916B72E0734F}">
      <dgm:prSet/>
      <dgm:spPr/>
      <dgm:t>
        <a:bodyPr/>
        <a:lstStyle/>
        <a:p>
          <a:endParaRPr lang="cs-CZ"/>
        </a:p>
      </dgm:t>
    </dgm:pt>
    <dgm:pt modelId="{EF665A89-B077-4DD3-8A43-8E1369974258}" type="sibTrans" cxnId="{C1B6A550-043B-4B33-8A16-916B72E0734F}">
      <dgm:prSet/>
      <dgm:spPr/>
      <dgm:t>
        <a:bodyPr/>
        <a:lstStyle/>
        <a:p>
          <a:endParaRPr lang="cs-CZ"/>
        </a:p>
      </dgm:t>
    </dgm:pt>
    <dgm:pt modelId="{01385F22-83C0-4937-9DEF-EC4C95BF5F80}">
      <dgm:prSet phldrT="[Text]"/>
      <dgm:spPr/>
      <dgm:t>
        <a:bodyPr/>
        <a:lstStyle/>
        <a:p>
          <a:r>
            <a:rPr lang="cs-CZ" dirty="0" smtClean="0"/>
            <a:t>June</a:t>
          </a:r>
          <a:endParaRPr lang="cs-CZ" dirty="0"/>
        </a:p>
      </dgm:t>
    </dgm:pt>
    <dgm:pt modelId="{5AFBF66B-48E6-4586-95F3-5F48BF8F0A3B}" type="parTrans" cxnId="{47F11351-F6E2-4289-A2FF-0C370EBE04F3}">
      <dgm:prSet/>
      <dgm:spPr/>
      <dgm:t>
        <a:bodyPr/>
        <a:lstStyle/>
        <a:p>
          <a:endParaRPr lang="cs-CZ"/>
        </a:p>
      </dgm:t>
    </dgm:pt>
    <dgm:pt modelId="{D4FCFE75-40FA-4A49-8C53-041BE9D7699A}" type="sibTrans" cxnId="{47F11351-F6E2-4289-A2FF-0C370EBE04F3}">
      <dgm:prSet/>
      <dgm:spPr/>
      <dgm:t>
        <a:bodyPr/>
        <a:lstStyle/>
        <a:p>
          <a:endParaRPr lang="cs-CZ"/>
        </a:p>
      </dgm:t>
    </dgm:pt>
    <dgm:pt modelId="{898391E9-7EB0-407F-8E69-AA445E78BE17}">
      <dgm:prSet phldrT="[Text]"/>
      <dgm:spPr/>
      <dgm:t>
        <a:bodyPr/>
        <a:lstStyle/>
        <a:p>
          <a:r>
            <a:rPr lang="cs-CZ" dirty="0" err="1" smtClean="0"/>
            <a:t>March</a:t>
          </a:r>
          <a:endParaRPr lang="cs-CZ" dirty="0"/>
        </a:p>
      </dgm:t>
    </dgm:pt>
    <dgm:pt modelId="{080B6F41-5A00-408C-B708-0709CA01A439}" type="parTrans" cxnId="{1CA4ABA4-92E1-4782-B139-1C4A596BFA81}">
      <dgm:prSet/>
      <dgm:spPr/>
      <dgm:t>
        <a:bodyPr/>
        <a:lstStyle/>
        <a:p>
          <a:endParaRPr lang="cs-CZ"/>
        </a:p>
      </dgm:t>
    </dgm:pt>
    <dgm:pt modelId="{1B989F7E-5165-48E8-BD77-82ECDB19119D}" type="sibTrans" cxnId="{1CA4ABA4-92E1-4782-B139-1C4A596BFA81}">
      <dgm:prSet/>
      <dgm:spPr/>
      <dgm:t>
        <a:bodyPr/>
        <a:lstStyle/>
        <a:p>
          <a:endParaRPr lang="cs-CZ"/>
        </a:p>
      </dgm:t>
    </dgm:pt>
    <dgm:pt modelId="{B01FCE17-5212-40E1-852D-75252177989F}">
      <dgm:prSet phldrT="[Text]"/>
      <dgm:spPr/>
      <dgm:t>
        <a:bodyPr/>
        <a:lstStyle/>
        <a:p>
          <a:r>
            <a:rPr lang="cs-CZ" dirty="0" err="1" smtClean="0"/>
            <a:t>April</a:t>
          </a:r>
          <a:endParaRPr lang="cs-CZ" dirty="0"/>
        </a:p>
      </dgm:t>
    </dgm:pt>
    <dgm:pt modelId="{E6A13119-36EC-4AC5-AFD9-A24072B8DBDB}" type="parTrans" cxnId="{0C4D7CA0-9968-4B65-9D55-23DC863E2460}">
      <dgm:prSet/>
      <dgm:spPr/>
      <dgm:t>
        <a:bodyPr/>
        <a:lstStyle/>
        <a:p>
          <a:endParaRPr lang="cs-CZ"/>
        </a:p>
      </dgm:t>
    </dgm:pt>
    <dgm:pt modelId="{45C833EF-9213-47BA-A9E2-6B31047BA8CF}" type="sibTrans" cxnId="{0C4D7CA0-9968-4B65-9D55-23DC863E2460}">
      <dgm:prSet/>
      <dgm:spPr/>
      <dgm:t>
        <a:bodyPr/>
        <a:lstStyle/>
        <a:p>
          <a:endParaRPr lang="cs-CZ"/>
        </a:p>
      </dgm:t>
    </dgm:pt>
    <dgm:pt modelId="{C4635B03-630C-4F6A-AA31-A275396EC018}">
      <dgm:prSet phldrT="[Text]"/>
      <dgm:spPr/>
      <dgm:t>
        <a:bodyPr/>
        <a:lstStyle/>
        <a:p>
          <a:r>
            <a:rPr lang="cs-CZ" dirty="0" smtClean="0"/>
            <a:t>July</a:t>
          </a:r>
          <a:endParaRPr lang="cs-CZ" dirty="0"/>
        </a:p>
      </dgm:t>
    </dgm:pt>
    <dgm:pt modelId="{C7800E1D-0C29-4CEE-9CFF-B3BE73B0AE4B}" type="parTrans" cxnId="{FF7DF858-079E-429B-8287-04D4B2E3A638}">
      <dgm:prSet/>
      <dgm:spPr/>
      <dgm:t>
        <a:bodyPr/>
        <a:lstStyle/>
        <a:p>
          <a:endParaRPr lang="cs-CZ"/>
        </a:p>
      </dgm:t>
    </dgm:pt>
    <dgm:pt modelId="{7EA7A953-071C-417E-91D5-E743911B7B79}" type="sibTrans" cxnId="{FF7DF858-079E-429B-8287-04D4B2E3A638}">
      <dgm:prSet/>
      <dgm:spPr/>
      <dgm:t>
        <a:bodyPr/>
        <a:lstStyle/>
        <a:p>
          <a:endParaRPr lang="cs-CZ"/>
        </a:p>
      </dgm:t>
    </dgm:pt>
    <dgm:pt modelId="{7EF14AE1-47B5-459F-B828-BF2CCDFE311C}">
      <dgm:prSet phldrT="[Text]"/>
      <dgm:spPr/>
      <dgm:t>
        <a:bodyPr/>
        <a:lstStyle/>
        <a:p>
          <a:r>
            <a:rPr lang="cs-CZ" dirty="0" err="1" smtClean="0"/>
            <a:t>October</a:t>
          </a:r>
          <a:endParaRPr lang="cs-CZ" dirty="0"/>
        </a:p>
      </dgm:t>
    </dgm:pt>
    <dgm:pt modelId="{9D958233-B795-43BB-98EB-368290E92D74}" type="parTrans" cxnId="{3F590AFC-1E16-46EE-BCB1-B7935DBE56AC}">
      <dgm:prSet/>
      <dgm:spPr/>
      <dgm:t>
        <a:bodyPr/>
        <a:lstStyle/>
        <a:p>
          <a:endParaRPr lang="cs-CZ"/>
        </a:p>
      </dgm:t>
    </dgm:pt>
    <dgm:pt modelId="{8ACAF93A-20D6-40E8-A6A0-B727CBB38EA0}" type="sibTrans" cxnId="{3F590AFC-1E16-46EE-BCB1-B7935DBE56AC}">
      <dgm:prSet/>
      <dgm:spPr/>
      <dgm:t>
        <a:bodyPr/>
        <a:lstStyle/>
        <a:p>
          <a:endParaRPr lang="cs-CZ"/>
        </a:p>
      </dgm:t>
    </dgm:pt>
    <dgm:pt modelId="{CB824344-9563-40E5-9648-3528BBFFE98D}">
      <dgm:prSet phldrT="[Text]"/>
      <dgm:spPr/>
      <dgm:t>
        <a:bodyPr/>
        <a:lstStyle/>
        <a:p>
          <a:r>
            <a:rPr lang="cs-CZ" dirty="0" err="1" smtClean="0"/>
            <a:t>December</a:t>
          </a:r>
          <a:endParaRPr lang="cs-CZ" dirty="0"/>
        </a:p>
      </dgm:t>
    </dgm:pt>
    <dgm:pt modelId="{2F261972-900E-448A-97C5-3DA8FE9C89A6}" type="parTrans" cxnId="{BC2DAF01-3AFA-499E-8B69-B2CFC4714A7C}">
      <dgm:prSet/>
      <dgm:spPr/>
      <dgm:t>
        <a:bodyPr/>
        <a:lstStyle/>
        <a:p>
          <a:endParaRPr lang="cs-CZ"/>
        </a:p>
      </dgm:t>
    </dgm:pt>
    <dgm:pt modelId="{43511182-35ED-401A-AF0C-37B8A759ED5E}" type="sibTrans" cxnId="{BC2DAF01-3AFA-499E-8B69-B2CFC4714A7C}">
      <dgm:prSet/>
      <dgm:spPr/>
      <dgm:t>
        <a:bodyPr/>
        <a:lstStyle/>
        <a:p>
          <a:endParaRPr lang="cs-CZ"/>
        </a:p>
      </dgm:t>
    </dgm:pt>
    <dgm:pt modelId="{332EE1BA-3FB4-4494-A648-ED180506A6FF}">
      <dgm:prSet phldrT="[Text]"/>
      <dgm:spPr/>
      <dgm:t>
        <a:bodyPr/>
        <a:lstStyle/>
        <a:p>
          <a:r>
            <a:rPr lang="cs-CZ" dirty="0" err="1" smtClean="0"/>
            <a:t>September</a:t>
          </a:r>
          <a:endParaRPr lang="cs-CZ" dirty="0"/>
        </a:p>
      </dgm:t>
    </dgm:pt>
    <dgm:pt modelId="{A88CB960-25EF-402C-AFBC-E5F03982C02A}" type="parTrans" cxnId="{174B8B3E-E26B-4F98-A0E9-DDD7BDAAE4C6}">
      <dgm:prSet/>
      <dgm:spPr/>
      <dgm:t>
        <a:bodyPr/>
        <a:lstStyle/>
        <a:p>
          <a:endParaRPr lang="cs-CZ"/>
        </a:p>
      </dgm:t>
    </dgm:pt>
    <dgm:pt modelId="{AE4D3A2B-EFC5-48BC-ACA0-1D8B0BF258D1}" type="sibTrans" cxnId="{174B8B3E-E26B-4F98-A0E9-DDD7BDAAE4C6}">
      <dgm:prSet/>
      <dgm:spPr/>
      <dgm:t>
        <a:bodyPr/>
        <a:lstStyle/>
        <a:p>
          <a:endParaRPr lang="cs-CZ"/>
        </a:p>
      </dgm:t>
    </dgm:pt>
    <dgm:pt modelId="{61C55643-379B-443F-8D0C-80517573448E}">
      <dgm:prSet phldrT="[Text]"/>
      <dgm:spPr/>
      <dgm:t>
        <a:bodyPr/>
        <a:lstStyle/>
        <a:p>
          <a:r>
            <a:rPr lang="cs-CZ" dirty="0" err="1" smtClean="0"/>
            <a:t>March</a:t>
          </a:r>
          <a:endParaRPr lang="cs-CZ" dirty="0"/>
        </a:p>
      </dgm:t>
    </dgm:pt>
    <dgm:pt modelId="{0506DF03-BD3A-4FDD-BB01-F227242F1163}" type="parTrans" cxnId="{D182C3F7-E3B0-42E7-8BBD-0030E5C6D5B9}">
      <dgm:prSet/>
      <dgm:spPr/>
      <dgm:t>
        <a:bodyPr/>
        <a:lstStyle/>
        <a:p>
          <a:endParaRPr lang="cs-CZ"/>
        </a:p>
      </dgm:t>
    </dgm:pt>
    <dgm:pt modelId="{AC63BC2F-6314-4AFF-B0AD-5276D50FFC80}" type="sibTrans" cxnId="{D182C3F7-E3B0-42E7-8BBD-0030E5C6D5B9}">
      <dgm:prSet/>
      <dgm:spPr/>
      <dgm:t>
        <a:bodyPr/>
        <a:lstStyle/>
        <a:p>
          <a:endParaRPr lang="cs-CZ"/>
        </a:p>
      </dgm:t>
    </dgm:pt>
    <dgm:pt modelId="{EA17772E-22AE-4B07-A160-F16E4145D6B9}">
      <dgm:prSet phldrT="[Text]"/>
      <dgm:spPr/>
      <dgm:t>
        <a:bodyPr/>
        <a:lstStyle/>
        <a:p>
          <a:r>
            <a:rPr lang="cs-CZ" dirty="0" smtClean="0"/>
            <a:t>August</a:t>
          </a:r>
          <a:endParaRPr lang="cs-CZ" dirty="0"/>
        </a:p>
      </dgm:t>
    </dgm:pt>
    <dgm:pt modelId="{42EEDACC-49FE-492D-AE1C-67642A988A37}" type="parTrans" cxnId="{BD07B784-01B0-41E0-8A83-CB409CE29A88}">
      <dgm:prSet/>
      <dgm:spPr/>
      <dgm:t>
        <a:bodyPr/>
        <a:lstStyle/>
        <a:p>
          <a:endParaRPr lang="cs-CZ"/>
        </a:p>
      </dgm:t>
    </dgm:pt>
    <dgm:pt modelId="{E63C1924-7D80-4A9D-A3F6-9E5DD75393B7}" type="sibTrans" cxnId="{BD07B784-01B0-41E0-8A83-CB409CE29A88}">
      <dgm:prSet/>
      <dgm:spPr/>
      <dgm:t>
        <a:bodyPr/>
        <a:lstStyle/>
        <a:p>
          <a:endParaRPr lang="cs-CZ"/>
        </a:p>
      </dgm:t>
    </dgm:pt>
    <dgm:pt modelId="{3DE5C184-03C7-4A41-8B6C-30F5A753E448}">
      <dgm:prSet phldrT="[Text]"/>
      <dgm:spPr/>
      <dgm:t>
        <a:bodyPr/>
        <a:lstStyle/>
        <a:p>
          <a:r>
            <a:rPr lang="cs-CZ" dirty="0" smtClean="0"/>
            <a:t>May</a:t>
          </a:r>
          <a:endParaRPr lang="cs-CZ" dirty="0"/>
        </a:p>
      </dgm:t>
    </dgm:pt>
    <dgm:pt modelId="{39AC5923-7464-4B87-A447-80AB2F603FED}" type="parTrans" cxnId="{7EBAC0AE-780E-4F14-87A1-1800AFB0F5AA}">
      <dgm:prSet/>
      <dgm:spPr/>
      <dgm:t>
        <a:bodyPr/>
        <a:lstStyle/>
        <a:p>
          <a:endParaRPr lang="cs-CZ"/>
        </a:p>
      </dgm:t>
    </dgm:pt>
    <dgm:pt modelId="{3A943EA6-8CD1-41A7-9F4B-A7BE2B51A3EF}" type="sibTrans" cxnId="{7EBAC0AE-780E-4F14-87A1-1800AFB0F5AA}">
      <dgm:prSet/>
      <dgm:spPr/>
      <dgm:t>
        <a:bodyPr/>
        <a:lstStyle/>
        <a:p>
          <a:endParaRPr lang="cs-CZ"/>
        </a:p>
      </dgm:t>
    </dgm:pt>
    <dgm:pt modelId="{BD6F718A-1C84-4536-9A01-922B750EC058}">
      <dgm:prSet phldrT="[Text]"/>
      <dgm:spPr/>
      <dgm:t>
        <a:bodyPr/>
        <a:lstStyle/>
        <a:p>
          <a:r>
            <a:rPr lang="cs-CZ" dirty="0" err="1" smtClean="0"/>
            <a:t>February</a:t>
          </a:r>
          <a:endParaRPr lang="cs-CZ" dirty="0"/>
        </a:p>
      </dgm:t>
    </dgm:pt>
    <dgm:pt modelId="{EC49C062-4F15-4193-BA3D-9B746303854D}" type="parTrans" cxnId="{30C388BC-5520-447F-98DD-1BD170B9131A}">
      <dgm:prSet/>
      <dgm:spPr/>
      <dgm:t>
        <a:bodyPr/>
        <a:lstStyle/>
        <a:p>
          <a:endParaRPr lang="cs-CZ"/>
        </a:p>
      </dgm:t>
    </dgm:pt>
    <dgm:pt modelId="{A47A0730-0813-4577-80C9-24A16C7DEE0C}" type="sibTrans" cxnId="{30C388BC-5520-447F-98DD-1BD170B9131A}">
      <dgm:prSet/>
      <dgm:spPr/>
      <dgm:t>
        <a:bodyPr/>
        <a:lstStyle/>
        <a:p>
          <a:endParaRPr lang="cs-CZ"/>
        </a:p>
      </dgm:t>
    </dgm:pt>
    <dgm:pt modelId="{D3EA6CC6-EA19-4EC5-B1FC-52FC64B3DEB8}">
      <dgm:prSet phldrT="[Text]"/>
      <dgm:spPr/>
      <dgm:t>
        <a:bodyPr/>
        <a:lstStyle/>
        <a:p>
          <a:r>
            <a:rPr lang="cs-CZ" dirty="0" err="1" smtClean="0"/>
            <a:t>January</a:t>
          </a:r>
          <a:endParaRPr lang="cs-CZ" dirty="0"/>
        </a:p>
      </dgm:t>
    </dgm:pt>
    <dgm:pt modelId="{D53ADA99-2810-4F36-94B0-44CB9F5FDC8B}" type="sibTrans" cxnId="{7E53ED86-D76D-4951-805F-953DD0AEC6F8}">
      <dgm:prSet/>
      <dgm:spPr/>
      <dgm:t>
        <a:bodyPr/>
        <a:lstStyle/>
        <a:p>
          <a:endParaRPr lang="cs-CZ"/>
        </a:p>
      </dgm:t>
    </dgm:pt>
    <dgm:pt modelId="{038C53CE-8DC7-4B01-BBF0-3D3026EB7B56}" type="parTrans" cxnId="{7E53ED86-D76D-4951-805F-953DD0AEC6F8}">
      <dgm:prSet/>
      <dgm:spPr/>
      <dgm:t>
        <a:bodyPr/>
        <a:lstStyle/>
        <a:p>
          <a:endParaRPr lang="cs-CZ"/>
        </a:p>
      </dgm:t>
    </dgm:pt>
    <dgm:pt modelId="{43BBE1C1-DBEF-4E81-A42F-3CE3662099DE}" type="pres">
      <dgm:prSet presAssocID="{AA71E518-A7AD-46EF-8A37-1F6DC27DC3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5C21DD5-93F3-4B06-80F9-38322D5FD84E}" type="pres">
      <dgm:prSet presAssocID="{671283F0-BEDD-48A0-9452-FF32BA895322}" presName="node" presStyleLbl="node1" presStyleIdx="0" presStyleCnt="13" custFlipVert="1" custScaleX="22686" custScaleY="11669" custLinFactNeighborX="-7810" custLinFactNeighborY="490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B6789AA-CBBB-415D-AA4C-C82FC0858032}" type="pres">
      <dgm:prSet presAssocID="{EF665A89-B077-4DD3-8A43-8E1369974258}" presName="sibTrans" presStyleCnt="0"/>
      <dgm:spPr/>
    </dgm:pt>
    <dgm:pt modelId="{8B2B7BEE-2D48-4ACA-B0FD-87E9A59934CE}" type="pres">
      <dgm:prSet presAssocID="{01385F22-83C0-4937-9DEF-EC4C95BF5F80}" presName="node" presStyleLbl="node1" presStyleIdx="1" presStyleCnt="13" custFlipVert="1" custScaleX="22686" custScaleY="11669" custLinFactY="9028" custLinFactNeighborX="40586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622EC9-798F-4EE1-9506-489B95E64F7B}" type="pres">
      <dgm:prSet presAssocID="{D4FCFE75-40FA-4A49-8C53-041BE9D7699A}" presName="sibTrans" presStyleCnt="0"/>
      <dgm:spPr/>
    </dgm:pt>
    <dgm:pt modelId="{7E729CF2-A9E4-4787-A211-D162AF65DC97}" type="pres">
      <dgm:prSet presAssocID="{898391E9-7EB0-407F-8E69-AA445E78BE17}" presName="node" presStyleLbl="node1" presStyleIdx="2" presStyleCnt="13" custFlipVert="1" custScaleX="22686" custScaleY="11669" custLinFactNeighborX="-46598" custLinFactNeighborY="712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38446F-C699-416B-9761-A1FEEA7EB03D}" type="pres">
      <dgm:prSet presAssocID="{1B989F7E-5165-48E8-BD77-82ECDB19119D}" presName="sibTrans" presStyleCnt="0"/>
      <dgm:spPr/>
    </dgm:pt>
    <dgm:pt modelId="{F86D604E-8B67-477C-8E3C-E708380A92E0}" type="pres">
      <dgm:prSet presAssocID="{B01FCE17-5212-40E1-852D-75252177989F}" presName="node" presStyleLbl="node1" presStyleIdx="3" presStyleCnt="13" custFlipVert="1" custScaleX="22686" custScaleY="11669" custLinFactNeighborX="46687" custLinFactNeighborY="806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D8BCAF-4D6B-43AF-8D19-33FAC5A04ACF}" type="pres">
      <dgm:prSet presAssocID="{45C833EF-9213-47BA-A9E2-6B31047BA8CF}" presName="sibTrans" presStyleCnt="0"/>
      <dgm:spPr/>
    </dgm:pt>
    <dgm:pt modelId="{896007DD-3CF3-48EC-881E-004B194EB028}" type="pres">
      <dgm:prSet presAssocID="{C4635B03-630C-4F6A-AA31-A275396EC018}" presName="node" presStyleLbl="node1" presStyleIdx="4" presStyleCnt="13" custFlipVert="1" custScaleX="22686" custScaleY="11669" custLinFactNeighborX="-40496" custLinFactNeighborY="-792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89012D-1A69-4BE9-804C-DC2916F4D0D2}" type="pres">
      <dgm:prSet presAssocID="{7EA7A953-071C-417E-91D5-E743911B7B79}" presName="sibTrans" presStyleCnt="0"/>
      <dgm:spPr/>
    </dgm:pt>
    <dgm:pt modelId="{5506E2DE-8BD7-4E32-AF31-F8CAA59726C7}" type="pres">
      <dgm:prSet presAssocID="{7EF14AE1-47B5-459F-B828-BF2CCDFE311C}" presName="node" presStyleLbl="node1" presStyleIdx="5" presStyleCnt="13" custFlipVert="1" custScaleX="22686" custScaleY="11669" custLinFactNeighborX="-21343" custLinFactNeighborY="-2342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418EC5-B84C-4FB3-AB6B-D4ABA9909891}" type="pres">
      <dgm:prSet presAssocID="{8ACAF93A-20D6-40E8-A6A0-B727CBB38EA0}" presName="sibTrans" presStyleCnt="0"/>
      <dgm:spPr/>
    </dgm:pt>
    <dgm:pt modelId="{B84FA27A-296B-4038-BB51-5845E3443D67}" type="pres">
      <dgm:prSet presAssocID="{CB824344-9563-40E5-9648-3528BBFFE98D}" presName="node" presStyleLbl="node1" presStyleIdx="6" presStyleCnt="13" custFlipVert="1" custScaleX="22686" custScaleY="11669" custLinFactNeighborX="70613" custLinFactNeighborY="-5176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BF6FD5-0D6F-44FF-8ADD-DA0C6636E15F}" type="pres">
      <dgm:prSet presAssocID="{43511182-35ED-401A-AF0C-37B8A759ED5E}" presName="sibTrans" presStyleCnt="0"/>
      <dgm:spPr/>
    </dgm:pt>
    <dgm:pt modelId="{2FCEBB53-2076-4962-883D-C0C91A6EBDE9}" type="pres">
      <dgm:prSet presAssocID="{332EE1BA-3FB4-4494-A648-ED180506A6FF}" presName="node" presStyleLbl="node1" presStyleIdx="7" presStyleCnt="13" custFlipVert="1" custScaleX="22686" custScaleY="11669" custLinFactNeighborX="37927" custLinFactNeighborY="-3625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0D2D53-2282-4685-814B-7DAC5A965482}" type="pres">
      <dgm:prSet presAssocID="{AE4D3A2B-EFC5-48BC-ACA0-1D8B0BF258D1}" presName="sibTrans" presStyleCnt="0"/>
      <dgm:spPr/>
    </dgm:pt>
    <dgm:pt modelId="{55B073E9-8C3C-4FE5-9E75-4E65B998A140}" type="pres">
      <dgm:prSet presAssocID="{D3EA6CC6-EA19-4EC5-B1FC-52FC64B3DEB8}" presName="node" presStyleLbl="node1" presStyleIdx="8" presStyleCnt="13" custFlipVert="1" custScaleX="22686" custScaleY="11669" custLinFactNeighborX="-73182" custLinFactNeighborY="-5176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784A53-E7C4-464D-97C0-FF9D8BD5B761}" type="pres">
      <dgm:prSet presAssocID="{D53ADA99-2810-4F36-94B0-44CB9F5FDC8B}" presName="sibTrans" presStyleCnt="0"/>
      <dgm:spPr/>
    </dgm:pt>
    <dgm:pt modelId="{AA64235B-F5A5-4635-A36E-ED4CCCBEE9D8}" type="pres">
      <dgm:prSet presAssocID="{61C55643-379B-443F-8D0C-80517573448E}" presName="node" presStyleLbl="node1" presStyleIdx="9" presStyleCnt="13" custFlipVert="1" custScaleX="22686" custScaleY="11669" custLinFactNeighborX="21432" custLinFactNeighborY="240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360273-4799-428A-BE61-8CF3564930B3}" type="pres">
      <dgm:prSet presAssocID="{AC63BC2F-6314-4AFF-B0AD-5276D50FFC80}" presName="sibTrans" presStyleCnt="0"/>
      <dgm:spPr/>
    </dgm:pt>
    <dgm:pt modelId="{DA8FFCC5-74B4-476A-AD1B-B338F16EF4AB}" type="pres">
      <dgm:prSet presAssocID="{EA17772E-22AE-4B07-A160-F16E4145D6B9}" presName="node" presStyleLbl="node1" presStyleIdx="10" presStyleCnt="13" custFlipVert="1" custScaleX="22686" custScaleY="11669" custLinFactNeighborX="-13912" custLinFactNeighborY="-645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DD8004-BFD6-42A4-B3A6-A9E4F6AA7E82}" type="pres">
      <dgm:prSet presAssocID="{E63C1924-7D80-4A9D-A3F6-9E5DD75393B7}" presName="sibTrans" presStyleCnt="0"/>
      <dgm:spPr/>
    </dgm:pt>
    <dgm:pt modelId="{63DECEB2-998A-4ADF-99FC-61B8AF3F53EA}" type="pres">
      <dgm:prSet presAssocID="{3DE5C184-03C7-4A41-8B6C-30F5A753E448}" presName="node" presStyleLbl="node1" presStyleIdx="11" presStyleCnt="13" custFlipVert="1" custScaleX="22686" custScaleY="11669" custLinFactNeighborX="-21343" custLinFactNeighborY="-645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919B67-4F5E-4D9C-916A-E2030AF8FA1A}" type="pres">
      <dgm:prSet presAssocID="{3A943EA6-8CD1-41A7-9F4B-A7BE2B51A3EF}" presName="sibTrans" presStyleCnt="0"/>
      <dgm:spPr/>
    </dgm:pt>
    <dgm:pt modelId="{F3B6182A-3195-455D-92DA-A816756714DB}" type="pres">
      <dgm:prSet presAssocID="{BD6F718A-1C84-4536-9A01-922B750EC058}" presName="node" presStyleLbl="node1" presStyleIdx="12" presStyleCnt="13" custFlipVert="1" custScaleX="22686" custScaleY="11669" custLinFactNeighborX="-37838" custLinFactNeighborY="-43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FFB9411-CB2D-4B35-94B7-55C432CCB153}" type="presOf" srcId="{01385F22-83C0-4937-9DEF-EC4C95BF5F80}" destId="{8B2B7BEE-2D48-4ACA-B0FD-87E9A59934CE}" srcOrd="0" destOrd="0" presId="urn:microsoft.com/office/officeart/2005/8/layout/default#1"/>
    <dgm:cxn modelId="{7E53ED86-D76D-4951-805F-953DD0AEC6F8}" srcId="{AA71E518-A7AD-46EF-8A37-1F6DC27DC300}" destId="{D3EA6CC6-EA19-4EC5-B1FC-52FC64B3DEB8}" srcOrd="8" destOrd="0" parTransId="{038C53CE-8DC7-4B01-BBF0-3D3026EB7B56}" sibTransId="{D53ADA99-2810-4F36-94B0-44CB9F5FDC8B}"/>
    <dgm:cxn modelId="{9029D30C-1510-45A5-A754-A9578FD20C37}" type="presOf" srcId="{7EF14AE1-47B5-459F-B828-BF2CCDFE311C}" destId="{5506E2DE-8BD7-4E32-AF31-F8CAA59726C7}" srcOrd="0" destOrd="0" presId="urn:microsoft.com/office/officeart/2005/8/layout/default#1"/>
    <dgm:cxn modelId="{1CA4ABA4-92E1-4782-B139-1C4A596BFA81}" srcId="{AA71E518-A7AD-46EF-8A37-1F6DC27DC300}" destId="{898391E9-7EB0-407F-8E69-AA445E78BE17}" srcOrd="2" destOrd="0" parTransId="{080B6F41-5A00-408C-B708-0709CA01A439}" sibTransId="{1B989F7E-5165-48E8-BD77-82ECDB19119D}"/>
    <dgm:cxn modelId="{DB70B911-5751-407F-9CB1-0F9282CC07E8}" type="presOf" srcId="{898391E9-7EB0-407F-8E69-AA445E78BE17}" destId="{7E729CF2-A9E4-4787-A211-D162AF65DC97}" srcOrd="0" destOrd="0" presId="urn:microsoft.com/office/officeart/2005/8/layout/default#1"/>
    <dgm:cxn modelId="{FF7DF858-079E-429B-8287-04D4B2E3A638}" srcId="{AA71E518-A7AD-46EF-8A37-1F6DC27DC300}" destId="{C4635B03-630C-4F6A-AA31-A275396EC018}" srcOrd="4" destOrd="0" parTransId="{C7800E1D-0C29-4CEE-9CFF-B3BE73B0AE4B}" sibTransId="{7EA7A953-071C-417E-91D5-E743911B7B79}"/>
    <dgm:cxn modelId="{174B8B3E-E26B-4F98-A0E9-DDD7BDAAE4C6}" srcId="{AA71E518-A7AD-46EF-8A37-1F6DC27DC300}" destId="{332EE1BA-3FB4-4494-A648-ED180506A6FF}" srcOrd="7" destOrd="0" parTransId="{A88CB960-25EF-402C-AFBC-E5F03982C02A}" sibTransId="{AE4D3A2B-EFC5-48BC-ACA0-1D8B0BF258D1}"/>
    <dgm:cxn modelId="{3F590AFC-1E16-46EE-BCB1-B7935DBE56AC}" srcId="{AA71E518-A7AD-46EF-8A37-1F6DC27DC300}" destId="{7EF14AE1-47B5-459F-B828-BF2CCDFE311C}" srcOrd="5" destOrd="0" parTransId="{9D958233-B795-43BB-98EB-368290E92D74}" sibTransId="{8ACAF93A-20D6-40E8-A6A0-B727CBB38EA0}"/>
    <dgm:cxn modelId="{A1A68B59-238C-4B61-A873-72BA8C1A9026}" type="presOf" srcId="{BD6F718A-1C84-4536-9A01-922B750EC058}" destId="{F3B6182A-3195-455D-92DA-A816756714DB}" srcOrd="0" destOrd="0" presId="urn:microsoft.com/office/officeart/2005/8/layout/default#1"/>
    <dgm:cxn modelId="{E9252C23-0B8B-4109-A5D2-F18A4CFC8FC1}" type="presOf" srcId="{CB824344-9563-40E5-9648-3528BBFFE98D}" destId="{B84FA27A-296B-4038-BB51-5845E3443D67}" srcOrd="0" destOrd="0" presId="urn:microsoft.com/office/officeart/2005/8/layout/default#1"/>
    <dgm:cxn modelId="{973B81FD-735D-4131-B8BE-C1718B995244}" type="presOf" srcId="{EA17772E-22AE-4B07-A160-F16E4145D6B9}" destId="{DA8FFCC5-74B4-476A-AD1B-B338F16EF4AB}" srcOrd="0" destOrd="0" presId="urn:microsoft.com/office/officeart/2005/8/layout/default#1"/>
    <dgm:cxn modelId="{CCC31E8C-C4E2-4A71-8351-4FD70F765A27}" type="presOf" srcId="{61C55643-379B-443F-8D0C-80517573448E}" destId="{AA64235B-F5A5-4635-A36E-ED4CCCBEE9D8}" srcOrd="0" destOrd="0" presId="urn:microsoft.com/office/officeart/2005/8/layout/default#1"/>
    <dgm:cxn modelId="{D182C3F7-E3B0-42E7-8BBD-0030E5C6D5B9}" srcId="{AA71E518-A7AD-46EF-8A37-1F6DC27DC300}" destId="{61C55643-379B-443F-8D0C-80517573448E}" srcOrd="9" destOrd="0" parTransId="{0506DF03-BD3A-4FDD-BB01-F227242F1163}" sibTransId="{AC63BC2F-6314-4AFF-B0AD-5276D50FFC80}"/>
    <dgm:cxn modelId="{BCDAC8C6-A666-468E-8774-1C9858594902}" type="presOf" srcId="{332EE1BA-3FB4-4494-A648-ED180506A6FF}" destId="{2FCEBB53-2076-4962-883D-C0C91A6EBDE9}" srcOrd="0" destOrd="0" presId="urn:microsoft.com/office/officeart/2005/8/layout/default#1"/>
    <dgm:cxn modelId="{477821A5-83F5-4E3C-82B9-D4E946837394}" type="presOf" srcId="{3DE5C184-03C7-4A41-8B6C-30F5A753E448}" destId="{63DECEB2-998A-4ADF-99FC-61B8AF3F53EA}" srcOrd="0" destOrd="0" presId="urn:microsoft.com/office/officeart/2005/8/layout/default#1"/>
    <dgm:cxn modelId="{029583E7-B135-4FEC-A084-B26E2BD75279}" type="presOf" srcId="{B01FCE17-5212-40E1-852D-75252177989F}" destId="{F86D604E-8B67-477C-8E3C-E708380A92E0}" srcOrd="0" destOrd="0" presId="urn:microsoft.com/office/officeart/2005/8/layout/default#1"/>
    <dgm:cxn modelId="{C1B6A550-043B-4B33-8A16-916B72E0734F}" srcId="{AA71E518-A7AD-46EF-8A37-1F6DC27DC300}" destId="{671283F0-BEDD-48A0-9452-FF32BA895322}" srcOrd="0" destOrd="0" parTransId="{CD20CE14-0384-4F69-8459-983EFD7E2593}" sibTransId="{EF665A89-B077-4DD3-8A43-8E1369974258}"/>
    <dgm:cxn modelId="{D4701433-B2F3-44F0-A3D7-43727A1918AB}" type="presOf" srcId="{C4635B03-630C-4F6A-AA31-A275396EC018}" destId="{896007DD-3CF3-48EC-881E-004B194EB028}" srcOrd="0" destOrd="0" presId="urn:microsoft.com/office/officeart/2005/8/layout/default#1"/>
    <dgm:cxn modelId="{91E3DAA8-D45B-4D0A-A380-9BE925F58846}" type="presOf" srcId="{D3EA6CC6-EA19-4EC5-B1FC-52FC64B3DEB8}" destId="{55B073E9-8C3C-4FE5-9E75-4E65B998A140}" srcOrd="0" destOrd="0" presId="urn:microsoft.com/office/officeart/2005/8/layout/default#1"/>
    <dgm:cxn modelId="{4C47A58E-CDE6-4E20-855E-269293D45BC1}" type="presOf" srcId="{AA71E518-A7AD-46EF-8A37-1F6DC27DC300}" destId="{43BBE1C1-DBEF-4E81-A42F-3CE3662099DE}" srcOrd="0" destOrd="0" presId="urn:microsoft.com/office/officeart/2005/8/layout/default#1"/>
    <dgm:cxn modelId="{30C388BC-5520-447F-98DD-1BD170B9131A}" srcId="{AA71E518-A7AD-46EF-8A37-1F6DC27DC300}" destId="{BD6F718A-1C84-4536-9A01-922B750EC058}" srcOrd="12" destOrd="0" parTransId="{EC49C062-4F15-4193-BA3D-9B746303854D}" sibTransId="{A47A0730-0813-4577-80C9-24A16C7DEE0C}"/>
    <dgm:cxn modelId="{7EBAC0AE-780E-4F14-87A1-1800AFB0F5AA}" srcId="{AA71E518-A7AD-46EF-8A37-1F6DC27DC300}" destId="{3DE5C184-03C7-4A41-8B6C-30F5A753E448}" srcOrd="11" destOrd="0" parTransId="{39AC5923-7464-4B87-A447-80AB2F603FED}" sibTransId="{3A943EA6-8CD1-41A7-9F4B-A7BE2B51A3EF}"/>
    <dgm:cxn modelId="{47F11351-F6E2-4289-A2FF-0C370EBE04F3}" srcId="{AA71E518-A7AD-46EF-8A37-1F6DC27DC300}" destId="{01385F22-83C0-4937-9DEF-EC4C95BF5F80}" srcOrd="1" destOrd="0" parTransId="{5AFBF66B-48E6-4586-95F3-5F48BF8F0A3B}" sibTransId="{D4FCFE75-40FA-4A49-8C53-041BE9D7699A}"/>
    <dgm:cxn modelId="{BD07B784-01B0-41E0-8A83-CB409CE29A88}" srcId="{AA71E518-A7AD-46EF-8A37-1F6DC27DC300}" destId="{EA17772E-22AE-4B07-A160-F16E4145D6B9}" srcOrd="10" destOrd="0" parTransId="{42EEDACC-49FE-492D-AE1C-67642A988A37}" sibTransId="{E63C1924-7D80-4A9D-A3F6-9E5DD75393B7}"/>
    <dgm:cxn modelId="{0C4D7CA0-9968-4B65-9D55-23DC863E2460}" srcId="{AA71E518-A7AD-46EF-8A37-1F6DC27DC300}" destId="{B01FCE17-5212-40E1-852D-75252177989F}" srcOrd="3" destOrd="0" parTransId="{E6A13119-36EC-4AC5-AFD9-A24072B8DBDB}" sibTransId="{45C833EF-9213-47BA-A9E2-6B31047BA8CF}"/>
    <dgm:cxn modelId="{86E80959-E653-4381-96B3-908FC2CD640D}" type="presOf" srcId="{671283F0-BEDD-48A0-9452-FF32BA895322}" destId="{75C21DD5-93F3-4B06-80F9-38322D5FD84E}" srcOrd="0" destOrd="0" presId="urn:microsoft.com/office/officeart/2005/8/layout/default#1"/>
    <dgm:cxn modelId="{BC2DAF01-3AFA-499E-8B69-B2CFC4714A7C}" srcId="{AA71E518-A7AD-46EF-8A37-1F6DC27DC300}" destId="{CB824344-9563-40E5-9648-3528BBFFE98D}" srcOrd="6" destOrd="0" parTransId="{2F261972-900E-448A-97C5-3DA8FE9C89A6}" sibTransId="{43511182-35ED-401A-AF0C-37B8A759ED5E}"/>
    <dgm:cxn modelId="{17307C3B-BD92-4932-B003-6868DFA00032}" type="presParOf" srcId="{43BBE1C1-DBEF-4E81-A42F-3CE3662099DE}" destId="{75C21DD5-93F3-4B06-80F9-38322D5FD84E}" srcOrd="0" destOrd="0" presId="urn:microsoft.com/office/officeart/2005/8/layout/default#1"/>
    <dgm:cxn modelId="{A3F80575-872F-419B-A2FE-94F274DF58F3}" type="presParOf" srcId="{43BBE1C1-DBEF-4E81-A42F-3CE3662099DE}" destId="{1B6789AA-CBBB-415D-AA4C-C82FC0858032}" srcOrd="1" destOrd="0" presId="urn:microsoft.com/office/officeart/2005/8/layout/default#1"/>
    <dgm:cxn modelId="{0DB3F52F-B0B3-4946-B0CD-28A1BA4459EB}" type="presParOf" srcId="{43BBE1C1-DBEF-4E81-A42F-3CE3662099DE}" destId="{8B2B7BEE-2D48-4ACA-B0FD-87E9A59934CE}" srcOrd="2" destOrd="0" presId="urn:microsoft.com/office/officeart/2005/8/layout/default#1"/>
    <dgm:cxn modelId="{29FF8642-E48F-4AA3-B2D3-7BF8D81B27C6}" type="presParOf" srcId="{43BBE1C1-DBEF-4E81-A42F-3CE3662099DE}" destId="{91622EC9-798F-4EE1-9506-489B95E64F7B}" srcOrd="3" destOrd="0" presId="urn:microsoft.com/office/officeart/2005/8/layout/default#1"/>
    <dgm:cxn modelId="{EF520AB0-B0AB-42D9-9AD5-4B612ED6C0EF}" type="presParOf" srcId="{43BBE1C1-DBEF-4E81-A42F-3CE3662099DE}" destId="{7E729CF2-A9E4-4787-A211-D162AF65DC97}" srcOrd="4" destOrd="0" presId="urn:microsoft.com/office/officeart/2005/8/layout/default#1"/>
    <dgm:cxn modelId="{1FB60AEA-B9A1-4A5F-B001-BB9B0DA7A0AF}" type="presParOf" srcId="{43BBE1C1-DBEF-4E81-A42F-3CE3662099DE}" destId="{B038446F-C699-416B-9761-A1FEEA7EB03D}" srcOrd="5" destOrd="0" presId="urn:microsoft.com/office/officeart/2005/8/layout/default#1"/>
    <dgm:cxn modelId="{1B6CB8FD-FCEF-4B0B-999A-3B68CB65E211}" type="presParOf" srcId="{43BBE1C1-DBEF-4E81-A42F-3CE3662099DE}" destId="{F86D604E-8B67-477C-8E3C-E708380A92E0}" srcOrd="6" destOrd="0" presId="urn:microsoft.com/office/officeart/2005/8/layout/default#1"/>
    <dgm:cxn modelId="{87564D93-F4C9-4C98-BAFE-D424C50C28A8}" type="presParOf" srcId="{43BBE1C1-DBEF-4E81-A42F-3CE3662099DE}" destId="{08D8BCAF-4D6B-43AF-8D19-33FAC5A04ACF}" srcOrd="7" destOrd="0" presId="urn:microsoft.com/office/officeart/2005/8/layout/default#1"/>
    <dgm:cxn modelId="{231D5226-FEA8-4397-BC1A-CFD605E38C41}" type="presParOf" srcId="{43BBE1C1-DBEF-4E81-A42F-3CE3662099DE}" destId="{896007DD-3CF3-48EC-881E-004B194EB028}" srcOrd="8" destOrd="0" presId="urn:microsoft.com/office/officeart/2005/8/layout/default#1"/>
    <dgm:cxn modelId="{9C4CD04E-4563-4ED2-9B6C-A4EAD6B0FD42}" type="presParOf" srcId="{43BBE1C1-DBEF-4E81-A42F-3CE3662099DE}" destId="{8489012D-1A69-4BE9-804C-DC2916F4D0D2}" srcOrd="9" destOrd="0" presId="urn:microsoft.com/office/officeart/2005/8/layout/default#1"/>
    <dgm:cxn modelId="{1803B052-1A04-4B89-87A9-E04D0E7AB68B}" type="presParOf" srcId="{43BBE1C1-DBEF-4E81-A42F-3CE3662099DE}" destId="{5506E2DE-8BD7-4E32-AF31-F8CAA59726C7}" srcOrd="10" destOrd="0" presId="urn:microsoft.com/office/officeart/2005/8/layout/default#1"/>
    <dgm:cxn modelId="{949DC321-37FA-477D-82E6-E9B9206BB6AA}" type="presParOf" srcId="{43BBE1C1-DBEF-4E81-A42F-3CE3662099DE}" destId="{C5418EC5-B84C-4FB3-AB6B-D4ABA9909891}" srcOrd="11" destOrd="0" presId="urn:microsoft.com/office/officeart/2005/8/layout/default#1"/>
    <dgm:cxn modelId="{C6888565-4381-4B2E-85D6-05CEB753781F}" type="presParOf" srcId="{43BBE1C1-DBEF-4E81-A42F-3CE3662099DE}" destId="{B84FA27A-296B-4038-BB51-5845E3443D67}" srcOrd="12" destOrd="0" presId="urn:microsoft.com/office/officeart/2005/8/layout/default#1"/>
    <dgm:cxn modelId="{B533B6AC-DF0B-4668-B673-A454DE509FF7}" type="presParOf" srcId="{43BBE1C1-DBEF-4E81-A42F-3CE3662099DE}" destId="{C9BF6FD5-0D6F-44FF-8ADD-DA0C6636E15F}" srcOrd="13" destOrd="0" presId="urn:microsoft.com/office/officeart/2005/8/layout/default#1"/>
    <dgm:cxn modelId="{034B7DA5-4441-41BC-8CCA-38B2DDF322DB}" type="presParOf" srcId="{43BBE1C1-DBEF-4E81-A42F-3CE3662099DE}" destId="{2FCEBB53-2076-4962-883D-C0C91A6EBDE9}" srcOrd="14" destOrd="0" presId="urn:microsoft.com/office/officeart/2005/8/layout/default#1"/>
    <dgm:cxn modelId="{DE49D92B-A760-49AE-A826-41C4CA426DD3}" type="presParOf" srcId="{43BBE1C1-DBEF-4E81-A42F-3CE3662099DE}" destId="{C20D2D53-2282-4685-814B-7DAC5A965482}" srcOrd="15" destOrd="0" presId="urn:microsoft.com/office/officeart/2005/8/layout/default#1"/>
    <dgm:cxn modelId="{8F8B8E32-9695-4B0D-9DBB-CDE897A2E91E}" type="presParOf" srcId="{43BBE1C1-DBEF-4E81-A42F-3CE3662099DE}" destId="{55B073E9-8C3C-4FE5-9E75-4E65B998A140}" srcOrd="16" destOrd="0" presId="urn:microsoft.com/office/officeart/2005/8/layout/default#1"/>
    <dgm:cxn modelId="{2970552E-4AD6-45C9-87A2-7B6198C15382}" type="presParOf" srcId="{43BBE1C1-DBEF-4E81-A42F-3CE3662099DE}" destId="{B0784A53-E7C4-464D-97C0-FF9D8BD5B761}" srcOrd="17" destOrd="0" presId="urn:microsoft.com/office/officeart/2005/8/layout/default#1"/>
    <dgm:cxn modelId="{9B23707A-7531-4986-9146-F9A015876068}" type="presParOf" srcId="{43BBE1C1-DBEF-4E81-A42F-3CE3662099DE}" destId="{AA64235B-F5A5-4635-A36E-ED4CCCBEE9D8}" srcOrd="18" destOrd="0" presId="urn:microsoft.com/office/officeart/2005/8/layout/default#1"/>
    <dgm:cxn modelId="{F3DE45BC-EEE7-4BA2-972D-0E097FA34D5B}" type="presParOf" srcId="{43BBE1C1-DBEF-4E81-A42F-3CE3662099DE}" destId="{9C360273-4799-428A-BE61-8CF3564930B3}" srcOrd="19" destOrd="0" presId="urn:microsoft.com/office/officeart/2005/8/layout/default#1"/>
    <dgm:cxn modelId="{0ADFCFDF-AE95-4C7D-B48D-2497A020F099}" type="presParOf" srcId="{43BBE1C1-DBEF-4E81-A42F-3CE3662099DE}" destId="{DA8FFCC5-74B4-476A-AD1B-B338F16EF4AB}" srcOrd="20" destOrd="0" presId="urn:microsoft.com/office/officeart/2005/8/layout/default#1"/>
    <dgm:cxn modelId="{AE7E30A5-848C-41AC-89FB-2252AEEF01D1}" type="presParOf" srcId="{43BBE1C1-DBEF-4E81-A42F-3CE3662099DE}" destId="{72DD8004-BFD6-42A4-B3A6-A9E4F6AA7E82}" srcOrd="21" destOrd="0" presId="urn:microsoft.com/office/officeart/2005/8/layout/default#1"/>
    <dgm:cxn modelId="{0DD69B28-9975-4125-8B51-2DAD01098200}" type="presParOf" srcId="{43BBE1C1-DBEF-4E81-A42F-3CE3662099DE}" destId="{63DECEB2-998A-4ADF-99FC-61B8AF3F53EA}" srcOrd="22" destOrd="0" presId="urn:microsoft.com/office/officeart/2005/8/layout/default#1"/>
    <dgm:cxn modelId="{D9C37F08-4870-4445-9954-68E73BD2A50C}" type="presParOf" srcId="{43BBE1C1-DBEF-4E81-A42F-3CE3662099DE}" destId="{93919B67-4F5E-4D9C-916A-E2030AF8FA1A}" srcOrd="23" destOrd="0" presId="urn:microsoft.com/office/officeart/2005/8/layout/default#1"/>
    <dgm:cxn modelId="{BE5C5AF7-EC81-4D1E-9A41-8C8878A8E274}" type="presParOf" srcId="{43BBE1C1-DBEF-4E81-A42F-3CE3662099DE}" destId="{F3B6182A-3195-455D-92DA-A816756714DB}" srcOrd="2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C21DD5-93F3-4B06-80F9-38322D5FD84E}">
      <dsp:nvSpPr>
        <dsp:cNvPr id="0" name=""/>
        <dsp:cNvSpPr/>
      </dsp:nvSpPr>
      <dsp:spPr>
        <a:xfrm flipV="1">
          <a:off x="239703" y="159803"/>
          <a:ext cx="1228978" cy="37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 rot="10800000">
        <a:off x="239703" y="159803"/>
        <a:ext cx="1228978" cy="379289"/>
      </dsp:txXfrm>
    </dsp:sp>
    <dsp:sp modelId="{8B2B7BEE-2D48-4ACA-B0FD-87E9A59934CE}">
      <dsp:nvSpPr>
        <dsp:cNvPr id="0" name=""/>
        <dsp:cNvSpPr/>
      </dsp:nvSpPr>
      <dsp:spPr>
        <a:xfrm flipV="1">
          <a:off x="4632193" y="3544159"/>
          <a:ext cx="1228978" cy="37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June</a:t>
          </a:r>
          <a:endParaRPr lang="cs-CZ" sz="1700" kern="1200" dirty="0"/>
        </a:p>
      </dsp:txBody>
      <dsp:txXfrm rot="10800000">
        <a:off x="4632193" y="3544159"/>
        <a:ext cx="1228978" cy="379289"/>
      </dsp:txXfrm>
    </dsp:sp>
    <dsp:sp modelId="{7E729CF2-A9E4-4787-A211-D162AF65DC97}">
      <dsp:nvSpPr>
        <dsp:cNvPr id="0" name=""/>
        <dsp:cNvSpPr/>
      </dsp:nvSpPr>
      <dsp:spPr>
        <a:xfrm flipV="1">
          <a:off x="1679849" y="231800"/>
          <a:ext cx="1228978" cy="37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March</a:t>
          </a:r>
          <a:endParaRPr lang="cs-CZ" sz="1700" kern="1200" dirty="0"/>
        </a:p>
      </dsp:txBody>
      <dsp:txXfrm rot="10800000">
        <a:off x="1679849" y="231800"/>
        <a:ext cx="1228978" cy="379289"/>
      </dsp:txXfrm>
    </dsp:sp>
    <dsp:sp modelId="{F86D604E-8B67-477C-8E3C-E708380A92E0}">
      <dsp:nvSpPr>
        <dsp:cNvPr id="0" name=""/>
        <dsp:cNvSpPr/>
      </dsp:nvSpPr>
      <dsp:spPr>
        <a:xfrm flipV="1">
          <a:off x="3191992" y="3544181"/>
          <a:ext cx="1228978" cy="37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April</a:t>
          </a:r>
          <a:endParaRPr lang="cs-CZ" sz="1700" kern="1200" dirty="0"/>
        </a:p>
      </dsp:txBody>
      <dsp:txXfrm rot="10800000">
        <a:off x="3191992" y="3544181"/>
        <a:ext cx="1228978" cy="379289"/>
      </dsp:txXfrm>
    </dsp:sp>
    <dsp:sp modelId="{896007DD-3CF3-48EC-881E-004B194EB028}">
      <dsp:nvSpPr>
        <dsp:cNvPr id="0" name=""/>
        <dsp:cNvSpPr/>
      </dsp:nvSpPr>
      <dsp:spPr>
        <a:xfrm flipV="1">
          <a:off x="239703" y="663833"/>
          <a:ext cx="1228978" cy="37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July</a:t>
          </a:r>
          <a:endParaRPr lang="cs-CZ" sz="1700" kern="1200" dirty="0"/>
        </a:p>
      </dsp:txBody>
      <dsp:txXfrm rot="10800000">
        <a:off x="239703" y="663833"/>
        <a:ext cx="1228978" cy="379289"/>
      </dsp:txXfrm>
    </dsp:sp>
    <dsp:sp modelId="{5506E2DE-8BD7-4E32-AF31-F8CAA59726C7}">
      <dsp:nvSpPr>
        <dsp:cNvPr id="0" name=""/>
        <dsp:cNvSpPr/>
      </dsp:nvSpPr>
      <dsp:spPr>
        <a:xfrm flipV="1">
          <a:off x="3048000" y="159793"/>
          <a:ext cx="1228978" cy="37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October</a:t>
          </a:r>
          <a:endParaRPr lang="cs-CZ" sz="1700" kern="1200" dirty="0"/>
        </a:p>
      </dsp:txBody>
      <dsp:txXfrm rot="10800000">
        <a:off x="3048000" y="159793"/>
        <a:ext cx="1228978" cy="379289"/>
      </dsp:txXfrm>
    </dsp:sp>
    <dsp:sp modelId="{B84FA27A-296B-4038-BB51-5845E3443D67}">
      <dsp:nvSpPr>
        <dsp:cNvPr id="0" name=""/>
        <dsp:cNvSpPr/>
      </dsp:nvSpPr>
      <dsp:spPr>
        <a:xfrm flipV="1">
          <a:off x="4488146" y="159782"/>
          <a:ext cx="1228978" cy="37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December</a:t>
          </a:r>
          <a:endParaRPr lang="cs-CZ" sz="1700" kern="1200" dirty="0"/>
        </a:p>
      </dsp:txBody>
      <dsp:txXfrm rot="10800000">
        <a:off x="4488146" y="159782"/>
        <a:ext cx="1228978" cy="379289"/>
      </dsp:txXfrm>
    </dsp:sp>
    <dsp:sp modelId="{2FCEBB53-2076-4962-883D-C0C91A6EBDE9}">
      <dsp:nvSpPr>
        <dsp:cNvPr id="0" name=""/>
        <dsp:cNvSpPr/>
      </dsp:nvSpPr>
      <dsp:spPr>
        <a:xfrm flipV="1">
          <a:off x="4488146" y="663855"/>
          <a:ext cx="1228978" cy="37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September</a:t>
          </a:r>
          <a:endParaRPr lang="cs-CZ" sz="1700" kern="1200" dirty="0"/>
        </a:p>
      </dsp:txBody>
      <dsp:txXfrm rot="10800000">
        <a:off x="4488146" y="663855"/>
        <a:ext cx="1228978" cy="379289"/>
      </dsp:txXfrm>
    </dsp:sp>
    <dsp:sp modelId="{55B073E9-8C3C-4FE5-9E75-4E65B998A140}">
      <dsp:nvSpPr>
        <dsp:cNvPr id="0" name=""/>
        <dsp:cNvSpPr/>
      </dsp:nvSpPr>
      <dsp:spPr>
        <a:xfrm flipV="1">
          <a:off x="239703" y="159782"/>
          <a:ext cx="1228978" cy="37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January</a:t>
          </a:r>
          <a:endParaRPr lang="cs-CZ" sz="1700" kern="1200" dirty="0"/>
        </a:p>
      </dsp:txBody>
      <dsp:txXfrm rot="10800000">
        <a:off x="239703" y="159782"/>
        <a:ext cx="1228978" cy="379289"/>
      </dsp:txXfrm>
    </dsp:sp>
    <dsp:sp modelId="{AA64235B-F5A5-4635-A36E-ED4CCCBEE9D8}">
      <dsp:nvSpPr>
        <dsp:cNvPr id="0" name=""/>
        <dsp:cNvSpPr/>
      </dsp:nvSpPr>
      <dsp:spPr>
        <a:xfrm flipV="1">
          <a:off x="1823842" y="3544159"/>
          <a:ext cx="1228978" cy="37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March</a:t>
          </a:r>
          <a:endParaRPr lang="cs-CZ" sz="1700" kern="1200" dirty="0"/>
        </a:p>
      </dsp:txBody>
      <dsp:txXfrm rot="10800000">
        <a:off x="1823842" y="3544159"/>
        <a:ext cx="1228978" cy="379289"/>
      </dsp:txXfrm>
    </dsp:sp>
    <dsp:sp modelId="{DA8FFCC5-74B4-476A-AD1B-B338F16EF4AB}">
      <dsp:nvSpPr>
        <dsp:cNvPr id="0" name=""/>
        <dsp:cNvSpPr/>
      </dsp:nvSpPr>
      <dsp:spPr>
        <a:xfrm flipV="1">
          <a:off x="1679849" y="663844"/>
          <a:ext cx="1228978" cy="37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August</a:t>
          </a:r>
          <a:endParaRPr lang="cs-CZ" sz="1700" kern="1200" dirty="0"/>
        </a:p>
      </dsp:txBody>
      <dsp:txXfrm rot="10800000">
        <a:off x="1679849" y="663844"/>
        <a:ext cx="1228978" cy="379289"/>
      </dsp:txXfrm>
    </dsp:sp>
    <dsp:sp modelId="{63DECEB2-998A-4ADF-99FC-61B8AF3F53EA}">
      <dsp:nvSpPr>
        <dsp:cNvPr id="0" name=""/>
        <dsp:cNvSpPr/>
      </dsp:nvSpPr>
      <dsp:spPr>
        <a:xfrm flipV="1">
          <a:off x="3048000" y="663844"/>
          <a:ext cx="1228978" cy="37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May</a:t>
          </a:r>
          <a:endParaRPr lang="cs-CZ" sz="1700" kern="1200" dirty="0"/>
        </a:p>
      </dsp:txBody>
      <dsp:txXfrm rot="10800000">
        <a:off x="3048000" y="663844"/>
        <a:ext cx="1228978" cy="379289"/>
      </dsp:txXfrm>
    </dsp:sp>
    <dsp:sp modelId="{F3B6182A-3195-455D-92DA-A816756714DB}">
      <dsp:nvSpPr>
        <dsp:cNvPr id="0" name=""/>
        <dsp:cNvSpPr/>
      </dsp:nvSpPr>
      <dsp:spPr>
        <a:xfrm flipV="1">
          <a:off x="383696" y="3544181"/>
          <a:ext cx="1228978" cy="37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February</a:t>
          </a:r>
          <a:endParaRPr lang="cs-CZ" sz="1700" kern="1200" dirty="0"/>
        </a:p>
      </dsp:txBody>
      <dsp:txXfrm rot="10800000">
        <a:off x="383696" y="3544181"/>
        <a:ext cx="1228978" cy="379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D843-8707-425A-9CC8-054B223E6AA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9FF4E-F7D4-4CED-8C63-0105D69C36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6960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D843-8707-425A-9CC8-054B223E6AA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9FF4E-F7D4-4CED-8C63-0105D69C36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9275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D843-8707-425A-9CC8-054B223E6AA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9FF4E-F7D4-4CED-8C63-0105D69C36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3482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D843-8707-425A-9CC8-054B223E6AA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9FF4E-F7D4-4CED-8C63-0105D69C36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6101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D843-8707-425A-9CC8-054B223E6AA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9FF4E-F7D4-4CED-8C63-0105D69C36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26967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D843-8707-425A-9CC8-054B223E6AA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9FF4E-F7D4-4CED-8C63-0105D69C36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2544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D843-8707-425A-9CC8-054B223E6AA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9FF4E-F7D4-4CED-8C63-0105D69C36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8604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D843-8707-425A-9CC8-054B223E6AA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9FF4E-F7D4-4CED-8C63-0105D69C36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8819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D843-8707-425A-9CC8-054B223E6AA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9FF4E-F7D4-4CED-8C63-0105D69C36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5961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D843-8707-425A-9CC8-054B223E6AA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9FF4E-F7D4-4CED-8C63-0105D69C36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085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D843-8707-425A-9CC8-054B223E6AA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9FF4E-F7D4-4CED-8C63-0105D69C36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4295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2D843-8707-425A-9CC8-054B223E6AA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9FF4E-F7D4-4CED-8C63-0105D69C36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398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VY_32_INOVACE_067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21421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?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04718670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January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July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červenec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February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únor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August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srpen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March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březen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September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září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April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duben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October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říjen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květen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November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listopad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June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červen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December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prosinec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8381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4510973"/>
              </p:ext>
            </p:extLst>
          </p:nvPr>
        </p:nvGraphicFramePr>
        <p:xfrm>
          <a:off x="2771800" y="2564904"/>
          <a:ext cx="3765104" cy="22250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82552"/>
                <a:gridCol w="188255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leden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únor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březen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duben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květen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červen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červenec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srpen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září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říjen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listopad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prosinec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147503002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9177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95163797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červenec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listopad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prosinec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září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srpen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duben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březen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únor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říjen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červen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květen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123202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85</Words>
  <Application>Microsoft Office PowerPoint</Application>
  <PresentationFormat>Předvádění na obrazovce (4:3)</PresentationFormat>
  <Paragraphs>67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What is the date?</vt:lpstr>
      <vt:lpstr>What is the date?</vt:lpstr>
      <vt:lpstr>What is the date?</vt:lpstr>
      <vt:lpstr>What is the date?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date?</dc:title>
  <dc:creator>PC</dc:creator>
  <cp:lastModifiedBy>Pavel Vlček</cp:lastModifiedBy>
  <cp:revision>6</cp:revision>
  <dcterms:created xsi:type="dcterms:W3CDTF">2013-02-04T14:48:04Z</dcterms:created>
  <dcterms:modified xsi:type="dcterms:W3CDTF">2013-03-24T20:43:24Z</dcterms:modified>
</cp:coreProperties>
</file>