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rawing3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Styl Středně sytá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CF6A33-152B-4855-9E94-D82FFBACFFF8}" type="doc">
      <dgm:prSet loTypeId="urn:microsoft.com/office/officeart/2005/8/layout/bList2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AF9681C-0917-4908-AF21-1E57E2E72F26}">
      <dgm:prSet phldrT="[Text]"/>
      <dgm:spPr/>
      <dgm:t>
        <a:bodyPr/>
        <a:lstStyle/>
        <a:p>
          <a:r>
            <a:rPr lang="cs-CZ" dirty="0" err="1" smtClean="0"/>
            <a:t>socks</a:t>
          </a:r>
          <a:endParaRPr lang="cs-CZ" dirty="0"/>
        </a:p>
      </dgm:t>
    </dgm:pt>
    <dgm:pt modelId="{9E1E712F-6033-4FB8-9121-474EFA913ACC}" type="parTrans" cxnId="{A0669B89-9C5B-4CF2-9A1A-62CEBC35261C}">
      <dgm:prSet/>
      <dgm:spPr/>
      <dgm:t>
        <a:bodyPr/>
        <a:lstStyle/>
        <a:p>
          <a:endParaRPr lang="cs-CZ"/>
        </a:p>
      </dgm:t>
    </dgm:pt>
    <dgm:pt modelId="{4C2590EC-150B-452A-B1FB-CBE4E55C46C7}" type="sibTrans" cxnId="{A0669B89-9C5B-4CF2-9A1A-62CEBC35261C}">
      <dgm:prSet/>
      <dgm:spPr/>
      <dgm:t>
        <a:bodyPr/>
        <a:lstStyle/>
        <a:p>
          <a:endParaRPr lang="cs-CZ"/>
        </a:p>
      </dgm:t>
    </dgm:pt>
    <dgm:pt modelId="{D1AA2864-4C7B-4920-B2FF-7C4FF6F14B0B}">
      <dgm:prSet phldrT="[Text]"/>
      <dgm:spPr/>
      <dgm:t>
        <a:bodyPr/>
        <a:lstStyle/>
        <a:p>
          <a:r>
            <a:rPr lang="cs-CZ" dirty="0" err="1" smtClean="0"/>
            <a:t>shorts</a:t>
          </a:r>
          <a:endParaRPr lang="cs-CZ" dirty="0"/>
        </a:p>
      </dgm:t>
    </dgm:pt>
    <dgm:pt modelId="{0B4C3481-BD6F-421E-B811-2FDE7AC3B73B}" type="parTrans" cxnId="{413A62D6-29B8-44A0-AB5D-45949462336E}">
      <dgm:prSet/>
      <dgm:spPr/>
      <dgm:t>
        <a:bodyPr/>
        <a:lstStyle/>
        <a:p>
          <a:endParaRPr lang="cs-CZ"/>
        </a:p>
      </dgm:t>
    </dgm:pt>
    <dgm:pt modelId="{2A6B2544-A62B-465A-9B79-B24B858CFE98}" type="sibTrans" cxnId="{413A62D6-29B8-44A0-AB5D-45949462336E}">
      <dgm:prSet/>
      <dgm:spPr/>
      <dgm:t>
        <a:bodyPr/>
        <a:lstStyle/>
        <a:p>
          <a:endParaRPr lang="cs-CZ"/>
        </a:p>
      </dgm:t>
    </dgm:pt>
    <dgm:pt modelId="{17430DB7-26AA-472A-8DCA-27086B6214D5}">
      <dgm:prSet/>
      <dgm:spPr/>
      <dgm:t>
        <a:bodyPr/>
        <a:lstStyle/>
        <a:p>
          <a:r>
            <a:rPr lang="cs-CZ" dirty="0" err="1" smtClean="0"/>
            <a:t>boots</a:t>
          </a:r>
          <a:endParaRPr lang="cs-CZ" dirty="0"/>
        </a:p>
      </dgm:t>
    </dgm:pt>
    <dgm:pt modelId="{2C936403-BBEA-4B0E-B0BD-C38D510D6323}" type="parTrans" cxnId="{7EFA9401-8187-4DB2-B298-F2DE13C2AF1F}">
      <dgm:prSet/>
      <dgm:spPr/>
      <dgm:t>
        <a:bodyPr/>
        <a:lstStyle/>
        <a:p>
          <a:endParaRPr lang="cs-CZ"/>
        </a:p>
      </dgm:t>
    </dgm:pt>
    <dgm:pt modelId="{69D48BFC-127D-43C9-806D-909345FA98A5}" type="sibTrans" cxnId="{7EFA9401-8187-4DB2-B298-F2DE13C2AF1F}">
      <dgm:prSet/>
      <dgm:spPr/>
      <dgm:t>
        <a:bodyPr/>
        <a:lstStyle/>
        <a:p>
          <a:endParaRPr lang="cs-CZ"/>
        </a:p>
      </dgm:t>
    </dgm:pt>
    <dgm:pt modelId="{5ED5FA51-AFB7-46B0-9383-1E40F04F2176}">
      <dgm:prSet/>
      <dgm:spPr/>
      <dgm:t>
        <a:bodyPr/>
        <a:lstStyle/>
        <a:p>
          <a:r>
            <a:rPr lang="cs-CZ" dirty="0" err="1" smtClean="0"/>
            <a:t>shoes</a:t>
          </a:r>
          <a:endParaRPr lang="cs-CZ" dirty="0"/>
        </a:p>
      </dgm:t>
    </dgm:pt>
    <dgm:pt modelId="{624C7AA2-D576-4993-9A78-ED6912AEE2DA}" type="parTrans" cxnId="{6C30F392-9FD3-4BCB-8347-484E4CE14E1C}">
      <dgm:prSet/>
      <dgm:spPr/>
      <dgm:t>
        <a:bodyPr/>
        <a:lstStyle/>
        <a:p>
          <a:endParaRPr lang="cs-CZ"/>
        </a:p>
      </dgm:t>
    </dgm:pt>
    <dgm:pt modelId="{469FC147-EF07-4335-9FDA-0E0F4357BBB5}" type="sibTrans" cxnId="{6C30F392-9FD3-4BCB-8347-484E4CE14E1C}">
      <dgm:prSet/>
      <dgm:spPr/>
      <dgm:t>
        <a:bodyPr/>
        <a:lstStyle/>
        <a:p>
          <a:endParaRPr lang="cs-CZ"/>
        </a:p>
      </dgm:t>
    </dgm:pt>
    <dgm:pt modelId="{B9FA27AA-7A59-484A-A62B-6DD4837E35AC}">
      <dgm:prSet/>
      <dgm:spPr/>
      <dgm:t>
        <a:bodyPr/>
        <a:lstStyle/>
        <a:p>
          <a:r>
            <a:rPr lang="cs-CZ" dirty="0" err="1" smtClean="0"/>
            <a:t>jeans</a:t>
          </a:r>
          <a:endParaRPr lang="cs-CZ" dirty="0"/>
        </a:p>
      </dgm:t>
    </dgm:pt>
    <dgm:pt modelId="{B10C70F4-DC3F-4365-8B82-A29FC7CECAE6}" type="parTrans" cxnId="{2E284541-0509-46AC-8B79-79D5D7169AD8}">
      <dgm:prSet/>
      <dgm:spPr/>
      <dgm:t>
        <a:bodyPr/>
        <a:lstStyle/>
        <a:p>
          <a:endParaRPr lang="cs-CZ"/>
        </a:p>
      </dgm:t>
    </dgm:pt>
    <dgm:pt modelId="{0722C971-3493-4140-841B-8F72DF9007DB}" type="sibTrans" cxnId="{2E284541-0509-46AC-8B79-79D5D7169AD8}">
      <dgm:prSet/>
      <dgm:spPr/>
      <dgm:t>
        <a:bodyPr/>
        <a:lstStyle/>
        <a:p>
          <a:endParaRPr lang="cs-CZ"/>
        </a:p>
      </dgm:t>
    </dgm:pt>
    <dgm:pt modelId="{2DB50A73-BDCE-4530-A663-3CCB0AA1CEA5}">
      <dgm:prSet/>
      <dgm:spPr/>
      <dgm:t>
        <a:bodyPr/>
        <a:lstStyle/>
        <a:p>
          <a:r>
            <a:rPr lang="cs-CZ" dirty="0" err="1" smtClean="0"/>
            <a:t>tights</a:t>
          </a:r>
          <a:endParaRPr lang="cs-CZ" dirty="0"/>
        </a:p>
      </dgm:t>
    </dgm:pt>
    <dgm:pt modelId="{B6AE6B02-C64F-41F3-8A73-426CBA268822}" type="parTrans" cxnId="{C0525449-ACEB-4A7B-9817-BBF181794323}">
      <dgm:prSet/>
      <dgm:spPr/>
      <dgm:t>
        <a:bodyPr/>
        <a:lstStyle/>
        <a:p>
          <a:endParaRPr lang="cs-CZ"/>
        </a:p>
      </dgm:t>
    </dgm:pt>
    <dgm:pt modelId="{41A38DEB-2996-4EB4-9DE4-3338F0B2E5F9}" type="sibTrans" cxnId="{C0525449-ACEB-4A7B-9817-BBF181794323}">
      <dgm:prSet/>
      <dgm:spPr/>
      <dgm:t>
        <a:bodyPr/>
        <a:lstStyle/>
        <a:p>
          <a:endParaRPr lang="cs-CZ"/>
        </a:p>
      </dgm:t>
    </dgm:pt>
    <dgm:pt modelId="{21C3AF0D-00EB-4F6B-BB82-37AF3CD77271}">
      <dgm:prSet/>
      <dgm:spPr/>
      <dgm:t>
        <a:bodyPr/>
        <a:lstStyle/>
        <a:p>
          <a:r>
            <a:rPr lang="cs-CZ" dirty="0" err="1" smtClean="0"/>
            <a:t>trainers</a:t>
          </a:r>
          <a:endParaRPr lang="cs-CZ" dirty="0"/>
        </a:p>
      </dgm:t>
    </dgm:pt>
    <dgm:pt modelId="{D9F6A3A6-9BA1-43FD-AC71-1CB3AC8DE502}" type="parTrans" cxnId="{12802FC2-CA65-45BB-8615-54EE63B15EAA}">
      <dgm:prSet/>
      <dgm:spPr/>
      <dgm:t>
        <a:bodyPr/>
        <a:lstStyle/>
        <a:p>
          <a:endParaRPr lang="cs-CZ"/>
        </a:p>
      </dgm:t>
    </dgm:pt>
    <dgm:pt modelId="{01BB346C-5771-4449-8F82-0999221AD7A2}" type="sibTrans" cxnId="{12802FC2-CA65-45BB-8615-54EE63B15EAA}">
      <dgm:prSet/>
      <dgm:spPr/>
      <dgm:t>
        <a:bodyPr/>
        <a:lstStyle/>
        <a:p>
          <a:endParaRPr lang="cs-CZ"/>
        </a:p>
      </dgm:t>
    </dgm:pt>
    <dgm:pt modelId="{AD6DF6F7-B5DA-43DC-A2D4-EE5132E4ED68}">
      <dgm:prSet phldrT="[Text]"/>
      <dgm:spPr/>
      <dgm:t>
        <a:bodyPr/>
        <a:lstStyle/>
        <a:p>
          <a:r>
            <a:rPr lang="cs-CZ" dirty="0" err="1" smtClean="0"/>
            <a:t>trousers</a:t>
          </a:r>
          <a:endParaRPr lang="cs-CZ" dirty="0"/>
        </a:p>
      </dgm:t>
    </dgm:pt>
    <dgm:pt modelId="{CDA02211-A378-4101-BED3-358060B39D53}" type="sibTrans" cxnId="{7625808F-8016-44D2-BE04-A4A7E9D33A3A}">
      <dgm:prSet/>
      <dgm:spPr/>
      <dgm:t>
        <a:bodyPr/>
        <a:lstStyle/>
        <a:p>
          <a:endParaRPr lang="cs-CZ"/>
        </a:p>
      </dgm:t>
    </dgm:pt>
    <dgm:pt modelId="{31201269-706C-47BC-BD35-1C6EF3052F26}" type="parTrans" cxnId="{7625808F-8016-44D2-BE04-A4A7E9D33A3A}">
      <dgm:prSet/>
      <dgm:spPr/>
      <dgm:t>
        <a:bodyPr/>
        <a:lstStyle/>
        <a:p>
          <a:endParaRPr lang="cs-CZ"/>
        </a:p>
      </dgm:t>
    </dgm:pt>
    <dgm:pt modelId="{4E5940A5-1574-4042-89D6-C0BB6D743956}" type="pres">
      <dgm:prSet presAssocID="{E5CF6A33-152B-4855-9E94-D82FFBACFFF8}" presName="diagram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FC30034B-AF5F-4C8B-A0E7-75B1984E9CC3}" type="pres">
      <dgm:prSet presAssocID="{AD6DF6F7-B5DA-43DC-A2D4-EE5132E4ED68}" presName="compNode" presStyleCnt="0"/>
      <dgm:spPr/>
    </dgm:pt>
    <dgm:pt modelId="{E3FAD1FE-8AAE-4687-9AFC-A2C75A575794}" type="pres">
      <dgm:prSet presAssocID="{AD6DF6F7-B5DA-43DC-A2D4-EE5132E4ED68}" presName="childRect" presStyleLbl="bgAcc1" presStyleIdx="0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E490651-D49A-44A1-97A4-9DD91120CB12}" type="pres">
      <dgm:prSet presAssocID="{AD6DF6F7-B5DA-43DC-A2D4-EE5132E4ED68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4A82E33-3826-415F-9431-8A80FF77A13C}" type="pres">
      <dgm:prSet presAssocID="{AD6DF6F7-B5DA-43DC-A2D4-EE5132E4ED68}" presName="parentRect" presStyleLbl="alignNode1" presStyleIdx="0" presStyleCnt="8"/>
      <dgm:spPr/>
      <dgm:t>
        <a:bodyPr/>
        <a:lstStyle/>
        <a:p>
          <a:endParaRPr lang="cs-CZ"/>
        </a:p>
      </dgm:t>
    </dgm:pt>
    <dgm:pt modelId="{2E1360FA-DC0A-4E96-B522-F462DA0AA97F}" type="pres">
      <dgm:prSet presAssocID="{AD6DF6F7-B5DA-43DC-A2D4-EE5132E4ED68}" presName="adorn" presStyleLbl="fgAccFollowNode1" presStyleIdx="0" presStyleCnt="8"/>
      <dgm:spPr/>
    </dgm:pt>
    <dgm:pt modelId="{963B7184-54B1-4497-AFD1-4B542DC83C52}" type="pres">
      <dgm:prSet presAssocID="{CDA02211-A378-4101-BED3-358060B39D53}" presName="sibTrans" presStyleLbl="sibTrans2D1" presStyleIdx="0" presStyleCnt="0"/>
      <dgm:spPr/>
      <dgm:t>
        <a:bodyPr/>
        <a:lstStyle/>
        <a:p>
          <a:endParaRPr lang="cs-CZ"/>
        </a:p>
      </dgm:t>
    </dgm:pt>
    <dgm:pt modelId="{7AB4E6C6-7C49-44BB-92A7-9AB0F58A22BA}" type="pres">
      <dgm:prSet presAssocID="{FAF9681C-0917-4908-AF21-1E57E2E72F26}" presName="compNode" presStyleCnt="0"/>
      <dgm:spPr/>
    </dgm:pt>
    <dgm:pt modelId="{C220AA33-2726-46D5-8392-0D000269D1A8}" type="pres">
      <dgm:prSet presAssocID="{FAF9681C-0917-4908-AF21-1E57E2E72F26}" presName="childRect" presStyleLbl="bgAcc1" presStyleIdx="1" presStyleCnt="8">
        <dgm:presLayoutVars>
          <dgm:bulletEnabled val="1"/>
        </dgm:presLayoutVars>
      </dgm:prSet>
      <dgm:spPr/>
    </dgm:pt>
    <dgm:pt modelId="{0B45562B-6151-499A-A298-8A73C337D3D0}" type="pres">
      <dgm:prSet presAssocID="{FAF9681C-0917-4908-AF21-1E57E2E72F26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7B34C3E-D4FB-4763-8C0F-219457FC9D58}" type="pres">
      <dgm:prSet presAssocID="{FAF9681C-0917-4908-AF21-1E57E2E72F26}" presName="parentRect" presStyleLbl="alignNode1" presStyleIdx="1" presStyleCnt="8"/>
      <dgm:spPr/>
      <dgm:t>
        <a:bodyPr/>
        <a:lstStyle/>
        <a:p>
          <a:endParaRPr lang="cs-CZ"/>
        </a:p>
      </dgm:t>
    </dgm:pt>
    <dgm:pt modelId="{E22D763A-0A9A-4C96-A5F7-FB0D9EC0BA4E}" type="pres">
      <dgm:prSet presAssocID="{FAF9681C-0917-4908-AF21-1E57E2E72F26}" presName="adorn" presStyleLbl="fgAccFollowNode1" presStyleIdx="1" presStyleCnt="8"/>
      <dgm:spPr/>
    </dgm:pt>
    <dgm:pt modelId="{AC69F3C9-B30E-4439-A8EC-E3FCD000A105}" type="pres">
      <dgm:prSet presAssocID="{4C2590EC-150B-452A-B1FB-CBE4E55C46C7}" presName="sibTrans" presStyleLbl="sibTrans2D1" presStyleIdx="0" presStyleCnt="0"/>
      <dgm:spPr/>
      <dgm:t>
        <a:bodyPr/>
        <a:lstStyle/>
        <a:p>
          <a:endParaRPr lang="cs-CZ"/>
        </a:p>
      </dgm:t>
    </dgm:pt>
    <dgm:pt modelId="{21F4B037-39A7-4188-8879-6BAD1ED81454}" type="pres">
      <dgm:prSet presAssocID="{D1AA2864-4C7B-4920-B2FF-7C4FF6F14B0B}" presName="compNode" presStyleCnt="0"/>
      <dgm:spPr/>
    </dgm:pt>
    <dgm:pt modelId="{BBC2A7A8-5111-4034-90C7-DC63E36B88EA}" type="pres">
      <dgm:prSet presAssocID="{D1AA2864-4C7B-4920-B2FF-7C4FF6F14B0B}" presName="childRect" presStyleLbl="bgAcc1" presStyleIdx="2" presStyleCnt="8">
        <dgm:presLayoutVars>
          <dgm:bulletEnabled val="1"/>
        </dgm:presLayoutVars>
      </dgm:prSet>
      <dgm:spPr/>
    </dgm:pt>
    <dgm:pt modelId="{D1714E17-2EC3-4B38-BB9F-ED07C5F99982}" type="pres">
      <dgm:prSet presAssocID="{D1AA2864-4C7B-4920-B2FF-7C4FF6F14B0B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BF3FDDA-BFA4-4971-9249-E8C0E6FBFCAE}" type="pres">
      <dgm:prSet presAssocID="{D1AA2864-4C7B-4920-B2FF-7C4FF6F14B0B}" presName="parentRect" presStyleLbl="alignNode1" presStyleIdx="2" presStyleCnt="8"/>
      <dgm:spPr/>
      <dgm:t>
        <a:bodyPr/>
        <a:lstStyle/>
        <a:p>
          <a:endParaRPr lang="cs-CZ"/>
        </a:p>
      </dgm:t>
    </dgm:pt>
    <dgm:pt modelId="{33E485EF-C0D9-4608-A576-0D50EDBA4EB3}" type="pres">
      <dgm:prSet presAssocID="{D1AA2864-4C7B-4920-B2FF-7C4FF6F14B0B}" presName="adorn" presStyleLbl="fgAccFollowNode1" presStyleIdx="2" presStyleCnt="8"/>
      <dgm:spPr/>
    </dgm:pt>
    <dgm:pt modelId="{BF0C33E8-4399-4E5B-A8B3-6257858F9530}" type="pres">
      <dgm:prSet presAssocID="{2A6B2544-A62B-465A-9B79-B24B858CFE98}" presName="sibTrans" presStyleLbl="sibTrans2D1" presStyleIdx="0" presStyleCnt="0"/>
      <dgm:spPr/>
      <dgm:t>
        <a:bodyPr/>
        <a:lstStyle/>
        <a:p>
          <a:endParaRPr lang="cs-CZ"/>
        </a:p>
      </dgm:t>
    </dgm:pt>
    <dgm:pt modelId="{BEF3A62C-2B8F-4BBC-9623-DAE105D9BA85}" type="pres">
      <dgm:prSet presAssocID="{17430DB7-26AA-472A-8DCA-27086B6214D5}" presName="compNode" presStyleCnt="0"/>
      <dgm:spPr/>
    </dgm:pt>
    <dgm:pt modelId="{0832D55D-97E6-4397-82AB-BF119F4DFC86}" type="pres">
      <dgm:prSet presAssocID="{17430DB7-26AA-472A-8DCA-27086B6214D5}" presName="childRect" presStyleLbl="bgAcc1" presStyleIdx="3" presStyleCnt="8">
        <dgm:presLayoutVars>
          <dgm:bulletEnabled val="1"/>
        </dgm:presLayoutVars>
      </dgm:prSet>
      <dgm:spPr/>
    </dgm:pt>
    <dgm:pt modelId="{6F5D5B50-9C9A-4295-B133-6F40AB66DAD8}" type="pres">
      <dgm:prSet presAssocID="{17430DB7-26AA-472A-8DCA-27086B6214D5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EAAAFAA-D55B-49C1-B7A5-0F2B3B7B02AB}" type="pres">
      <dgm:prSet presAssocID="{17430DB7-26AA-472A-8DCA-27086B6214D5}" presName="parentRect" presStyleLbl="alignNode1" presStyleIdx="3" presStyleCnt="8"/>
      <dgm:spPr/>
      <dgm:t>
        <a:bodyPr/>
        <a:lstStyle/>
        <a:p>
          <a:endParaRPr lang="cs-CZ"/>
        </a:p>
      </dgm:t>
    </dgm:pt>
    <dgm:pt modelId="{D353A25E-7D6E-4C12-A012-FDB371819A62}" type="pres">
      <dgm:prSet presAssocID="{17430DB7-26AA-472A-8DCA-27086B6214D5}" presName="adorn" presStyleLbl="fgAccFollowNode1" presStyleIdx="3" presStyleCnt="8"/>
      <dgm:spPr/>
    </dgm:pt>
    <dgm:pt modelId="{095E9C38-43CF-4A89-B86B-8F3DA3408975}" type="pres">
      <dgm:prSet presAssocID="{69D48BFC-127D-43C9-806D-909345FA98A5}" presName="sibTrans" presStyleLbl="sibTrans2D1" presStyleIdx="0" presStyleCnt="0"/>
      <dgm:spPr/>
      <dgm:t>
        <a:bodyPr/>
        <a:lstStyle/>
        <a:p>
          <a:endParaRPr lang="cs-CZ"/>
        </a:p>
      </dgm:t>
    </dgm:pt>
    <dgm:pt modelId="{E108832C-0A46-4773-A234-8B37A9B6CD08}" type="pres">
      <dgm:prSet presAssocID="{5ED5FA51-AFB7-46B0-9383-1E40F04F2176}" presName="compNode" presStyleCnt="0"/>
      <dgm:spPr/>
    </dgm:pt>
    <dgm:pt modelId="{F364CC53-49B7-4B8C-96F0-0705393D4DD0}" type="pres">
      <dgm:prSet presAssocID="{5ED5FA51-AFB7-46B0-9383-1E40F04F2176}" presName="childRect" presStyleLbl="bgAcc1" presStyleIdx="4" presStyleCnt="8">
        <dgm:presLayoutVars>
          <dgm:bulletEnabled val="1"/>
        </dgm:presLayoutVars>
      </dgm:prSet>
      <dgm:spPr/>
    </dgm:pt>
    <dgm:pt modelId="{B921D932-5D6F-4715-A5A9-6010C74345F5}" type="pres">
      <dgm:prSet presAssocID="{5ED5FA51-AFB7-46B0-9383-1E40F04F2176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1EF1AE8-8793-4A7F-B193-EC648E5863CF}" type="pres">
      <dgm:prSet presAssocID="{5ED5FA51-AFB7-46B0-9383-1E40F04F2176}" presName="parentRect" presStyleLbl="alignNode1" presStyleIdx="4" presStyleCnt="8" custLinFactNeighborX="-1739" custLinFactNeighborY="3155"/>
      <dgm:spPr/>
      <dgm:t>
        <a:bodyPr/>
        <a:lstStyle/>
        <a:p>
          <a:endParaRPr lang="cs-CZ"/>
        </a:p>
      </dgm:t>
    </dgm:pt>
    <dgm:pt modelId="{B39D883E-37D4-439C-AA16-8136DB8E79DF}" type="pres">
      <dgm:prSet presAssocID="{5ED5FA51-AFB7-46B0-9383-1E40F04F2176}" presName="adorn" presStyleLbl="fgAccFollowNode1" presStyleIdx="4" presStyleCnt="8"/>
      <dgm:spPr/>
    </dgm:pt>
    <dgm:pt modelId="{5A218F27-15D1-4B55-92CD-CB9C2CB2017F}" type="pres">
      <dgm:prSet presAssocID="{469FC147-EF07-4335-9FDA-0E0F4357BBB5}" presName="sibTrans" presStyleLbl="sibTrans2D1" presStyleIdx="0" presStyleCnt="0"/>
      <dgm:spPr/>
      <dgm:t>
        <a:bodyPr/>
        <a:lstStyle/>
        <a:p>
          <a:endParaRPr lang="cs-CZ"/>
        </a:p>
      </dgm:t>
    </dgm:pt>
    <dgm:pt modelId="{743C895E-01DF-4871-BA55-7B544BCD8BB0}" type="pres">
      <dgm:prSet presAssocID="{B9FA27AA-7A59-484A-A62B-6DD4837E35AC}" presName="compNode" presStyleCnt="0"/>
      <dgm:spPr/>
    </dgm:pt>
    <dgm:pt modelId="{B5ED6965-71D8-495D-A0BB-730B2AD9357C}" type="pres">
      <dgm:prSet presAssocID="{B9FA27AA-7A59-484A-A62B-6DD4837E35AC}" presName="childRect" presStyleLbl="bgAcc1" presStyleIdx="5" presStyleCnt="8">
        <dgm:presLayoutVars>
          <dgm:bulletEnabled val="1"/>
        </dgm:presLayoutVars>
      </dgm:prSet>
      <dgm:spPr/>
    </dgm:pt>
    <dgm:pt modelId="{1BCD1DA8-C744-47B9-9995-6CA7B4A856B1}" type="pres">
      <dgm:prSet presAssocID="{B9FA27AA-7A59-484A-A62B-6DD4837E35AC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38E8678-7D85-4F2C-9CC6-CFC948672756}" type="pres">
      <dgm:prSet presAssocID="{B9FA27AA-7A59-484A-A62B-6DD4837E35AC}" presName="parentRect" presStyleLbl="alignNode1" presStyleIdx="5" presStyleCnt="8"/>
      <dgm:spPr/>
      <dgm:t>
        <a:bodyPr/>
        <a:lstStyle/>
        <a:p>
          <a:endParaRPr lang="cs-CZ"/>
        </a:p>
      </dgm:t>
    </dgm:pt>
    <dgm:pt modelId="{99131097-1550-4B4B-BA8E-34596ECEBDA4}" type="pres">
      <dgm:prSet presAssocID="{B9FA27AA-7A59-484A-A62B-6DD4837E35AC}" presName="adorn" presStyleLbl="fgAccFollowNode1" presStyleIdx="5" presStyleCnt="8"/>
      <dgm:spPr/>
    </dgm:pt>
    <dgm:pt modelId="{70EC777B-D77C-42BD-BFE7-200E1F5EB590}" type="pres">
      <dgm:prSet presAssocID="{0722C971-3493-4140-841B-8F72DF9007DB}" presName="sibTrans" presStyleLbl="sibTrans2D1" presStyleIdx="0" presStyleCnt="0"/>
      <dgm:spPr/>
      <dgm:t>
        <a:bodyPr/>
        <a:lstStyle/>
        <a:p>
          <a:endParaRPr lang="cs-CZ"/>
        </a:p>
      </dgm:t>
    </dgm:pt>
    <dgm:pt modelId="{2BE02291-03F4-4708-B71A-53D47BA21410}" type="pres">
      <dgm:prSet presAssocID="{2DB50A73-BDCE-4530-A663-3CCB0AA1CEA5}" presName="compNode" presStyleCnt="0"/>
      <dgm:spPr/>
    </dgm:pt>
    <dgm:pt modelId="{11C67A78-936D-4DFC-A06D-C01512EA4F40}" type="pres">
      <dgm:prSet presAssocID="{2DB50A73-BDCE-4530-A663-3CCB0AA1CEA5}" presName="childRect" presStyleLbl="bgAcc1" presStyleIdx="6" presStyleCnt="8">
        <dgm:presLayoutVars>
          <dgm:bulletEnabled val="1"/>
        </dgm:presLayoutVars>
      </dgm:prSet>
      <dgm:spPr/>
    </dgm:pt>
    <dgm:pt modelId="{C9911D2E-D1E1-401F-8196-FF16A0B304D5}" type="pres">
      <dgm:prSet presAssocID="{2DB50A73-BDCE-4530-A663-3CCB0AA1CEA5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5605714-803C-4ACF-B702-41C6CD9B03D8}" type="pres">
      <dgm:prSet presAssocID="{2DB50A73-BDCE-4530-A663-3CCB0AA1CEA5}" presName="parentRect" presStyleLbl="alignNode1" presStyleIdx="6" presStyleCnt="8"/>
      <dgm:spPr/>
      <dgm:t>
        <a:bodyPr/>
        <a:lstStyle/>
        <a:p>
          <a:endParaRPr lang="cs-CZ"/>
        </a:p>
      </dgm:t>
    </dgm:pt>
    <dgm:pt modelId="{0BA045C1-948E-4954-A13E-EBC9C3A25203}" type="pres">
      <dgm:prSet presAssocID="{2DB50A73-BDCE-4530-A663-3CCB0AA1CEA5}" presName="adorn" presStyleLbl="fgAccFollowNode1" presStyleIdx="6" presStyleCnt="8"/>
      <dgm:spPr/>
    </dgm:pt>
    <dgm:pt modelId="{A8D1097B-B459-423E-944F-00DB4E571B2C}" type="pres">
      <dgm:prSet presAssocID="{41A38DEB-2996-4EB4-9DE4-3338F0B2E5F9}" presName="sibTrans" presStyleLbl="sibTrans2D1" presStyleIdx="0" presStyleCnt="0"/>
      <dgm:spPr/>
      <dgm:t>
        <a:bodyPr/>
        <a:lstStyle/>
        <a:p>
          <a:endParaRPr lang="cs-CZ"/>
        </a:p>
      </dgm:t>
    </dgm:pt>
    <dgm:pt modelId="{D2EE08D1-2982-4F27-8A4E-57AD0088EDF6}" type="pres">
      <dgm:prSet presAssocID="{21C3AF0D-00EB-4F6B-BB82-37AF3CD77271}" presName="compNode" presStyleCnt="0"/>
      <dgm:spPr/>
    </dgm:pt>
    <dgm:pt modelId="{CE7419C2-A79F-44FF-963F-640814D2A1D9}" type="pres">
      <dgm:prSet presAssocID="{21C3AF0D-00EB-4F6B-BB82-37AF3CD77271}" presName="childRect" presStyleLbl="bgAcc1" presStyleIdx="7" presStyleCnt="8">
        <dgm:presLayoutVars>
          <dgm:bulletEnabled val="1"/>
        </dgm:presLayoutVars>
      </dgm:prSet>
      <dgm:spPr/>
    </dgm:pt>
    <dgm:pt modelId="{89157123-FF49-4281-8A0C-E89F8960BBB9}" type="pres">
      <dgm:prSet presAssocID="{21C3AF0D-00EB-4F6B-BB82-37AF3CD77271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139A97C-89DB-494F-9E6B-1B1824253467}" type="pres">
      <dgm:prSet presAssocID="{21C3AF0D-00EB-4F6B-BB82-37AF3CD77271}" presName="parentRect" presStyleLbl="alignNode1" presStyleIdx="7" presStyleCnt="8"/>
      <dgm:spPr/>
      <dgm:t>
        <a:bodyPr/>
        <a:lstStyle/>
        <a:p>
          <a:endParaRPr lang="cs-CZ"/>
        </a:p>
      </dgm:t>
    </dgm:pt>
    <dgm:pt modelId="{3E680CBE-E4A4-4525-85D5-7C69C764EABD}" type="pres">
      <dgm:prSet presAssocID="{21C3AF0D-00EB-4F6B-BB82-37AF3CD77271}" presName="adorn" presStyleLbl="fgAccFollowNode1" presStyleIdx="7" presStyleCnt="8"/>
      <dgm:spPr/>
    </dgm:pt>
  </dgm:ptLst>
  <dgm:cxnLst>
    <dgm:cxn modelId="{2B6DE34F-78D2-4152-8E96-7A021DEE7244}" type="presOf" srcId="{D1AA2864-4C7B-4920-B2FF-7C4FF6F14B0B}" destId="{9BF3FDDA-BFA4-4971-9249-E8C0E6FBFCAE}" srcOrd="1" destOrd="0" presId="urn:microsoft.com/office/officeart/2005/8/layout/bList2#1"/>
    <dgm:cxn modelId="{C0525449-ACEB-4A7B-9817-BBF181794323}" srcId="{E5CF6A33-152B-4855-9E94-D82FFBACFFF8}" destId="{2DB50A73-BDCE-4530-A663-3CCB0AA1CEA5}" srcOrd="6" destOrd="0" parTransId="{B6AE6B02-C64F-41F3-8A73-426CBA268822}" sibTransId="{41A38DEB-2996-4EB4-9DE4-3338F0B2E5F9}"/>
    <dgm:cxn modelId="{4264B93D-C086-4577-A95E-000212A6374E}" type="presOf" srcId="{69D48BFC-127D-43C9-806D-909345FA98A5}" destId="{095E9C38-43CF-4A89-B86B-8F3DA3408975}" srcOrd="0" destOrd="0" presId="urn:microsoft.com/office/officeart/2005/8/layout/bList2#1"/>
    <dgm:cxn modelId="{E6A720C7-51A4-40F1-BA62-9BB72EF43F8D}" type="presOf" srcId="{2A6B2544-A62B-465A-9B79-B24B858CFE98}" destId="{BF0C33E8-4399-4E5B-A8B3-6257858F9530}" srcOrd="0" destOrd="0" presId="urn:microsoft.com/office/officeart/2005/8/layout/bList2#1"/>
    <dgm:cxn modelId="{0C3F4414-5787-45FA-B74C-203C949B6838}" type="presOf" srcId="{E5CF6A33-152B-4855-9E94-D82FFBACFFF8}" destId="{4E5940A5-1574-4042-89D6-C0BB6D743956}" srcOrd="0" destOrd="0" presId="urn:microsoft.com/office/officeart/2005/8/layout/bList2#1"/>
    <dgm:cxn modelId="{CB8C9258-BA76-4FFC-93E7-0B530AA023CA}" type="presOf" srcId="{41A38DEB-2996-4EB4-9DE4-3338F0B2E5F9}" destId="{A8D1097B-B459-423E-944F-00DB4E571B2C}" srcOrd="0" destOrd="0" presId="urn:microsoft.com/office/officeart/2005/8/layout/bList2#1"/>
    <dgm:cxn modelId="{99F70BE9-C43C-4597-838F-A5BC653562EA}" type="presOf" srcId="{CDA02211-A378-4101-BED3-358060B39D53}" destId="{963B7184-54B1-4497-AFD1-4B542DC83C52}" srcOrd="0" destOrd="0" presId="urn:microsoft.com/office/officeart/2005/8/layout/bList2#1"/>
    <dgm:cxn modelId="{068DBF34-23D3-4301-9511-025E3722D1A7}" type="presOf" srcId="{FAF9681C-0917-4908-AF21-1E57E2E72F26}" destId="{37B34C3E-D4FB-4763-8C0F-219457FC9D58}" srcOrd="1" destOrd="0" presId="urn:microsoft.com/office/officeart/2005/8/layout/bList2#1"/>
    <dgm:cxn modelId="{CF9938E5-CF37-4E38-A1A0-B76EB5568FBA}" type="presOf" srcId="{2DB50A73-BDCE-4530-A663-3CCB0AA1CEA5}" destId="{B5605714-803C-4ACF-B702-41C6CD9B03D8}" srcOrd="1" destOrd="0" presId="urn:microsoft.com/office/officeart/2005/8/layout/bList2#1"/>
    <dgm:cxn modelId="{8018D64A-C210-4B22-AF57-C90E8838281B}" type="presOf" srcId="{5ED5FA51-AFB7-46B0-9383-1E40F04F2176}" destId="{B921D932-5D6F-4715-A5A9-6010C74345F5}" srcOrd="0" destOrd="0" presId="urn:microsoft.com/office/officeart/2005/8/layout/bList2#1"/>
    <dgm:cxn modelId="{28F51B89-D497-434B-ACC6-8B85AE0A7BE0}" type="presOf" srcId="{5ED5FA51-AFB7-46B0-9383-1E40F04F2176}" destId="{A1EF1AE8-8793-4A7F-B193-EC648E5863CF}" srcOrd="1" destOrd="0" presId="urn:microsoft.com/office/officeart/2005/8/layout/bList2#1"/>
    <dgm:cxn modelId="{7625808F-8016-44D2-BE04-A4A7E9D33A3A}" srcId="{E5CF6A33-152B-4855-9E94-D82FFBACFFF8}" destId="{AD6DF6F7-B5DA-43DC-A2D4-EE5132E4ED68}" srcOrd="0" destOrd="0" parTransId="{31201269-706C-47BC-BD35-1C6EF3052F26}" sibTransId="{CDA02211-A378-4101-BED3-358060B39D53}"/>
    <dgm:cxn modelId="{12802FC2-CA65-45BB-8615-54EE63B15EAA}" srcId="{E5CF6A33-152B-4855-9E94-D82FFBACFFF8}" destId="{21C3AF0D-00EB-4F6B-BB82-37AF3CD77271}" srcOrd="7" destOrd="0" parTransId="{D9F6A3A6-9BA1-43FD-AC71-1CB3AC8DE502}" sibTransId="{01BB346C-5771-4449-8F82-0999221AD7A2}"/>
    <dgm:cxn modelId="{948BBF86-EE7F-4D2F-9FE0-E852B92610E1}" type="presOf" srcId="{17430DB7-26AA-472A-8DCA-27086B6214D5}" destId="{CEAAAFAA-D55B-49C1-B7A5-0F2B3B7B02AB}" srcOrd="1" destOrd="0" presId="urn:microsoft.com/office/officeart/2005/8/layout/bList2#1"/>
    <dgm:cxn modelId="{895C6D1C-998A-442B-9CAD-A8AA492DEACD}" type="presOf" srcId="{B9FA27AA-7A59-484A-A62B-6DD4837E35AC}" destId="{1BCD1DA8-C744-47B9-9995-6CA7B4A856B1}" srcOrd="0" destOrd="0" presId="urn:microsoft.com/office/officeart/2005/8/layout/bList2#1"/>
    <dgm:cxn modelId="{AB3298FD-F110-4654-958A-400968DE4F42}" type="presOf" srcId="{4C2590EC-150B-452A-B1FB-CBE4E55C46C7}" destId="{AC69F3C9-B30E-4439-A8EC-E3FCD000A105}" srcOrd="0" destOrd="0" presId="urn:microsoft.com/office/officeart/2005/8/layout/bList2#1"/>
    <dgm:cxn modelId="{2E284541-0509-46AC-8B79-79D5D7169AD8}" srcId="{E5CF6A33-152B-4855-9E94-D82FFBACFFF8}" destId="{B9FA27AA-7A59-484A-A62B-6DD4837E35AC}" srcOrd="5" destOrd="0" parTransId="{B10C70F4-DC3F-4365-8B82-A29FC7CECAE6}" sibTransId="{0722C971-3493-4140-841B-8F72DF9007DB}"/>
    <dgm:cxn modelId="{2B80F613-40BE-4633-93D6-C1276AEA630B}" type="presOf" srcId="{21C3AF0D-00EB-4F6B-BB82-37AF3CD77271}" destId="{89157123-FF49-4281-8A0C-E89F8960BBB9}" srcOrd="0" destOrd="0" presId="urn:microsoft.com/office/officeart/2005/8/layout/bList2#1"/>
    <dgm:cxn modelId="{0D04B4C9-397E-42CA-B3AC-17536887B7CD}" type="presOf" srcId="{D1AA2864-4C7B-4920-B2FF-7C4FF6F14B0B}" destId="{D1714E17-2EC3-4B38-BB9F-ED07C5F99982}" srcOrd="0" destOrd="0" presId="urn:microsoft.com/office/officeart/2005/8/layout/bList2#1"/>
    <dgm:cxn modelId="{7EFA9401-8187-4DB2-B298-F2DE13C2AF1F}" srcId="{E5CF6A33-152B-4855-9E94-D82FFBACFFF8}" destId="{17430DB7-26AA-472A-8DCA-27086B6214D5}" srcOrd="3" destOrd="0" parTransId="{2C936403-BBEA-4B0E-B0BD-C38D510D6323}" sibTransId="{69D48BFC-127D-43C9-806D-909345FA98A5}"/>
    <dgm:cxn modelId="{AD604DAA-2066-4513-A9CF-87F300965FBE}" type="presOf" srcId="{AD6DF6F7-B5DA-43DC-A2D4-EE5132E4ED68}" destId="{5E490651-D49A-44A1-97A4-9DD91120CB12}" srcOrd="0" destOrd="0" presId="urn:microsoft.com/office/officeart/2005/8/layout/bList2#1"/>
    <dgm:cxn modelId="{D4CA67B7-11E2-48A7-9A09-67BAD87B2BDF}" type="presOf" srcId="{B9FA27AA-7A59-484A-A62B-6DD4837E35AC}" destId="{238E8678-7D85-4F2C-9CC6-CFC948672756}" srcOrd="1" destOrd="0" presId="urn:microsoft.com/office/officeart/2005/8/layout/bList2#1"/>
    <dgm:cxn modelId="{DB1E0428-A2B4-4F69-A114-14589E068182}" type="presOf" srcId="{0722C971-3493-4140-841B-8F72DF9007DB}" destId="{70EC777B-D77C-42BD-BFE7-200E1F5EB590}" srcOrd="0" destOrd="0" presId="urn:microsoft.com/office/officeart/2005/8/layout/bList2#1"/>
    <dgm:cxn modelId="{413A62D6-29B8-44A0-AB5D-45949462336E}" srcId="{E5CF6A33-152B-4855-9E94-D82FFBACFFF8}" destId="{D1AA2864-4C7B-4920-B2FF-7C4FF6F14B0B}" srcOrd="2" destOrd="0" parTransId="{0B4C3481-BD6F-421E-B811-2FDE7AC3B73B}" sibTransId="{2A6B2544-A62B-465A-9B79-B24B858CFE98}"/>
    <dgm:cxn modelId="{BF2280F6-0311-4835-9A50-CEEC2419B6F4}" type="presOf" srcId="{FAF9681C-0917-4908-AF21-1E57E2E72F26}" destId="{0B45562B-6151-499A-A298-8A73C337D3D0}" srcOrd="0" destOrd="0" presId="urn:microsoft.com/office/officeart/2005/8/layout/bList2#1"/>
    <dgm:cxn modelId="{6F7160F3-1B9C-42D4-A7D7-BC891ED73DDD}" type="presOf" srcId="{21C3AF0D-00EB-4F6B-BB82-37AF3CD77271}" destId="{7139A97C-89DB-494F-9E6B-1B1824253467}" srcOrd="1" destOrd="0" presId="urn:microsoft.com/office/officeart/2005/8/layout/bList2#1"/>
    <dgm:cxn modelId="{E0D7D60F-42D8-4CC6-AF3A-51D4B2026AC8}" type="presOf" srcId="{17430DB7-26AA-472A-8DCA-27086B6214D5}" destId="{6F5D5B50-9C9A-4295-B133-6F40AB66DAD8}" srcOrd="0" destOrd="0" presId="urn:microsoft.com/office/officeart/2005/8/layout/bList2#1"/>
    <dgm:cxn modelId="{6C30F392-9FD3-4BCB-8347-484E4CE14E1C}" srcId="{E5CF6A33-152B-4855-9E94-D82FFBACFFF8}" destId="{5ED5FA51-AFB7-46B0-9383-1E40F04F2176}" srcOrd="4" destOrd="0" parTransId="{624C7AA2-D576-4993-9A78-ED6912AEE2DA}" sibTransId="{469FC147-EF07-4335-9FDA-0E0F4357BBB5}"/>
    <dgm:cxn modelId="{A804671B-203C-4C65-B00F-A61568815667}" type="presOf" srcId="{469FC147-EF07-4335-9FDA-0E0F4357BBB5}" destId="{5A218F27-15D1-4B55-92CD-CB9C2CB2017F}" srcOrd="0" destOrd="0" presId="urn:microsoft.com/office/officeart/2005/8/layout/bList2#1"/>
    <dgm:cxn modelId="{E018E6CF-4B7E-42D4-A6FE-8E9F71B3194A}" type="presOf" srcId="{2DB50A73-BDCE-4530-A663-3CCB0AA1CEA5}" destId="{C9911D2E-D1E1-401F-8196-FF16A0B304D5}" srcOrd="0" destOrd="0" presId="urn:microsoft.com/office/officeart/2005/8/layout/bList2#1"/>
    <dgm:cxn modelId="{12D21C74-FE10-4FE0-BF03-9D5221273BB3}" type="presOf" srcId="{AD6DF6F7-B5DA-43DC-A2D4-EE5132E4ED68}" destId="{84A82E33-3826-415F-9431-8A80FF77A13C}" srcOrd="1" destOrd="0" presId="urn:microsoft.com/office/officeart/2005/8/layout/bList2#1"/>
    <dgm:cxn modelId="{A0669B89-9C5B-4CF2-9A1A-62CEBC35261C}" srcId="{E5CF6A33-152B-4855-9E94-D82FFBACFFF8}" destId="{FAF9681C-0917-4908-AF21-1E57E2E72F26}" srcOrd="1" destOrd="0" parTransId="{9E1E712F-6033-4FB8-9121-474EFA913ACC}" sibTransId="{4C2590EC-150B-452A-B1FB-CBE4E55C46C7}"/>
    <dgm:cxn modelId="{A7A4E302-BCA2-4FF8-9D96-BA90B3E3B4FC}" type="presParOf" srcId="{4E5940A5-1574-4042-89D6-C0BB6D743956}" destId="{FC30034B-AF5F-4C8B-A0E7-75B1984E9CC3}" srcOrd="0" destOrd="0" presId="urn:microsoft.com/office/officeart/2005/8/layout/bList2#1"/>
    <dgm:cxn modelId="{7AD268A2-2BF6-4B5D-A752-6172FE2BB4E5}" type="presParOf" srcId="{FC30034B-AF5F-4C8B-A0E7-75B1984E9CC3}" destId="{E3FAD1FE-8AAE-4687-9AFC-A2C75A575794}" srcOrd="0" destOrd="0" presId="urn:microsoft.com/office/officeart/2005/8/layout/bList2#1"/>
    <dgm:cxn modelId="{520B2D7E-A06B-4C5F-B841-025C7B276769}" type="presParOf" srcId="{FC30034B-AF5F-4C8B-A0E7-75B1984E9CC3}" destId="{5E490651-D49A-44A1-97A4-9DD91120CB12}" srcOrd="1" destOrd="0" presId="urn:microsoft.com/office/officeart/2005/8/layout/bList2#1"/>
    <dgm:cxn modelId="{B682D7AB-2926-4C41-9352-301F09BEC6F7}" type="presParOf" srcId="{FC30034B-AF5F-4C8B-A0E7-75B1984E9CC3}" destId="{84A82E33-3826-415F-9431-8A80FF77A13C}" srcOrd="2" destOrd="0" presId="urn:microsoft.com/office/officeart/2005/8/layout/bList2#1"/>
    <dgm:cxn modelId="{EF6EBF17-09D3-4063-872D-558111EA3DE5}" type="presParOf" srcId="{FC30034B-AF5F-4C8B-A0E7-75B1984E9CC3}" destId="{2E1360FA-DC0A-4E96-B522-F462DA0AA97F}" srcOrd="3" destOrd="0" presId="urn:microsoft.com/office/officeart/2005/8/layout/bList2#1"/>
    <dgm:cxn modelId="{78788148-472E-4915-872C-849B060828A4}" type="presParOf" srcId="{4E5940A5-1574-4042-89D6-C0BB6D743956}" destId="{963B7184-54B1-4497-AFD1-4B542DC83C52}" srcOrd="1" destOrd="0" presId="urn:microsoft.com/office/officeart/2005/8/layout/bList2#1"/>
    <dgm:cxn modelId="{F7C52F8C-C517-45F4-B124-210B8AEC3EC2}" type="presParOf" srcId="{4E5940A5-1574-4042-89D6-C0BB6D743956}" destId="{7AB4E6C6-7C49-44BB-92A7-9AB0F58A22BA}" srcOrd="2" destOrd="0" presId="urn:microsoft.com/office/officeart/2005/8/layout/bList2#1"/>
    <dgm:cxn modelId="{5AEA99E8-20C3-4870-91EF-397A4119AB95}" type="presParOf" srcId="{7AB4E6C6-7C49-44BB-92A7-9AB0F58A22BA}" destId="{C220AA33-2726-46D5-8392-0D000269D1A8}" srcOrd="0" destOrd="0" presId="urn:microsoft.com/office/officeart/2005/8/layout/bList2#1"/>
    <dgm:cxn modelId="{115F4293-E038-4C97-AD31-9076EB45C06B}" type="presParOf" srcId="{7AB4E6C6-7C49-44BB-92A7-9AB0F58A22BA}" destId="{0B45562B-6151-499A-A298-8A73C337D3D0}" srcOrd="1" destOrd="0" presId="urn:microsoft.com/office/officeart/2005/8/layout/bList2#1"/>
    <dgm:cxn modelId="{A3D1C151-2D0B-45EA-B607-7EE0A281EA5A}" type="presParOf" srcId="{7AB4E6C6-7C49-44BB-92A7-9AB0F58A22BA}" destId="{37B34C3E-D4FB-4763-8C0F-219457FC9D58}" srcOrd="2" destOrd="0" presId="urn:microsoft.com/office/officeart/2005/8/layout/bList2#1"/>
    <dgm:cxn modelId="{75D9EDFA-EF14-420F-81BF-DC5FE47E15D2}" type="presParOf" srcId="{7AB4E6C6-7C49-44BB-92A7-9AB0F58A22BA}" destId="{E22D763A-0A9A-4C96-A5F7-FB0D9EC0BA4E}" srcOrd="3" destOrd="0" presId="urn:microsoft.com/office/officeart/2005/8/layout/bList2#1"/>
    <dgm:cxn modelId="{D53A8A59-7391-4820-A419-E0C52C65BD09}" type="presParOf" srcId="{4E5940A5-1574-4042-89D6-C0BB6D743956}" destId="{AC69F3C9-B30E-4439-A8EC-E3FCD000A105}" srcOrd="3" destOrd="0" presId="urn:microsoft.com/office/officeart/2005/8/layout/bList2#1"/>
    <dgm:cxn modelId="{06EC9115-2C73-4F86-9600-8FB6DFE22D7B}" type="presParOf" srcId="{4E5940A5-1574-4042-89D6-C0BB6D743956}" destId="{21F4B037-39A7-4188-8879-6BAD1ED81454}" srcOrd="4" destOrd="0" presId="urn:microsoft.com/office/officeart/2005/8/layout/bList2#1"/>
    <dgm:cxn modelId="{B583FF6E-E685-47D9-893F-1F8391BD3201}" type="presParOf" srcId="{21F4B037-39A7-4188-8879-6BAD1ED81454}" destId="{BBC2A7A8-5111-4034-90C7-DC63E36B88EA}" srcOrd="0" destOrd="0" presId="urn:microsoft.com/office/officeart/2005/8/layout/bList2#1"/>
    <dgm:cxn modelId="{F77B8D81-4173-4128-BD99-1B6FEA48DB83}" type="presParOf" srcId="{21F4B037-39A7-4188-8879-6BAD1ED81454}" destId="{D1714E17-2EC3-4B38-BB9F-ED07C5F99982}" srcOrd="1" destOrd="0" presId="urn:microsoft.com/office/officeart/2005/8/layout/bList2#1"/>
    <dgm:cxn modelId="{5BA8630F-525D-4B99-98D5-8F0D9D43878A}" type="presParOf" srcId="{21F4B037-39A7-4188-8879-6BAD1ED81454}" destId="{9BF3FDDA-BFA4-4971-9249-E8C0E6FBFCAE}" srcOrd="2" destOrd="0" presId="urn:microsoft.com/office/officeart/2005/8/layout/bList2#1"/>
    <dgm:cxn modelId="{82C24883-976C-4DC4-B964-1BC969A7E530}" type="presParOf" srcId="{21F4B037-39A7-4188-8879-6BAD1ED81454}" destId="{33E485EF-C0D9-4608-A576-0D50EDBA4EB3}" srcOrd="3" destOrd="0" presId="urn:microsoft.com/office/officeart/2005/8/layout/bList2#1"/>
    <dgm:cxn modelId="{57CCA917-B760-4378-A699-B036AE1D3E5F}" type="presParOf" srcId="{4E5940A5-1574-4042-89D6-C0BB6D743956}" destId="{BF0C33E8-4399-4E5B-A8B3-6257858F9530}" srcOrd="5" destOrd="0" presId="urn:microsoft.com/office/officeart/2005/8/layout/bList2#1"/>
    <dgm:cxn modelId="{5C880005-7C54-44C0-B642-F6FC0E227037}" type="presParOf" srcId="{4E5940A5-1574-4042-89D6-C0BB6D743956}" destId="{BEF3A62C-2B8F-4BBC-9623-DAE105D9BA85}" srcOrd="6" destOrd="0" presId="urn:microsoft.com/office/officeart/2005/8/layout/bList2#1"/>
    <dgm:cxn modelId="{264056DA-6B55-46D3-9BAA-2107465C2AE6}" type="presParOf" srcId="{BEF3A62C-2B8F-4BBC-9623-DAE105D9BA85}" destId="{0832D55D-97E6-4397-82AB-BF119F4DFC86}" srcOrd="0" destOrd="0" presId="urn:microsoft.com/office/officeart/2005/8/layout/bList2#1"/>
    <dgm:cxn modelId="{2BB22996-BFA7-4E15-BECC-46958FEFE0DB}" type="presParOf" srcId="{BEF3A62C-2B8F-4BBC-9623-DAE105D9BA85}" destId="{6F5D5B50-9C9A-4295-B133-6F40AB66DAD8}" srcOrd="1" destOrd="0" presId="urn:microsoft.com/office/officeart/2005/8/layout/bList2#1"/>
    <dgm:cxn modelId="{C063CD00-4BF8-48DF-9F6F-068C6BDCE82A}" type="presParOf" srcId="{BEF3A62C-2B8F-4BBC-9623-DAE105D9BA85}" destId="{CEAAAFAA-D55B-49C1-B7A5-0F2B3B7B02AB}" srcOrd="2" destOrd="0" presId="urn:microsoft.com/office/officeart/2005/8/layout/bList2#1"/>
    <dgm:cxn modelId="{A9020E9F-9097-43EB-A41D-2BBA75399C5A}" type="presParOf" srcId="{BEF3A62C-2B8F-4BBC-9623-DAE105D9BA85}" destId="{D353A25E-7D6E-4C12-A012-FDB371819A62}" srcOrd="3" destOrd="0" presId="urn:microsoft.com/office/officeart/2005/8/layout/bList2#1"/>
    <dgm:cxn modelId="{073C6FB4-0D60-4216-982E-C57150878FC1}" type="presParOf" srcId="{4E5940A5-1574-4042-89D6-C0BB6D743956}" destId="{095E9C38-43CF-4A89-B86B-8F3DA3408975}" srcOrd="7" destOrd="0" presId="urn:microsoft.com/office/officeart/2005/8/layout/bList2#1"/>
    <dgm:cxn modelId="{FF8CC874-7FEE-4544-8644-0C9808FAA7F5}" type="presParOf" srcId="{4E5940A5-1574-4042-89D6-C0BB6D743956}" destId="{E108832C-0A46-4773-A234-8B37A9B6CD08}" srcOrd="8" destOrd="0" presId="urn:microsoft.com/office/officeart/2005/8/layout/bList2#1"/>
    <dgm:cxn modelId="{37CA617C-D1DA-4B6B-8C58-D99F74739DF6}" type="presParOf" srcId="{E108832C-0A46-4773-A234-8B37A9B6CD08}" destId="{F364CC53-49B7-4B8C-96F0-0705393D4DD0}" srcOrd="0" destOrd="0" presId="urn:microsoft.com/office/officeart/2005/8/layout/bList2#1"/>
    <dgm:cxn modelId="{F5DD4C8D-1C59-47CE-922E-CC13C1E80426}" type="presParOf" srcId="{E108832C-0A46-4773-A234-8B37A9B6CD08}" destId="{B921D932-5D6F-4715-A5A9-6010C74345F5}" srcOrd="1" destOrd="0" presId="urn:microsoft.com/office/officeart/2005/8/layout/bList2#1"/>
    <dgm:cxn modelId="{72FDDEB7-5084-408B-92A7-D29A5431B04C}" type="presParOf" srcId="{E108832C-0A46-4773-A234-8B37A9B6CD08}" destId="{A1EF1AE8-8793-4A7F-B193-EC648E5863CF}" srcOrd="2" destOrd="0" presId="urn:microsoft.com/office/officeart/2005/8/layout/bList2#1"/>
    <dgm:cxn modelId="{D6CBDDFD-235B-49C3-852D-6B16AB14DF6F}" type="presParOf" srcId="{E108832C-0A46-4773-A234-8B37A9B6CD08}" destId="{B39D883E-37D4-439C-AA16-8136DB8E79DF}" srcOrd="3" destOrd="0" presId="urn:microsoft.com/office/officeart/2005/8/layout/bList2#1"/>
    <dgm:cxn modelId="{95430F94-4BF9-41A2-8C70-228F4D81B911}" type="presParOf" srcId="{4E5940A5-1574-4042-89D6-C0BB6D743956}" destId="{5A218F27-15D1-4B55-92CD-CB9C2CB2017F}" srcOrd="9" destOrd="0" presId="urn:microsoft.com/office/officeart/2005/8/layout/bList2#1"/>
    <dgm:cxn modelId="{A12A7F71-A2E7-42AB-AA95-A0BE57D3F558}" type="presParOf" srcId="{4E5940A5-1574-4042-89D6-C0BB6D743956}" destId="{743C895E-01DF-4871-BA55-7B544BCD8BB0}" srcOrd="10" destOrd="0" presId="urn:microsoft.com/office/officeart/2005/8/layout/bList2#1"/>
    <dgm:cxn modelId="{2A17BC1B-5F97-4625-927D-C05712265520}" type="presParOf" srcId="{743C895E-01DF-4871-BA55-7B544BCD8BB0}" destId="{B5ED6965-71D8-495D-A0BB-730B2AD9357C}" srcOrd="0" destOrd="0" presId="urn:microsoft.com/office/officeart/2005/8/layout/bList2#1"/>
    <dgm:cxn modelId="{CEF4889F-AAAA-4CC9-8A79-234A4E72F557}" type="presParOf" srcId="{743C895E-01DF-4871-BA55-7B544BCD8BB0}" destId="{1BCD1DA8-C744-47B9-9995-6CA7B4A856B1}" srcOrd="1" destOrd="0" presId="urn:microsoft.com/office/officeart/2005/8/layout/bList2#1"/>
    <dgm:cxn modelId="{0DC7CBF7-4E24-42E1-A8CC-354771841087}" type="presParOf" srcId="{743C895E-01DF-4871-BA55-7B544BCD8BB0}" destId="{238E8678-7D85-4F2C-9CC6-CFC948672756}" srcOrd="2" destOrd="0" presId="urn:microsoft.com/office/officeart/2005/8/layout/bList2#1"/>
    <dgm:cxn modelId="{58E7CC15-6569-46E4-B14E-9E48A38338C1}" type="presParOf" srcId="{743C895E-01DF-4871-BA55-7B544BCD8BB0}" destId="{99131097-1550-4B4B-BA8E-34596ECEBDA4}" srcOrd="3" destOrd="0" presId="urn:microsoft.com/office/officeart/2005/8/layout/bList2#1"/>
    <dgm:cxn modelId="{38311E4C-A85F-4BF7-BDE3-56C311F2E723}" type="presParOf" srcId="{4E5940A5-1574-4042-89D6-C0BB6D743956}" destId="{70EC777B-D77C-42BD-BFE7-200E1F5EB590}" srcOrd="11" destOrd="0" presId="urn:microsoft.com/office/officeart/2005/8/layout/bList2#1"/>
    <dgm:cxn modelId="{E90E3361-F11B-4AF2-AA94-1A1F4C9D86FB}" type="presParOf" srcId="{4E5940A5-1574-4042-89D6-C0BB6D743956}" destId="{2BE02291-03F4-4708-B71A-53D47BA21410}" srcOrd="12" destOrd="0" presId="urn:microsoft.com/office/officeart/2005/8/layout/bList2#1"/>
    <dgm:cxn modelId="{B952B651-715F-4F8A-BDDA-4510033B3A72}" type="presParOf" srcId="{2BE02291-03F4-4708-B71A-53D47BA21410}" destId="{11C67A78-936D-4DFC-A06D-C01512EA4F40}" srcOrd="0" destOrd="0" presId="urn:microsoft.com/office/officeart/2005/8/layout/bList2#1"/>
    <dgm:cxn modelId="{11002C0A-1FE5-447B-8C50-B634E4980F06}" type="presParOf" srcId="{2BE02291-03F4-4708-B71A-53D47BA21410}" destId="{C9911D2E-D1E1-401F-8196-FF16A0B304D5}" srcOrd="1" destOrd="0" presId="urn:microsoft.com/office/officeart/2005/8/layout/bList2#1"/>
    <dgm:cxn modelId="{2087A125-38B0-479C-A515-4449C7C483D9}" type="presParOf" srcId="{2BE02291-03F4-4708-B71A-53D47BA21410}" destId="{B5605714-803C-4ACF-B702-41C6CD9B03D8}" srcOrd="2" destOrd="0" presId="urn:microsoft.com/office/officeart/2005/8/layout/bList2#1"/>
    <dgm:cxn modelId="{C4EA0703-3565-45D4-A7F3-0B418231CF21}" type="presParOf" srcId="{2BE02291-03F4-4708-B71A-53D47BA21410}" destId="{0BA045C1-948E-4954-A13E-EBC9C3A25203}" srcOrd="3" destOrd="0" presId="urn:microsoft.com/office/officeart/2005/8/layout/bList2#1"/>
    <dgm:cxn modelId="{91A1926C-1A2C-4343-ABE4-35531F3B66BA}" type="presParOf" srcId="{4E5940A5-1574-4042-89D6-C0BB6D743956}" destId="{A8D1097B-B459-423E-944F-00DB4E571B2C}" srcOrd="13" destOrd="0" presId="urn:microsoft.com/office/officeart/2005/8/layout/bList2#1"/>
    <dgm:cxn modelId="{A0CC85AD-096A-4ECE-911B-E654F7A20842}" type="presParOf" srcId="{4E5940A5-1574-4042-89D6-C0BB6D743956}" destId="{D2EE08D1-2982-4F27-8A4E-57AD0088EDF6}" srcOrd="14" destOrd="0" presId="urn:microsoft.com/office/officeart/2005/8/layout/bList2#1"/>
    <dgm:cxn modelId="{E1DE4258-CAA6-42DC-AC9A-F43DCC2B67CA}" type="presParOf" srcId="{D2EE08D1-2982-4F27-8A4E-57AD0088EDF6}" destId="{CE7419C2-A79F-44FF-963F-640814D2A1D9}" srcOrd="0" destOrd="0" presId="urn:microsoft.com/office/officeart/2005/8/layout/bList2#1"/>
    <dgm:cxn modelId="{D8EC58BF-D84A-43A9-B735-2BEEF7D86DBB}" type="presParOf" srcId="{D2EE08D1-2982-4F27-8A4E-57AD0088EDF6}" destId="{89157123-FF49-4281-8A0C-E89F8960BBB9}" srcOrd="1" destOrd="0" presId="urn:microsoft.com/office/officeart/2005/8/layout/bList2#1"/>
    <dgm:cxn modelId="{424ADCB8-6C90-42F7-A93C-E249FF375847}" type="presParOf" srcId="{D2EE08D1-2982-4F27-8A4E-57AD0088EDF6}" destId="{7139A97C-89DB-494F-9E6B-1B1824253467}" srcOrd="2" destOrd="0" presId="urn:microsoft.com/office/officeart/2005/8/layout/bList2#1"/>
    <dgm:cxn modelId="{8E95694C-3968-4DA8-9E62-B60525A05B60}" type="presParOf" srcId="{D2EE08D1-2982-4F27-8A4E-57AD0088EDF6}" destId="{3E680CBE-E4A4-4525-85D5-7C69C764EABD}" srcOrd="3" destOrd="0" presId="urn:microsoft.com/office/officeart/2005/8/layout/bList2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5CF6A33-152B-4855-9E94-D82FFBACFFF8}" type="doc">
      <dgm:prSet loTypeId="urn:microsoft.com/office/officeart/2005/8/layout/bList2#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AF9681C-0917-4908-AF21-1E57E2E72F26}">
      <dgm:prSet phldrT="[Text]"/>
      <dgm:spPr/>
      <dgm:t>
        <a:bodyPr/>
        <a:lstStyle/>
        <a:p>
          <a:endParaRPr lang="cs-CZ" dirty="0"/>
        </a:p>
      </dgm:t>
    </dgm:pt>
    <dgm:pt modelId="{9E1E712F-6033-4FB8-9121-474EFA913ACC}" type="parTrans" cxnId="{A0669B89-9C5B-4CF2-9A1A-62CEBC35261C}">
      <dgm:prSet/>
      <dgm:spPr/>
      <dgm:t>
        <a:bodyPr/>
        <a:lstStyle/>
        <a:p>
          <a:endParaRPr lang="cs-CZ"/>
        </a:p>
      </dgm:t>
    </dgm:pt>
    <dgm:pt modelId="{4C2590EC-150B-452A-B1FB-CBE4E55C46C7}" type="sibTrans" cxnId="{A0669B89-9C5B-4CF2-9A1A-62CEBC35261C}">
      <dgm:prSet/>
      <dgm:spPr/>
      <dgm:t>
        <a:bodyPr/>
        <a:lstStyle/>
        <a:p>
          <a:endParaRPr lang="cs-CZ"/>
        </a:p>
      </dgm:t>
    </dgm:pt>
    <dgm:pt modelId="{D1AA2864-4C7B-4920-B2FF-7C4FF6F14B0B}">
      <dgm:prSet phldrT="[Text]"/>
      <dgm:spPr/>
      <dgm:t>
        <a:bodyPr/>
        <a:lstStyle/>
        <a:p>
          <a:endParaRPr lang="cs-CZ" dirty="0"/>
        </a:p>
      </dgm:t>
    </dgm:pt>
    <dgm:pt modelId="{0B4C3481-BD6F-421E-B811-2FDE7AC3B73B}" type="parTrans" cxnId="{413A62D6-29B8-44A0-AB5D-45949462336E}">
      <dgm:prSet/>
      <dgm:spPr/>
      <dgm:t>
        <a:bodyPr/>
        <a:lstStyle/>
        <a:p>
          <a:endParaRPr lang="cs-CZ"/>
        </a:p>
      </dgm:t>
    </dgm:pt>
    <dgm:pt modelId="{2A6B2544-A62B-465A-9B79-B24B858CFE98}" type="sibTrans" cxnId="{413A62D6-29B8-44A0-AB5D-45949462336E}">
      <dgm:prSet/>
      <dgm:spPr/>
      <dgm:t>
        <a:bodyPr/>
        <a:lstStyle/>
        <a:p>
          <a:endParaRPr lang="cs-CZ"/>
        </a:p>
      </dgm:t>
    </dgm:pt>
    <dgm:pt modelId="{17430DB7-26AA-472A-8DCA-27086B6214D5}">
      <dgm:prSet/>
      <dgm:spPr/>
      <dgm:t>
        <a:bodyPr/>
        <a:lstStyle/>
        <a:p>
          <a:endParaRPr lang="cs-CZ" dirty="0"/>
        </a:p>
      </dgm:t>
    </dgm:pt>
    <dgm:pt modelId="{2C936403-BBEA-4B0E-B0BD-C38D510D6323}" type="parTrans" cxnId="{7EFA9401-8187-4DB2-B298-F2DE13C2AF1F}">
      <dgm:prSet/>
      <dgm:spPr/>
      <dgm:t>
        <a:bodyPr/>
        <a:lstStyle/>
        <a:p>
          <a:endParaRPr lang="cs-CZ"/>
        </a:p>
      </dgm:t>
    </dgm:pt>
    <dgm:pt modelId="{69D48BFC-127D-43C9-806D-909345FA98A5}" type="sibTrans" cxnId="{7EFA9401-8187-4DB2-B298-F2DE13C2AF1F}">
      <dgm:prSet/>
      <dgm:spPr/>
      <dgm:t>
        <a:bodyPr/>
        <a:lstStyle/>
        <a:p>
          <a:endParaRPr lang="cs-CZ"/>
        </a:p>
      </dgm:t>
    </dgm:pt>
    <dgm:pt modelId="{5ED5FA51-AFB7-46B0-9383-1E40F04F2176}">
      <dgm:prSet/>
      <dgm:spPr/>
      <dgm:t>
        <a:bodyPr/>
        <a:lstStyle/>
        <a:p>
          <a:endParaRPr lang="cs-CZ" dirty="0"/>
        </a:p>
      </dgm:t>
    </dgm:pt>
    <dgm:pt modelId="{624C7AA2-D576-4993-9A78-ED6912AEE2DA}" type="parTrans" cxnId="{6C30F392-9FD3-4BCB-8347-484E4CE14E1C}">
      <dgm:prSet/>
      <dgm:spPr/>
      <dgm:t>
        <a:bodyPr/>
        <a:lstStyle/>
        <a:p>
          <a:endParaRPr lang="cs-CZ"/>
        </a:p>
      </dgm:t>
    </dgm:pt>
    <dgm:pt modelId="{469FC147-EF07-4335-9FDA-0E0F4357BBB5}" type="sibTrans" cxnId="{6C30F392-9FD3-4BCB-8347-484E4CE14E1C}">
      <dgm:prSet/>
      <dgm:spPr/>
      <dgm:t>
        <a:bodyPr/>
        <a:lstStyle/>
        <a:p>
          <a:endParaRPr lang="cs-CZ"/>
        </a:p>
      </dgm:t>
    </dgm:pt>
    <dgm:pt modelId="{B9FA27AA-7A59-484A-A62B-6DD4837E35AC}">
      <dgm:prSet/>
      <dgm:spPr/>
      <dgm:t>
        <a:bodyPr/>
        <a:lstStyle/>
        <a:p>
          <a:endParaRPr lang="cs-CZ" dirty="0"/>
        </a:p>
      </dgm:t>
    </dgm:pt>
    <dgm:pt modelId="{B10C70F4-DC3F-4365-8B82-A29FC7CECAE6}" type="parTrans" cxnId="{2E284541-0509-46AC-8B79-79D5D7169AD8}">
      <dgm:prSet/>
      <dgm:spPr/>
      <dgm:t>
        <a:bodyPr/>
        <a:lstStyle/>
        <a:p>
          <a:endParaRPr lang="cs-CZ"/>
        </a:p>
      </dgm:t>
    </dgm:pt>
    <dgm:pt modelId="{0722C971-3493-4140-841B-8F72DF9007DB}" type="sibTrans" cxnId="{2E284541-0509-46AC-8B79-79D5D7169AD8}">
      <dgm:prSet/>
      <dgm:spPr/>
      <dgm:t>
        <a:bodyPr/>
        <a:lstStyle/>
        <a:p>
          <a:endParaRPr lang="cs-CZ"/>
        </a:p>
      </dgm:t>
    </dgm:pt>
    <dgm:pt modelId="{2DB50A73-BDCE-4530-A663-3CCB0AA1CEA5}">
      <dgm:prSet/>
      <dgm:spPr/>
      <dgm:t>
        <a:bodyPr/>
        <a:lstStyle/>
        <a:p>
          <a:endParaRPr lang="cs-CZ" dirty="0"/>
        </a:p>
      </dgm:t>
    </dgm:pt>
    <dgm:pt modelId="{B6AE6B02-C64F-41F3-8A73-426CBA268822}" type="parTrans" cxnId="{C0525449-ACEB-4A7B-9817-BBF181794323}">
      <dgm:prSet/>
      <dgm:spPr/>
      <dgm:t>
        <a:bodyPr/>
        <a:lstStyle/>
        <a:p>
          <a:endParaRPr lang="cs-CZ"/>
        </a:p>
      </dgm:t>
    </dgm:pt>
    <dgm:pt modelId="{41A38DEB-2996-4EB4-9DE4-3338F0B2E5F9}" type="sibTrans" cxnId="{C0525449-ACEB-4A7B-9817-BBF181794323}">
      <dgm:prSet/>
      <dgm:spPr/>
      <dgm:t>
        <a:bodyPr/>
        <a:lstStyle/>
        <a:p>
          <a:endParaRPr lang="cs-CZ"/>
        </a:p>
      </dgm:t>
    </dgm:pt>
    <dgm:pt modelId="{21C3AF0D-00EB-4F6B-BB82-37AF3CD77271}">
      <dgm:prSet/>
      <dgm:spPr/>
      <dgm:t>
        <a:bodyPr/>
        <a:lstStyle/>
        <a:p>
          <a:endParaRPr lang="cs-CZ" dirty="0"/>
        </a:p>
      </dgm:t>
    </dgm:pt>
    <dgm:pt modelId="{D9F6A3A6-9BA1-43FD-AC71-1CB3AC8DE502}" type="parTrans" cxnId="{12802FC2-CA65-45BB-8615-54EE63B15EAA}">
      <dgm:prSet/>
      <dgm:spPr/>
      <dgm:t>
        <a:bodyPr/>
        <a:lstStyle/>
        <a:p>
          <a:endParaRPr lang="cs-CZ"/>
        </a:p>
      </dgm:t>
    </dgm:pt>
    <dgm:pt modelId="{01BB346C-5771-4449-8F82-0999221AD7A2}" type="sibTrans" cxnId="{12802FC2-CA65-45BB-8615-54EE63B15EAA}">
      <dgm:prSet/>
      <dgm:spPr/>
      <dgm:t>
        <a:bodyPr/>
        <a:lstStyle/>
        <a:p>
          <a:endParaRPr lang="cs-CZ"/>
        </a:p>
      </dgm:t>
    </dgm:pt>
    <dgm:pt modelId="{AD6DF6F7-B5DA-43DC-A2D4-EE5132E4ED68}">
      <dgm:prSet phldrT="[Text]"/>
      <dgm:spPr/>
      <dgm:t>
        <a:bodyPr/>
        <a:lstStyle/>
        <a:p>
          <a:endParaRPr lang="cs-CZ" dirty="0"/>
        </a:p>
      </dgm:t>
    </dgm:pt>
    <dgm:pt modelId="{CDA02211-A378-4101-BED3-358060B39D53}" type="sibTrans" cxnId="{7625808F-8016-44D2-BE04-A4A7E9D33A3A}">
      <dgm:prSet/>
      <dgm:spPr/>
      <dgm:t>
        <a:bodyPr/>
        <a:lstStyle/>
        <a:p>
          <a:endParaRPr lang="cs-CZ"/>
        </a:p>
      </dgm:t>
    </dgm:pt>
    <dgm:pt modelId="{31201269-706C-47BC-BD35-1C6EF3052F26}" type="parTrans" cxnId="{7625808F-8016-44D2-BE04-A4A7E9D33A3A}">
      <dgm:prSet/>
      <dgm:spPr/>
      <dgm:t>
        <a:bodyPr/>
        <a:lstStyle/>
        <a:p>
          <a:endParaRPr lang="cs-CZ"/>
        </a:p>
      </dgm:t>
    </dgm:pt>
    <dgm:pt modelId="{4E5940A5-1574-4042-89D6-C0BB6D743956}" type="pres">
      <dgm:prSet presAssocID="{E5CF6A33-152B-4855-9E94-D82FFBACFFF8}" presName="diagram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FC30034B-AF5F-4C8B-A0E7-75B1984E9CC3}" type="pres">
      <dgm:prSet presAssocID="{AD6DF6F7-B5DA-43DC-A2D4-EE5132E4ED68}" presName="compNode" presStyleCnt="0"/>
      <dgm:spPr/>
    </dgm:pt>
    <dgm:pt modelId="{E3FAD1FE-8AAE-4687-9AFC-A2C75A575794}" type="pres">
      <dgm:prSet presAssocID="{AD6DF6F7-B5DA-43DC-A2D4-EE5132E4ED68}" presName="childRect" presStyleLbl="bgAcc1" presStyleIdx="0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E490651-D49A-44A1-97A4-9DD91120CB12}" type="pres">
      <dgm:prSet presAssocID="{AD6DF6F7-B5DA-43DC-A2D4-EE5132E4ED68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4A82E33-3826-415F-9431-8A80FF77A13C}" type="pres">
      <dgm:prSet presAssocID="{AD6DF6F7-B5DA-43DC-A2D4-EE5132E4ED68}" presName="parentRect" presStyleLbl="alignNode1" presStyleIdx="0" presStyleCnt="8"/>
      <dgm:spPr/>
      <dgm:t>
        <a:bodyPr/>
        <a:lstStyle/>
        <a:p>
          <a:endParaRPr lang="cs-CZ"/>
        </a:p>
      </dgm:t>
    </dgm:pt>
    <dgm:pt modelId="{2E1360FA-DC0A-4E96-B522-F462DA0AA97F}" type="pres">
      <dgm:prSet presAssocID="{AD6DF6F7-B5DA-43DC-A2D4-EE5132E4ED68}" presName="adorn" presStyleLbl="fgAccFollowNode1" presStyleIdx="0" presStyleCnt="8"/>
      <dgm:spPr/>
    </dgm:pt>
    <dgm:pt modelId="{963B7184-54B1-4497-AFD1-4B542DC83C52}" type="pres">
      <dgm:prSet presAssocID="{CDA02211-A378-4101-BED3-358060B39D53}" presName="sibTrans" presStyleLbl="sibTrans2D1" presStyleIdx="0" presStyleCnt="0"/>
      <dgm:spPr/>
      <dgm:t>
        <a:bodyPr/>
        <a:lstStyle/>
        <a:p>
          <a:endParaRPr lang="cs-CZ"/>
        </a:p>
      </dgm:t>
    </dgm:pt>
    <dgm:pt modelId="{7AB4E6C6-7C49-44BB-92A7-9AB0F58A22BA}" type="pres">
      <dgm:prSet presAssocID="{FAF9681C-0917-4908-AF21-1E57E2E72F26}" presName="compNode" presStyleCnt="0"/>
      <dgm:spPr/>
    </dgm:pt>
    <dgm:pt modelId="{C220AA33-2726-46D5-8392-0D000269D1A8}" type="pres">
      <dgm:prSet presAssocID="{FAF9681C-0917-4908-AF21-1E57E2E72F26}" presName="childRect" presStyleLbl="bgAcc1" presStyleIdx="1" presStyleCnt="8">
        <dgm:presLayoutVars>
          <dgm:bulletEnabled val="1"/>
        </dgm:presLayoutVars>
      </dgm:prSet>
      <dgm:spPr/>
    </dgm:pt>
    <dgm:pt modelId="{0B45562B-6151-499A-A298-8A73C337D3D0}" type="pres">
      <dgm:prSet presAssocID="{FAF9681C-0917-4908-AF21-1E57E2E72F26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7B34C3E-D4FB-4763-8C0F-219457FC9D58}" type="pres">
      <dgm:prSet presAssocID="{FAF9681C-0917-4908-AF21-1E57E2E72F26}" presName="parentRect" presStyleLbl="alignNode1" presStyleIdx="1" presStyleCnt="8"/>
      <dgm:spPr/>
      <dgm:t>
        <a:bodyPr/>
        <a:lstStyle/>
        <a:p>
          <a:endParaRPr lang="cs-CZ"/>
        </a:p>
      </dgm:t>
    </dgm:pt>
    <dgm:pt modelId="{E22D763A-0A9A-4C96-A5F7-FB0D9EC0BA4E}" type="pres">
      <dgm:prSet presAssocID="{FAF9681C-0917-4908-AF21-1E57E2E72F26}" presName="adorn" presStyleLbl="fgAccFollowNode1" presStyleIdx="1" presStyleCnt="8"/>
      <dgm:spPr/>
    </dgm:pt>
    <dgm:pt modelId="{AC69F3C9-B30E-4439-A8EC-E3FCD000A105}" type="pres">
      <dgm:prSet presAssocID="{4C2590EC-150B-452A-B1FB-CBE4E55C46C7}" presName="sibTrans" presStyleLbl="sibTrans2D1" presStyleIdx="0" presStyleCnt="0"/>
      <dgm:spPr/>
      <dgm:t>
        <a:bodyPr/>
        <a:lstStyle/>
        <a:p>
          <a:endParaRPr lang="cs-CZ"/>
        </a:p>
      </dgm:t>
    </dgm:pt>
    <dgm:pt modelId="{21F4B037-39A7-4188-8879-6BAD1ED81454}" type="pres">
      <dgm:prSet presAssocID="{D1AA2864-4C7B-4920-B2FF-7C4FF6F14B0B}" presName="compNode" presStyleCnt="0"/>
      <dgm:spPr/>
    </dgm:pt>
    <dgm:pt modelId="{BBC2A7A8-5111-4034-90C7-DC63E36B88EA}" type="pres">
      <dgm:prSet presAssocID="{D1AA2864-4C7B-4920-B2FF-7C4FF6F14B0B}" presName="childRect" presStyleLbl="bgAcc1" presStyleIdx="2" presStyleCnt="8">
        <dgm:presLayoutVars>
          <dgm:bulletEnabled val="1"/>
        </dgm:presLayoutVars>
      </dgm:prSet>
      <dgm:spPr/>
    </dgm:pt>
    <dgm:pt modelId="{D1714E17-2EC3-4B38-BB9F-ED07C5F99982}" type="pres">
      <dgm:prSet presAssocID="{D1AA2864-4C7B-4920-B2FF-7C4FF6F14B0B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BF3FDDA-BFA4-4971-9249-E8C0E6FBFCAE}" type="pres">
      <dgm:prSet presAssocID="{D1AA2864-4C7B-4920-B2FF-7C4FF6F14B0B}" presName="parentRect" presStyleLbl="alignNode1" presStyleIdx="2" presStyleCnt="8"/>
      <dgm:spPr/>
      <dgm:t>
        <a:bodyPr/>
        <a:lstStyle/>
        <a:p>
          <a:endParaRPr lang="cs-CZ"/>
        </a:p>
      </dgm:t>
    </dgm:pt>
    <dgm:pt modelId="{33E485EF-C0D9-4608-A576-0D50EDBA4EB3}" type="pres">
      <dgm:prSet presAssocID="{D1AA2864-4C7B-4920-B2FF-7C4FF6F14B0B}" presName="adorn" presStyleLbl="fgAccFollowNode1" presStyleIdx="2" presStyleCnt="8"/>
      <dgm:spPr/>
    </dgm:pt>
    <dgm:pt modelId="{BF0C33E8-4399-4E5B-A8B3-6257858F9530}" type="pres">
      <dgm:prSet presAssocID="{2A6B2544-A62B-465A-9B79-B24B858CFE98}" presName="sibTrans" presStyleLbl="sibTrans2D1" presStyleIdx="0" presStyleCnt="0"/>
      <dgm:spPr/>
      <dgm:t>
        <a:bodyPr/>
        <a:lstStyle/>
        <a:p>
          <a:endParaRPr lang="cs-CZ"/>
        </a:p>
      </dgm:t>
    </dgm:pt>
    <dgm:pt modelId="{BEF3A62C-2B8F-4BBC-9623-DAE105D9BA85}" type="pres">
      <dgm:prSet presAssocID="{17430DB7-26AA-472A-8DCA-27086B6214D5}" presName="compNode" presStyleCnt="0"/>
      <dgm:spPr/>
    </dgm:pt>
    <dgm:pt modelId="{0832D55D-97E6-4397-82AB-BF119F4DFC86}" type="pres">
      <dgm:prSet presAssocID="{17430DB7-26AA-472A-8DCA-27086B6214D5}" presName="childRect" presStyleLbl="bgAcc1" presStyleIdx="3" presStyleCnt="8">
        <dgm:presLayoutVars>
          <dgm:bulletEnabled val="1"/>
        </dgm:presLayoutVars>
      </dgm:prSet>
      <dgm:spPr/>
    </dgm:pt>
    <dgm:pt modelId="{6F5D5B50-9C9A-4295-B133-6F40AB66DAD8}" type="pres">
      <dgm:prSet presAssocID="{17430DB7-26AA-472A-8DCA-27086B6214D5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EAAAFAA-D55B-49C1-B7A5-0F2B3B7B02AB}" type="pres">
      <dgm:prSet presAssocID="{17430DB7-26AA-472A-8DCA-27086B6214D5}" presName="parentRect" presStyleLbl="alignNode1" presStyleIdx="3" presStyleCnt="8"/>
      <dgm:spPr/>
      <dgm:t>
        <a:bodyPr/>
        <a:lstStyle/>
        <a:p>
          <a:endParaRPr lang="cs-CZ"/>
        </a:p>
      </dgm:t>
    </dgm:pt>
    <dgm:pt modelId="{D353A25E-7D6E-4C12-A012-FDB371819A62}" type="pres">
      <dgm:prSet presAssocID="{17430DB7-26AA-472A-8DCA-27086B6214D5}" presName="adorn" presStyleLbl="fgAccFollowNode1" presStyleIdx="3" presStyleCnt="8"/>
      <dgm:spPr/>
    </dgm:pt>
    <dgm:pt modelId="{095E9C38-43CF-4A89-B86B-8F3DA3408975}" type="pres">
      <dgm:prSet presAssocID="{69D48BFC-127D-43C9-806D-909345FA98A5}" presName="sibTrans" presStyleLbl="sibTrans2D1" presStyleIdx="0" presStyleCnt="0"/>
      <dgm:spPr/>
      <dgm:t>
        <a:bodyPr/>
        <a:lstStyle/>
        <a:p>
          <a:endParaRPr lang="cs-CZ"/>
        </a:p>
      </dgm:t>
    </dgm:pt>
    <dgm:pt modelId="{E108832C-0A46-4773-A234-8B37A9B6CD08}" type="pres">
      <dgm:prSet presAssocID="{5ED5FA51-AFB7-46B0-9383-1E40F04F2176}" presName="compNode" presStyleCnt="0"/>
      <dgm:spPr/>
    </dgm:pt>
    <dgm:pt modelId="{F364CC53-49B7-4B8C-96F0-0705393D4DD0}" type="pres">
      <dgm:prSet presAssocID="{5ED5FA51-AFB7-46B0-9383-1E40F04F2176}" presName="childRect" presStyleLbl="bgAcc1" presStyleIdx="4" presStyleCnt="8">
        <dgm:presLayoutVars>
          <dgm:bulletEnabled val="1"/>
        </dgm:presLayoutVars>
      </dgm:prSet>
      <dgm:spPr/>
    </dgm:pt>
    <dgm:pt modelId="{B921D932-5D6F-4715-A5A9-6010C74345F5}" type="pres">
      <dgm:prSet presAssocID="{5ED5FA51-AFB7-46B0-9383-1E40F04F2176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1EF1AE8-8793-4A7F-B193-EC648E5863CF}" type="pres">
      <dgm:prSet presAssocID="{5ED5FA51-AFB7-46B0-9383-1E40F04F2176}" presName="parentRect" presStyleLbl="alignNode1" presStyleIdx="4" presStyleCnt="8" custLinFactNeighborX="-1739" custLinFactNeighborY="3155"/>
      <dgm:spPr/>
      <dgm:t>
        <a:bodyPr/>
        <a:lstStyle/>
        <a:p>
          <a:endParaRPr lang="cs-CZ"/>
        </a:p>
      </dgm:t>
    </dgm:pt>
    <dgm:pt modelId="{B39D883E-37D4-439C-AA16-8136DB8E79DF}" type="pres">
      <dgm:prSet presAssocID="{5ED5FA51-AFB7-46B0-9383-1E40F04F2176}" presName="adorn" presStyleLbl="fgAccFollowNode1" presStyleIdx="4" presStyleCnt="8"/>
      <dgm:spPr/>
    </dgm:pt>
    <dgm:pt modelId="{5A218F27-15D1-4B55-92CD-CB9C2CB2017F}" type="pres">
      <dgm:prSet presAssocID="{469FC147-EF07-4335-9FDA-0E0F4357BBB5}" presName="sibTrans" presStyleLbl="sibTrans2D1" presStyleIdx="0" presStyleCnt="0"/>
      <dgm:spPr/>
      <dgm:t>
        <a:bodyPr/>
        <a:lstStyle/>
        <a:p>
          <a:endParaRPr lang="cs-CZ"/>
        </a:p>
      </dgm:t>
    </dgm:pt>
    <dgm:pt modelId="{743C895E-01DF-4871-BA55-7B544BCD8BB0}" type="pres">
      <dgm:prSet presAssocID="{B9FA27AA-7A59-484A-A62B-6DD4837E35AC}" presName="compNode" presStyleCnt="0"/>
      <dgm:spPr/>
    </dgm:pt>
    <dgm:pt modelId="{B5ED6965-71D8-495D-A0BB-730B2AD9357C}" type="pres">
      <dgm:prSet presAssocID="{B9FA27AA-7A59-484A-A62B-6DD4837E35AC}" presName="childRect" presStyleLbl="bgAcc1" presStyleIdx="5" presStyleCnt="8">
        <dgm:presLayoutVars>
          <dgm:bulletEnabled val="1"/>
        </dgm:presLayoutVars>
      </dgm:prSet>
      <dgm:spPr/>
    </dgm:pt>
    <dgm:pt modelId="{1BCD1DA8-C744-47B9-9995-6CA7B4A856B1}" type="pres">
      <dgm:prSet presAssocID="{B9FA27AA-7A59-484A-A62B-6DD4837E35AC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38E8678-7D85-4F2C-9CC6-CFC948672756}" type="pres">
      <dgm:prSet presAssocID="{B9FA27AA-7A59-484A-A62B-6DD4837E35AC}" presName="parentRect" presStyleLbl="alignNode1" presStyleIdx="5" presStyleCnt="8"/>
      <dgm:spPr/>
      <dgm:t>
        <a:bodyPr/>
        <a:lstStyle/>
        <a:p>
          <a:endParaRPr lang="cs-CZ"/>
        </a:p>
      </dgm:t>
    </dgm:pt>
    <dgm:pt modelId="{99131097-1550-4B4B-BA8E-34596ECEBDA4}" type="pres">
      <dgm:prSet presAssocID="{B9FA27AA-7A59-484A-A62B-6DD4837E35AC}" presName="adorn" presStyleLbl="fgAccFollowNode1" presStyleIdx="5" presStyleCnt="8"/>
      <dgm:spPr/>
    </dgm:pt>
    <dgm:pt modelId="{70EC777B-D77C-42BD-BFE7-200E1F5EB590}" type="pres">
      <dgm:prSet presAssocID="{0722C971-3493-4140-841B-8F72DF9007DB}" presName="sibTrans" presStyleLbl="sibTrans2D1" presStyleIdx="0" presStyleCnt="0"/>
      <dgm:spPr/>
      <dgm:t>
        <a:bodyPr/>
        <a:lstStyle/>
        <a:p>
          <a:endParaRPr lang="cs-CZ"/>
        </a:p>
      </dgm:t>
    </dgm:pt>
    <dgm:pt modelId="{2BE02291-03F4-4708-B71A-53D47BA21410}" type="pres">
      <dgm:prSet presAssocID="{2DB50A73-BDCE-4530-A663-3CCB0AA1CEA5}" presName="compNode" presStyleCnt="0"/>
      <dgm:spPr/>
    </dgm:pt>
    <dgm:pt modelId="{11C67A78-936D-4DFC-A06D-C01512EA4F40}" type="pres">
      <dgm:prSet presAssocID="{2DB50A73-BDCE-4530-A663-3CCB0AA1CEA5}" presName="childRect" presStyleLbl="bgAcc1" presStyleIdx="6" presStyleCnt="8">
        <dgm:presLayoutVars>
          <dgm:bulletEnabled val="1"/>
        </dgm:presLayoutVars>
      </dgm:prSet>
      <dgm:spPr/>
    </dgm:pt>
    <dgm:pt modelId="{C9911D2E-D1E1-401F-8196-FF16A0B304D5}" type="pres">
      <dgm:prSet presAssocID="{2DB50A73-BDCE-4530-A663-3CCB0AA1CEA5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5605714-803C-4ACF-B702-41C6CD9B03D8}" type="pres">
      <dgm:prSet presAssocID="{2DB50A73-BDCE-4530-A663-3CCB0AA1CEA5}" presName="parentRect" presStyleLbl="alignNode1" presStyleIdx="6" presStyleCnt="8"/>
      <dgm:spPr/>
      <dgm:t>
        <a:bodyPr/>
        <a:lstStyle/>
        <a:p>
          <a:endParaRPr lang="cs-CZ"/>
        </a:p>
      </dgm:t>
    </dgm:pt>
    <dgm:pt modelId="{0BA045C1-948E-4954-A13E-EBC9C3A25203}" type="pres">
      <dgm:prSet presAssocID="{2DB50A73-BDCE-4530-A663-3CCB0AA1CEA5}" presName="adorn" presStyleLbl="fgAccFollowNode1" presStyleIdx="6" presStyleCnt="8"/>
      <dgm:spPr/>
    </dgm:pt>
    <dgm:pt modelId="{A8D1097B-B459-423E-944F-00DB4E571B2C}" type="pres">
      <dgm:prSet presAssocID="{41A38DEB-2996-4EB4-9DE4-3338F0B2E5F9}" presName="sibTrans" presStyleLbl="sibTrans2D1" presStyleIdx="0" presStyleCnt="0"/>
      <dgm:spPr/>
      <dgm:t>
        <a:bodyPr/>
        <a:lstStyle/>
        <a:p>
          <a:endParaRPr lang="cs-CZ"/>
        </a:p>
      </dgm:t>
    </dgm:pt>
    <dgm:pt modelId="{D2EE08D1-2982-4F27-8A4E-57AD0088EDF6}" type="pres">
      <dgm:prSet presAssocID="{21C3AF0D-00EB-4F6B-BB82-37AF3CD77271}" presName="compNode" presStyleCnt="0"/>
      <dgm:spPr/>
    </dgm:pt>
    <dgm:pt modelId="{CE7419C2-A79F-44FF-963F-640814D2A1D9}" type="pres">
      <dgm:prSet presAssocID="{21C3AF0D-00EB-4F6B-BB82-37AF3CD77271}" presName="childRect" presStyleLbl="bgAcc1" presStyleIdx="7" presStyleCnt="8">
        <dgm:presLayoutVars>
          <dgm:bulletEnabled val="1"/>
        </dgm:presLayoutVars>
      </dgm:prSet>
      <dgm:spPr/>
    </dgm:pt>
    <dgm:pt modelId="{89157123-FF49-4281-8A0C-E89F8960BBB9}" type="pres">
      <dgm:prSet presAssocID="{21C3AF0D-00EB-4F6B-BB82-37AF3CD77271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139A97C-89DB-494F-9E6B-1B1824253467}" type="pres">
      <dgm:prSet presAssocID="{21C3AF0D-00EB-4F6B-BB82-37AF3CD77271}" presName="parentRect" presStyleLbl="alignNode1" presStyleIdx="7" presStyleCnt="8"/>
      <dgm:spPr/>
      <dgm:t>
        <a:bodyPr/>
        <a:lstStyle/>
        <a:p>
          <a:endParaRPr lang="cs-CZ"/>
        </a:p>
      </dgm:t>
    </dgm:pt>
    <dgm:pt modelId="{3E680CBE-E4A4-4525-85D5-7C69C764EABD}" type="pres">
      <dgm:prSet presAssocID="{21C3AF0D-00EB-4F6B-BB82-37AF3CD77271}" presName="adorn" presStyleLbl="fgAccFollowNode1" presStyleIdx="7" presStyleCnt="8"/>
      <dgm:spPr/>
    </dgm:pt>
  </dgm:ptLst>
  <dgm:cxnLst>
    <dgm:cxn modelId="{BFF6C0CA-B066-41BB-84DE-06CCAEB481C7}" type="presOf" srcId="{17430DB7-26AA-472A-8DCA-27086B6214D5}" destId="{CEAAAFAA-D55B-49C1-B7A5-0F2B3B7B02AB}" srcOrd="1" destOrd="0" presId="urn:microsoft.com/office/officeart/2005/8/layout/bList2#2"/>
    <dgm:cxn modelId="{09D23918-2E1D-473C-99E2-C703634A7932}" type="presOf" srcId="{69D48BFC-127D-43C9-806D-909345FA98A5}" destId="{095E9C38-43CF-4A89-B86B-8F3DA3408975}" srcOrd="0" destOrd="0" presId="urn:microsoft.com/office/officeart/2005/8/layout/bList2#2"/>
    <dgm:cxn modelId="{2E284541-0509-46AC-8B79-79D5D7169AD8}" srcId="{E5CF6A33-152B-4855-9E94-D82FFBACFFF8}" destId="{B9FA27AA-7A59-484A-A62B-6DD4837E35AC}" srcOrd="5" destOrd="0" parTransId="{B10C70F4-DC3F-4365-8B82-A29FC7CECAE6}" sibTransId="{0722C971-3493-4140-841B-8F72DF9007DB}"/>
    <dgm:cxn modelId="{308B6508-E679-4F25-AD1C-B8C1AFED418F}" type="presOf" srcId="{0722C971-3493-4140-841B-8F72DF9007DB}" destId="{70EC777B-D77C-42BD-BFE7-200E1F5EB590}" srcOrd="0" destOrd="0" presId="urn:microsoft.com/office/officeart/2005/8/layout/bList2#2"/>
    <dgm:cxn modelId="{370D60B7-0878-41A9-8045-201D8571E2AF}" type="presOf" srcId="{4C2590EC-150B-452A-B1FB-CBE4E55C46C7}" destId="{AC69F3C9-B30E-4439-A8EC-E3FCD000A105}" srcOrd="0" destOrd="0" presId="urn:microsoft.com/office/officeart/2005/8/layout/bList2#2"/>
    <dgm:cxn modelId="{FFDFE020-B8F5-4D0B-84C8-4DF162D04C35}" type="presOf" srcId="{AD6DF6F7-B5DA-43DC-A2D4-EE5132E4ED68}" destId="{5E490651-D49A-44A1-97A4-9DD91120CB12}" srcOrd="0" destOrd="0" presId="urn:microsoft.com/office/officeart/2005/8/layout/bList2#2"/>
    <dgm:cxn modelId="{A0FB0FE4-FC29-4CDF-AB91-E0256DCDFE4E}" type="presOf" srcId="{5ED5FA51-AFB7-46B0-9383-1E40F04F2176}" destId="{B921D932-5D6F-4715-A5A9-6010C74345F5}" srcOrd="0" destOrd="0" presId="urn:microsoft.com/office/officeart/2005/8/layout/bList2#2"/>
    <dgm:cxn modelId="{50E511E0-8641-4B6E-9143-7EE0646E0223}" type="presOf" srcId="{41A38DEB-2996-4EB4-9DE4-3338F0B2E5F9}" destId="{A8D1097B-B459-423E-944F-00DB4E571B2C}" srcOrd="0" destOrd="0" presId="urn:microsoft.com/office/officeart/2005/8/layout/bList2#2"/>
    <dgm:cxn modelId="{2DB37A45-9537-4606-80D0-241F3E1A171A}" type="presOf" srcId="{2DB50A73-BDCE-4530-A663-3CCB0AA1CEA5}" destId="{C9911D2E-D1E1-401F-8196-FF16A0B304D5}" srcOrd="0" destOrd="0" presId="urn:microsoft.com/office/officeart/2005/8/layout/bList2#2"/>
    <dgm:cxn modelId="{38A837B2-CE29-4819-A108-DC0D897C6E79}" type="presOf" srcId="{FAF9681C-0917-4908-AF21-1E57E2E72F26}" destId="{37B34C3E-D4FB-4763-8C0F-219457FC9D58}" srcOrd="1" destOrd="0" presId="urn:microsoft.com/office/officeart/2005/8/layout/bList2#2"/>
    <dgm:cxn modelId="{760BA021-B35C-47B6-BFDB-1623D0C7D279}" type="presOf" srcId="{5ED5FA51-AFB7-46B0-9383-1E40F04F2176}" destId="{A1EF1AE8-8793-4A7F-B193-EC648E5863CF}" srcOrd="1" destOrd="0" presId="urn:microsoft.com/office/officeart/2005/8/layout/bList2#2"/>
    <dgm:cxn modelId="{3AB9BCE9-4C09-4DEA-8126-146FBF4215EB}" type="presOf" srcId="{D1AA2864-4C7B-4920-B2FF-7C4FF6F14B0B}" destId="{D1714E17-2EC3-4B38-BB9F-ED07C5F99982}" srcOrd="0" destOrd="0" presId="urn:microsoft.com/office/officeart/2005/8/layout/bList2#2"/>
    <dgm:cxn modelId="{0C07C5FB-57BD-4433-BAE0-07DF15C8D76C}" type="presOf" srcId="{2A6B2544-A62B-465A-9B79-B24B858CFE98}" destId="{BF0C33E8-4399-4E5B-A8B3-6257858F9530}" srcOrd="0" destOrd="0" presId="urn:microsoft.com/office/officeart/2005/8/layout/bList2#2"/>
    <dgm:cxn modelId="{380F48C6-C3AA-4FC9-8639-F77D50DD72DE}" type="presOf" srcId="{AD6DF6F7-B5DA-43DC-A2D4-EE5132E4ED68}" destId="{84A82E33-3826-415F-9431-8A80FF77A13C}" srcOrd="1" destOrd="0" presId="urn:microsoft.com/office/officeart/2005/8/layout/bList2#2"/>
    <dgm:cxn modelId="{77B1C2A3-9AC2-4C34-9444-59F7EF6C1285}" type="presOf" srcId="{CDA02211-A378-4101-BED3-358060B39D53}" destId="{963B7184-54B1-4497-AFD1-4B542DC83C52}" srcOrd="0" destOrd="0" presId="urn:microsoft.com/office/officeart/2005/8/layout/bList2#2"/>
    <dgm:cxn modelId="{894F3A8D-D6B7-429E-8238-4015F21464BF}" type="presOf" srcId="{17430DB7-26AA-472A-8DCA-27086B6214D5}" destId="{6F5D5B50-9C9A-4295-B133-6F40AB66DAD8}" srcOrd="0" destOrd="0" presId="urn:microsoft.com/office/officeart/2005/8/layout/bList2#2"/>
    <dgm:cxn modelId="{E523D280-B1EC-4492-A22A-9C6F937DF7FE}" type="presOf" srcId="{D1AA2864-4C7B-4920-B2FF-7C4FF6F14B0B}" destId="{9BF3FDDA-BFA4-4971-9249-E8C0E6FBFCAE}" srcOrd="1" destOrd="0" presId="urn:microsoft.com/office/officeart/2005/8/layout/bList2#2"/>
    <dgm:cxn modelId="{12802FC2-CA65-45BB-8615-54EE63B15EAA}" srcId="{E5CF6A33-152B-4855-9E94-D82FFBACFFF8}" destId="{21C3AF0D-00EB-4F6B-BB82-37AF3CD77271}" srcOrd="7" destOrd="0" parTransId="{D9F6A3A6-9BA1-43FD-AC71-1CB3AC8DE502}" sibTransId="{01BB346C-5771-4449-8F82-0999221AD7A2}"/>
    <dgm:cxn modelId="{6C30F392-9FD3-4BCB-8347-484E4CE14E1C}" srcId="{E5CF6A33-152B-4855-9E94-D82FFBACFFF8}" destId="{5ED5FA51-AFB7-46B0-9383-1E40F04F2176}" srcOrd="4" destOrd="0" parTransId="{624C7AA2-D576-4993-9A78-ED6912AEE2DA}" sibTransId="{469FC147-EF07-4335-9FDA-0E0F4357BBB5}"/>
    <dgm:cxn modelId="{AAB4526E-5645-4346-8C23-D5A72C82BA66}" type="presOf" srcId="{FAF9681C-0917-4908-AF21-1E57E2E72F26}" destId="{0B45562B-6151-499A-A298-8A73C337D3D0}" srcOrd="0" destOrd="0" presId="urn:microsoft.com/office/officeart/2005/8/layout/bList2#2"/>
    <dgm:cxn modelId="{18501F40-945B-4F75-9A5C-A8719E6295A5}" type="presOf" srcId="{21C3AF0D-00EB-4F6B-BB82-37AF3CD77271}" destId="{89157123-FF49-4281-8A0C-E89F8960BBB9}" srcOrd="0" destOrd="0" presId="urn:microsoft.com/office/officeart/2005/8/layout/bList2#2"/>
    <dgm:cxn modelId="{7EFA9401-8187-4DB2-B298-F2DE13C2AF1F}" srcId="{E5CF6A33-152B-4855-9E94-D82FFBACFFF8}" destId="{17430DB7-26AA-472A-8DCA-27086B6214D5}" srcOrd="3" destOrd="0" parTransId="{2C936403-BBEA-4B0E-B0BD-C38D510D6323}" sibTransId="{69D48BFC-127D-43C9-806D-909345FA98A5}"/>
    <dgm:cxn modelId="{CF97A4E8-9D23-424F-96E7-C30ECDD0985E}" type="presOf" srcId="{E5CF6A33-152B-4855-9E94-D82FFBACFFF8}" destId="{4E5940A5-1574-4042-89D6-C0BB6D743956}" srcOrd="0" destOrd="0" presId="urn:microsoft.com/office/officeart/2005/8/layout/bList2#2"/>
    <dgm:cxn modelId="{88382F31-1183-45A5-8070-FF23564AD1B3}" type="presOf" srcId="{2DB50A73-BDCE-4530-A663-3CCB0AA1CEA5}" destId="{B5605714-803C-4ACF-B702-41C6CD9B03D8}" srcOrd="1" destOrd="0" presId="urn:microsoft.com/office/officeart/2005/8/layout/bList2#2"/>
    <dgm:cxn modelId="{3588DA11-856A-43F9-88C4-1255C5498615}" type="presOf" srcId="{B9FA27AA-7A59-484A-A62B-6DD4837E35AC}" destId="{238E8678-7D85-4F2C-9CC6-CFC948672756}" srcOrd="1" destOrd="0" presId="urn:microsoft.com/office/officeart/2005/8/layout/bList2#2"/>
    <dgm:cxn modelId="{A0669B89-9C5B-4CF2-9A1A-62CEBC35261C}" srcId="{E5CF6A33-152B-4855-9E94-D82FFBACFFF8}" destId="{FAF9681C-0917-4908-AF21-1E57E2E72F26}" srcOrd="1" destOrd="0" parTransId="{9E1E712F-6033-4FB8-9121-474EFA913ACC}" sibTransId="{4C2590EC-150B-452A-B1FB-CBE4E55C46C7}"/>
    <dgm:cxn modelId="{7625808F-8016-44D2-BE04-A4A7E9D33A3A}" srcId="{E5CF6A33-152B-4855-9E94-D82FFBACFFF8}" destId="{AD6DF6F7-B5DA-43DC-A2D4-EE5132E4ED68}" srcOrd="0" destOrd="0" parTransId="{31201269-706C-47BC-BD35-1C6EF3052F26}" sibTransId="{CDA02211-A378-4101-BED3-358060B39D53}"/>
    <dgm:cxn modelId="{413A62D6-29B8-44A0-AB5D-45949462336E}" srcId="{E5CF6A33-152B-4855-9E94-D82FFBACFFF8}" destId="{D1AA2864-4C7B-4920-B2FF-7C4FF6F14B0B}" srcOrd="2" destOrd="0" parTransId="{0B4C3481-BD6F-421E-B811-2FDE7AC3B73B}" sibTransId="{2A6B2544-A62B-465A-9B79-B24B858CFE98}"/>
    <dgm:cxn modelId="{23F5B549-5560-4002-A86B-722A27D0AE6E}" type="presOf" srcId="{B9FA27AA-7A59-484A-A62B-6DD4837E35AC}" destId="{1BCD1DA8-C744-47B9-9995-6CA7B4A856B1}" srcOrd="0" destOrd="0" presId="urn:microsoft.com/office/officeart/2005/8/layout/bList2#2"/>
    <dgm:cxn modelId="{C0525449-ACEB-4A7B-9817-BBF181794323}" srcId="{E5CF6A33-152B-4855-9E94-D82FFBACFFF8}" destId="{2DB50A73-BDCE-4530-A663-3CCB0AA1CEA5}" srcOrd="6" destOrd="0" parTransId="{B6AE6B02-C64F-41F3-8A73-426CBA268822}" sibTransId="{41A38DEB-2996-4EB4-9DE4-3338F0B2E5F9}"/>
    <dgm:cxn modelId="{04D09AA2-57A1-4F1F-82F7-D2D7BCCFFA69}" type="presOf" srcId="{469FC147-EF07-4335-9FDA-0E0F4357BBB5}" destId="{5A218F27-15D1-4B55-92CD-CB9C2CB2017F}" srcOrd="0" destOrd="0" presId="urn:microsoft.com/office/officeart/2005/8/layout/bList2#2"/>
    <dgm:cxn modelId="{B869088B-F5CA-4834-9C73-AC9BE2919F84}" type="presOf" srcId="{21C3AF0D-00EB-4F6B-BB82-37AF3CD77271}" destId="{7139A97C-89DB-494F-9E6B-1B1824253467}" srcOrd="1" destOrd="0" presId="urn:microsoft.com/office/officeart/2005/8/layout/bList2#2"/>
    <dgm:cxn modelId="{06EDBA2C-15FE-4DA2-A960-01AF3D8736F9}" type="presParOf" srcId="{4E5940A5-1574-4042-89D6-C0BB6D743956}" destId="{FC30034B-AF5F-4C8B-A0E7-75B1984E9CC3}" srcOrd="0" destOrd="0" presId="urn:microsoft.com/office/officeart/2005/8/layout/bList2#2"/>
    <dgm:cxn modelId="{FE4EB0ED-F8C9-4CB7-815D-EE53AA3AAB32}" type="presParOf" srcId="{FC30034B-AF5F-4C8B-A0E7-75B1984E9CC3}" destId="{E3FAD1FE-8AAE-4687-9AFC-A2C75A575794}" srcOrd="0" destOrd="0" presId="urn:microsoft.com/office/officeart/2005/8/layout/bList2#2"/>
    <dgm:cxn modelId="{69866C29-40DB-435E-8E6B-DC61CA6F66C0}" type="presParOf" srcId="{FC30034B-AF5F-4C8B-A0E7-75B1984E9CC3}" destId="{5E490651-D49A-44A1-97A4-9DD91120CB12}" srcOrd="1" destOrd="0" presId="urn:microsoft.com/office/officeart/2005/8/layout/bList2#2"/>
    <dgm:cxn modelId="{778F82B2-E61D-4DCD-8EDC-2E27D392FFAA}" type="presParOf" srcId="{FC30034B-AF5F-4C8B-A0E7-75B1984E9CC3}" destId="{84A82E33-3826-415F-9431-8A80FF77A13C}" srcOrd="2" destOrd="0" presId="urn:microsoft.com/office/officeart/2005/8/layout/bList2#2"/>
    <dgm:cxn modelId="{407F6FA0-CAEE-4EF8-8ECF-971A20077B87}" type="presParOf" srcId="{FC30034B-AF5F-4C8B-A0E7-75B1984E9CC3}" destId="{2E1360FA-DC0A-4E96-B522-F462DA0AA97F}" srcOrd="3" destOrd="0" presId="urn:microsoft.com/office/officeart/2005/8/layout/bList2#2"/>
    <dgm:cxn modelId="{A13D6CFC-2689-47DC-A59B-0355A6DB2754}" type="presParOf" srcId="{4E5940A5-1574-4042-89D6-C0BB6D743956}" destId="{963B7184-54B1-4497-AFD1-4B542DC83C52}" srcOrd="1" destOrd="0" presId="urn:microsoft.com/office/officeart/2005/8/layout/bList2#2"/>
    <dgm:cxn modelId="{A61F2E7E-0321-4334-8663-F35D7334B9A5}" type="presParOf" srcId="{4E5940A5-1574-4042-89D6-C0BB6D743956}" destId="{7AB4E6C6-7C49-44BB-92A7-9AB0F58A22BA}" srcOrd="2" destOrd="0" presId="urn:microsoft.com/office/officeart/2005/8/layout/bList2#2"/>
    <dgm:cxn modelId="{90D76C58-4185-49DA-8F71-165A48204FC9}" type="presParOf" srcId="{7AB4E6C6-7C49-44BB-92A7-9AB0F58A22BA}" destId="{C220AA33-2726-46D5-8392-0D000269D1A8}" srcOrd="0" destOrd="0" presId="urn:microsoft.com/office/officeart/2005/8/layout/bList2#2"/>
    <dgm:cxn modelId="{BCDA09EC-FA86-433D-8363-E8A3426B5C4B}" type="presParOf" srcId="{7AB4E6C6-7C49-44BB-92A7-9AB0F58A22BA}" destId="{0B45562B-6151-499A-A298-8A73C337D3D0}" srcOrd="1" destOrd="0" presId="urn:microsoft.com/office/officeart/2005/8/layout/bList2#2"/>
    <dgm:cxn modelId="{55F97A10-35BD-41AA-9DF6-7878C5869CA5}" type="presParOf" srcId="{7AB4E6C6-7C49-44BB-92A7-9AB0F58A22BA}" destId="{37B34C3E-D4FB-4763-8C0F-219457FC9D58}" srcOrd="2" destOrd="0" presId="urn:microsoft.com/office/officeart/2005/8/layout/bList2#2"/>
    <dgm:cxn modelId="{25FC5F89-5CD6-42F3-86CC-53596F7E2F73}" type="presParOf" srcId="{7AB4E6C6-7C49-44BB-92A7-9AB0F58A22BA}" destId="{E22D763A-0A9A-4C96-A5F7-FB0D9EC0BA4E}" srcOrd="3" destOrd="0" presId="urn:microsoft.com/office/officeart/2005/8/layout/bList2#2"/>
    <dgm:cxn modelId="{00EDC9C2-1F70-4629-B68C-70447DE85E3F}" type="presParOf" srcId="{4E5940A5-1574-4042-89D6-C0BB6D743956}" destId="{AC69F3C9-B30E-4439-A8EC-E3FCD000A105}" srcOrd="3" destOrd="0" presId="urn:microsoft.com/office/officeart/2005/8/layout/bList2#2"/>
    <dgm:cxn modelId="{4C3DAF06-42FC-4727-A920-C3FA83324026}" type="presParOf" srcId="{4E5940A5-1574-4042-89D6-C0BB6D743956}" destId="{21F4B037-39A7-4188-8879-6BAD1ED81454}" srcOrd="4" destOrd="0" presId="urn:microsoft.com/office/officeart/2005/8/layout/bList2#2"/>
    <dgm:cxn modelId="{6ACD83F9-960C-4A17-89D6-4368DD92D536}" type="presParOf" srcId="{21F4B037-39A7-4188-8879-6BAD1ED81454}" destId="{BBC2A7A8-5111-4034-90C7-DC63E36B88EA}" srcOrd="0" destOrd="0" presId="urn:microsoft.com/office/officeart/2005/8/layout/bList2#2"/>
    <dgm:cxn modelId="{7D8DC7B6-7DC2-4E00-881C-5780AF3483E8}" type="presParOf" srcId="{21F4B037-39A7-4188-8879-6BAD1ED81454}" destId="{D1714E17-2EC3-4B38-BB9F-ED07C5F99982}" srcOrd="1" destOrd="0" presId="urn:microsoft.com/office/officeart/2005/8/layout/bList2#2"/>
    <dgm:cxn modelId="{A743202F-0312-4078-A558-8A7475830C4C}" type="presParOf" srcId="{21F4B037-39A7-4188-8879-6BAD1ED81454}" destId="{9BF3FDDA-BFA4-4971-9249-E8C0E6FBFCAE}" srcOrd="2" destOrd="0" presId="urn:microsoft.com/office/officeart/2005/8/layout/bList2#2"/>
    <dgm:cxn modelId="{925B6394-B0C2-4A70-ADCB-E101E2B050EE}" type="presParOf" srcId="{21F4B037-39A7-4188-8879-6BAD1ED81454}" destId="{33E485EF-C0D9-4608-A576-0D50EDBA4EB3}" srcOrd="3" destOrd="0" presId="urn:microsoft.com/office/officeart/2005/8/layout/bList2#2"/>
    <dgm:cxn modelId="{D63BAD27-833F-4857-9710-F7B0E7EE6841}" type="presParOf" srcId="{4E5940A5-1574-4042-89D6-C0BB6D743956}" destId="{BF0C33E8-4399-4E5B-A8B3-6257858F9530}" srcOrd="5" destOrd="0" presId="urn:microsoft.com/office/officeart/2005/8/layout/bList2#2"/>
    <dgm:cxn modelId="{4D577E4B-8C97-4FD8-AE04-075E2692D027}" type="presParOf" srcId="{4E5940A5-1574-4042-89D6-C0BB6D743956}" destId="{BEF3A62C-2B8F-4BBC-9623-DAE105D9BA85}" srcOrd="6" destOrd="0" presId="urn:microsoft.com/office/officeart/2005/8/layout/bList2#2"/>
    <dgm:cxn modelId="{52A1FA20-5239-4167-B237-1101C51E8892}" type="presParOf" srcId="{BEF3A62C-2B8F-4BBC-9623-DAE105D9BA85}" destId="{0832D55D-97E6-4397-82AB-BF119F4DFC86}" srcOrd="0" destOrd="0" presId="urn:microsoft.com/office/officeart/2005/8/layout/bList2#2"/>
    <dgm:cxn modelId="{375A9979-53FC-43A0-A2DA-4167FBA75F9D}" type="presParOf" srcId="{BEF3A62C-2B8F-4BBC-9623-DAE105D9BA85}" destId="{6F5D5B50-9C9A-4295-B133-6F40AB66DAD8}" srcOrd="1" destOrd="0" presId="urn:microsoft.com/office/officeart/2005/8/layout/bList2#2"/>
    <dgm:cxn modelId="{ECAAADC6-9A6E-4D9C-9F37-B6A7C51AC058}" type="presParOf" srcId="{BEF3A62C-2B8F-4BBC-9623-DAE105D9BA85}" destId="{CEAAAFAA-D55B-49C1-B7A5-0F2B3B7B02AB}" srcOrd="2" destOrd="0" presId="urn:microsoft.com/office/officeart/2005/8/layout/bList2#2"/>
    <dgm:cxn modelId="{5D46EF13-8FBA-43C2-9EC9-879E65DCFAB2}" type="presParOf" srcId="{BEF3A62C-2B8F-4BBC-9623-DAE105D9BA85}" destId="{D353A25E-7D6E-4C12-A012-FDB371819A62}" srcOrd="3" destOrd="0" presId="urn:microsoft.com/office/officeart/2005/8/layout/bList2#2"/>
    <dgm:cxn modelId="{E4EC054D-8AC1-46B9-8305-9D24F070536A}" type="presParOf" srcId="{4E5940A5-1574-4042-89D6-C0BB6D743956}" destId="{095E9C38-43CF-4A89-B86B-8F3DA3408975}" srcOrd="7" destOrd="0" presId="urn:microsoft.com/office/officeart/2005/8/layout/bList2#2"/>
    <dgm:cxn modelId="{5FAA9924-7F75-40E7-9F4E-81247CC16734}" type="presParOf" srcId="{4E5940A5-1574-4042-89D6-C0BB6D743956}" destId="{E108832C-0A46-4773-A234-8B37A9B6CD08}" srcOrd="8" destOrd="0" presId="urn:microsoft.com/office/officeart/2005/8/layout/bList2#2"/>
    <dgm:cxn modelId="{C99D4B9A-A380-491A-8D83-31410B442062}" type="presParOf" srcId="{E108832C-0A46-4773-A234-8B37A9B6CD08}" destId="{F364CC53-49B7-4B8C-96F0-0705393D4DD0}" srcOrd="0" destOrd="0" presId="urn:microsoft.com/office/officeart/2005/8/layout/bList2#2"/>
    <dgm:cxn modelId="{60016DD2-F6E1-408F-A7E4-932FD7A2AAAE}" type="presParOf" srcId="{E108832C-0A46-4773-A234-8B37A9B6CD08}" destId="{B921D932-5D6F-4715-A5A9-6010C74345F5}" srcOrd="1" destOrd="0" presId="urn:microsoft.com/office/officeart/2005/8/layout/bList2#2"/>
    <dgm:cxn modelId="{22D4035D-963D-4212-A783-A7C78C79D2E0}" type="presParOf" srcId="{E108832C-0A46-4773-A234-8B37A9B6CD08}" destId="{A1EF1AE8-8793-4A7F-B193-EC648E5863CF}" srcOrd="2" destOrd="0" presId="urn:microsoft.com/office/officeart/2005/8/layout/bList2#2"/>
    <dgm:cxn modelId="{CDE3CD63-4D5A-4537-8300-D159E450DA8D}" type="presParOf" srcId="{E108832C-0A46-4773-A234-8B37A9B6CD08}" destId="{B39D883E-37D4-439C-AA16-8136DB8E79DF}" srcOrd="3" destOrd="0" presId="urn:microsoft.com/office/officeart/2005/8/layout/bList2#2"/>
    <dgm:cxn modelId="{E9A5B1B1-F60C-4D6D-BDB5-E7A05D0F9C14}" type="presParOf" srcId="{4E5940A5-1574-4042-89D6-C0BB6D743956}" destId="{5A218F27-15D1-4B55-92CD-CB9C2CB2017F}" srcOrd="9" destOrd="0" presId="urn:microsoft.com/office/officeart/2005/8/layout/bList2#2"/>
    <dgm:cxn modelId="{69E3E53D-250B-4BA1-89DF-95C74A4C731B}" type="presParOf" srcId="{4E5940A5-1574-4042-89D6-C0BB6D743956}" destId="{743C895E-01DF-4871-BA55-7B544BCD8BB0}" srcOrd="10" destOrd="0" presId="urn:microsoft.com/office/officeart/2005/8/layout/bList2#2"/>
    <dgm:cxn modelId="{52DF96F7-BDFC-4E3F-B287-7DB7B60CCB39}" type="presParOf" srcId="{743C895E-01DF-4871-BA55-7B544BCD8BB0}" destId="{B5ED6965-71D8-495D-A0BB-730B2AD9357C}" srcOrd="0" destOrd="0" presId="urn:microsoft.com/office/officeart/2005/8/layout/bList2#2"/>
    <dgm:cxn modelId="{AE392462-BC3E-4068-B42C-AE5FC397E29E}" type="presParOf" srcId="{743C895E-01DF-4871-BA55-7B544BCD8BB0}" destId="{1BCD1DA8-C744-47B9-9995-6CA7B4A856B1}" srcOrd="1" destOrd="0" presId="urn:microsoft.com/office/officeart/2005/8/layout/bList2#2"/>
    <dgm:cxn modelId="{DE0B6421-D336-4945-AD93-733F4694ECF3}" type="presParOf" srcId="{743C895E-01DF-4871-BA55-7B544BCD8BB0}" destId="{238E8678-7D85-4F2C-9CC6-CFC948672756}" srcOrd="2" destOrd="0" presId="urn:microsoft.com/office/officeart/2005/8/layout/bList2#2"/>
    <dgm:cxn modelId="{CBC7A539-7693-4357-B92E-8B7DAF1F9619}" type="presParOf" srcId="{743C895E-01DF-4871-BA55-7B544BCD8BB0}" destId="{99131097-1550-4B4B-BA8E-34596ECEBDA4}" srcOrd="3" destOrd="0" presId="urn:microsoft.com/office/officeart/2005/8/layout/bList2#2"/>
    <dgm:cxn modelId="{C12529E9-614B-48BB-972C-66991F5FBD4C}" type="presParOf" srcId="{4E5940A5-1574-4042-89D6-C0BB6D743956}" destId="{70EC777B-D77C-42BD-BFE7-200E1F5EB590}" srcOrd="11" destOrd="0" presId="urn:microsoft.com/office/officeart/2005/8/layout/bList2#2"/>
    <dgm:cxn modelId="{9C329BCF-5AAC-4D41-9BB7-50EE80B423F9}" type="presParOf" srcId="{4E5940A5-1574-4042-89D6-C0BB6D743956}" destId="{2BE02291-03F4-4708-B71A-53D47BA21410}" srcOrd="12" destOrd="0" presId="urn:microsoft.com/office/officeart/2005/8/layout/bList2#2"/>
    <dgm:cxn modelId="{6F925625-5DD5-45CB-BC16-9002DE456A06}" type="presParOf" srcId="{2BE02291-03F4-4708-B71A-53D47BA21410}" destId="{11C67A78-936D-4DFC-A06D-C01512EA4F40}" srcOrd="0" destOrd="0" presId="urn:microsoft.com/office/officeart/2005/8/layout/bList2#2"/>
    <dgm:cxn modelId="{97E9A015-5C5C-4756-87FD-36D1F954EC2B}" type="presParOf" srcId="{2BE02291-03F4-4708-B71A-53D47BA21410}" destId="{C9911D2E-D1E1-401F-8196-FF16A0B304D5}" srcOrd="1" destOrd="0" presId="urn:microsoft.com/office/officeart/2005/8/layout/bList2#2"/>
    <dgm:cxn modelId="{AB4A333C-1BF7-4593-8FFC-1214618FC35A}" type="presParOf" srcId="{2BE02291-03F4-4708-B71A-53D47BA21410}" destId="{B5605714-803C-4ACF-B702-41C6CD9B03D8}" srcOrd="2" destOrd="0" presId="urn:microsoft.com/office/officeart/2005/8/layout/bList2#2"/>
    <dgm:cxn modelId="{F2272662-0A74-403D-9C14-F9137466134B}" type="presParOf" srcId="{2BE02291-03F4-4708-B71A-53D47BA21410}" destId="{0BA045C1-948E-4954-A13E-EBC9C3A25203}" srcOrd="3" destOrd="0" presId="urn:microsoft.com/office/officeart/2005/8/layout/bList2#2"/>
    <dgm:cxn modelId="{D82109E2-57F3-4B3C-A435-0C021F36E603}" type="presParOf" srcId="{4E5940A5-1574-4042-89D6-C0BB6D743956}" destId="{A8D1097B-B459-423E-944F-00DB4E571B2C}" srcOrd="13" destOrd="0" presId="urn:microsoft.com/office/officeart/2005/8/layout/bList2#2"/>
    <dgm:cxn modelId="{50D2D547-8995-46AD-9338-0FB5C49F4B38}" type="presParOf" srcId="{4E5940A5-1574-4042-89D6-C0BB6D743956}" destId="{D2EE08D1-2982-4F27-8A4E-57AD0088EDF6}" srcOrd="14" destOrd="0" presId="urn:microsoft.com/office/officeart/2005/8/layout/bList2#2"/>
    <dgm:cxn modelId="{6DFCE4C6-B0BC-4326-A41D-082CBEA14EF7}" type="presParOf" srcId="{D2EE08D1-2982-4F27-8A4E-57AD0088EDF6}" destId="{CE7419C2-A79F-44FF-963F-640814D2A1D9}" srcOrd="0" destOrd="0" presId="urn:microsoft.com/office/officeart/2005/8/layout/bList2#2"/>
    <dgm:cxn modelId="{259CBB90-B228-427C-8822-F47EF3DC47C6}" type="presParOf" srcId="{D2EE08D1-2982-4F27-8A4E-57AD0088EDF6}" destId="{89157123-FF49-4281-8A0C-E89F8960BBB9}" srcOrd="1" destOrd="0" presId="urn:microsoft.com/office/officeart/2005/8/layout/bList2#2"/>
    <dgm:cxn modelId="{3337B32D-C96B-46D8-8632-DB176B7A133F}" type="presParOf" srcId="{D2EE08D1-2982-4F27-8A4E-57AD0088EDF6}" destId="{7139A97C-89DB-494F-9E6B-1B1824253467}" srcOrd="2" destOrd="0" presId="urn:microsoft.com/office/officeart/2005/8/layout/bList2#2"/>
    <dgm:cxn modelId="{E6814F28-3EED-45E8-92F5-D956CAE33EC5}" type="presParOf" srcId="{D2EE08D1-2982-4F27-8A4E-57AD0088EDF6}" destId="{3E680CBE-E4A4-4525-85D5-7C69C764EABD}" srcOrd="3" destOrd="0" presId="urn:microsoft.com/office/officeart/2005/8/layout/bList2#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5CF6A33-152B-4855-9E94-D82FFBACFFF8}" type="doc">
      <dgm:prSet loTypeId="urn:microsoft.com/office/officeart/2005/8/layout/bList2#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E5940A5-1574-4042-89D6-C0BB6D743956}" type="pres">
      <dgm:prSet presAssocID="{E5CF6A33-152B-4855-9E94-D82FFBACFFF8}" presName="diagram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</dgm:ptLst>
  <dgm:cxnLst>
    <dgm:cxn modelId="{4B2B8602-FC3D-440B-A447-056D243F1506}" type="presOf" srcId="{E5CF6A33-152B-4855-9E94-D82FFBACFFF8}" destId="{4E5940A5-1574-4042-89D6-C0BB6D743956}" srcOrd="0" destOrd="0" presId="urn:microsoft.com/office/officeart/2005/8/layout/bList2#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FAD1FE-8AAE-4687-9AFC-A2C75A575794}">
      <dsp:nvSpPr>
        <dsp:cNvPr id="0" name=""/>
        <dsp:cNvSpPr/>
      </dsp:nvSpPr>
      <dsp:spPr>
        <a:xfrm>
          <a:off x="5049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A82E33-3826-415F-9431-8A80FF77A13C}">
      <dsp:nvSpPr>
        <dsp:cNvPr id="0" name=""/>
        <dsp:cNvSpPr/>
      </dsp:nvSpPr>
      <dsp:spPr>
        <a:xfrm>
          <a:off x="5049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0" rIns="33020" bIns="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err="1" smtClean="0"/>
            <a:t>trousers</a:t>
          </a:r>
          <a:endParaRPr lang="cs-CZ" sz="2600" kern="1200" dirty="0"/>
        </a:p>
      </dsp:txBody>
      <dsp:txXfrm>
        <a:off x="5049" y="1389744"/>
        <a:ext cx="1261034" cy="574779"/>
      </dsp:txXfrm>
    </dsp:sp>
    <dsp:sp modelId="{2E1360FA-DC0A-4E96-B522-F462DA0AA97F}">
      <dsp:nvSpPr>
        <dsp:cNvPr id="0" name=""/>
        <dsp:cNvSpPr/>
      </dsp:nvSpPr>
      <dsp:spPr>
        <a:xfrm>
          <a:off x="1316738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20AA33-2726-46D5-8392-0D000269D1A8}">
      <dsp:nvSpPr>
        <dsp:cNvPr id="0" name=""/>
        <dsp:cNvSpPr/>
      </dsp:nvSpPr>
      <dsp:spPr>
        <a:xfrm>
          <a:off x="2098742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B34C3E-D4FB-4763-8C0F-219457FC9D58}">
      <dsp:nvSpPr>
        <dsp:cNvPr id="0" name=""/>
        <dsp:cNvSpPr/>
      </dsp:nvSpPr>
      <dsp:spPr>
        <a:xfrm>
          <a:off x="2098742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0" rIns="33020" bIns="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err="1" smtClean="0"/>
            <a:t>socks</a:t>
          </a:r>
          <a:endParaRPr lang="cs-CZ" sz="2600" kern="1200" dirty="0"/>
        </a:p>
      </dsp:txBody>
      <dsp:txXfrm>
        <a:off x="2098742" y="1389744"/>
        <a:ext cx="1261034" cy="574779"/>
      </dsp:txXfrm>
    </dsp:sp>
    <dsp:sp modelId="{E22D763A-0A9A-4C96-A5F7-FB0D9EC0BA4E}">
      <dsp:nvSpPr>
        <dsp:cNvPr id="0" name=""/>
        <dsp:cNvSpPr/>
      </dsp:nvSpPr>
      <dsp:spPr>
        <a:xfrm>
          <a:off x="3410431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C2A7A8-5111-4034-90C7-DC63E36B88EA}">
      <dsp:nvSpPr>
        <dsp:cNvPr id="0" name=""/>
        <dsp:cNvSpPr/>
      </dsp:nvSpPr>
      <dsp:spPr>
        <a:xfrm>
          <a:off x="4192434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F3FDDA-BFA4-4971-9249-E8C0E6FBFCAE}">
      <dsp:nvSpPr>
        <dsp:cNvPr id="0" name=""/>
        <dsp:cNvSpPr/>
      </dsp:nvSpPr>
      <dsp:spPr>
        <a:xfrm>
          <a:off x="4192434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0" rIns="33020" bIns="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err="1" smtClean="0"/>
            <a:t>shorts</a:t>
          </a:r>
          <a:endParaRPr lang="cs-CZ" sz="2600" kern="1200" dirty="0"/>
        </a:p>
      </dsp:txBody>
      <dsp:txXfrm>
        <a:off x="4192434" y="1389744"/>
        <a:ext cx="1261034" cy="574779"/>
      </dsp:txXfrm>
    </dsp:sp>
    <dsp:sp modelId="{33E485EF-C0D9-4608-A576-0D50EDBA4EB3}">
      <dsp:nvSpPr>
        <dsp:cNvPr id="0" name=""/>
        <dsp:cNvSpPr/>
      </dsp:nvSpPr>
      <dsp:spPr>
        <a:xfrm>
          <a:off x="5504123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32D55D-97E6-4397-82AB-BF119F4DFC86}">
      <dsp:nvSpPr>
        <dsp:cNvPr id="0" name=""/>
        <dsp:cNvSpPr/>
      </dsp:nvSpPr>
      <dsp:spPr>
        <a:xfrm>
          <a:off x="6286127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AAAFAA-D55B-49C1-B7A5-0F2B3B7B02AB}">
      <dsp:nvSpPr>
        <dsp:cNvPr id="0" name=""/>
        <dsp:cNvSpPr/>
      </dsp:nvSpPr>
      <dsp:spPr>
        <a:xfrm>
          <a:off x="6286127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0" rIns="33020" bIns="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err="1" smtClean="0"/>
            <a:t>boots</a:t>
          </a:r>
          <a:endParaRPr lang="cs-CZ" sz="2600" kern="1200" dirty="0"/>
        </a:p>
      </dsp:txBody>
      <dsp:txXfrm>
        <a:off x="6286127" y="1389744"/>
        <a:ext cx="1261034" cy="574779"/>
      </dsp:txXfrm>
    </dsp:sp>
    <dsp:sp modelId="{D353A25E-7D6E-4C12-A012-FDB371819A62}">
      <dsp:nvSpPr>
        <dsp:cNvPr id="0" name=""/>
        <dsp:cNvSpPr/>
      </dsp:nvSpPr>
      <dsp:spPr>
        <a:xfrm>
          <a:off x="7597816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64CC53-49B7-4B8C-96F0-0705393D4DD0}">
      <dsp:nvSpPr>
        <dsp:cNvPr id="0" name=""/>
        <dsp:cNvSpPr/>
      </dsp:nvSpPr>
      <dsp:spPr>
        <a:xfrm>
          <a:off x="5049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EF1AE8-8793-4A7F-B193-EC648E5863CF}">
      <dsp:nvSpPr>
        <dsp:cNvPr id="0" name=""/>
        <dsp:cNvSpPr/>
      </dsp:nvSpPr>
      <dsp:spPr>
        <a:xfrm>
          <a:off x="0" y="3773016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0" rIns="33020" bIns="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err="1" smtClean="0"/>
            <a:t>shoes</a:t>
          </a:r>
          <a:endParaRPr lang="cs-CZ" sz="2600" kern="1200" dirty="0"/>
        </a:p>
      </dsp:txBody>
      <dsp:txXfrm>
        <a:off x="0" y="3773016"/>
        <a:ext cx="1261034" cy="574779"/>
      </dsp:txXfrm>
    </dsp:sp>
    <dsp:sp modelId="{B39D883E-37D4-439C-AA16-8136DB8E79DF}">
      <dsp:nvSpPr>
        <dsp:cNvPr id="0" name=""/>
        <dsp:cNvSpPr/>
      </dsp:nvSpPr>
      <dsp:spPr>
        <a:xfrm>
          <a:off x="1316738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ED6965-71D8-495D-A0BB-730B2AD9357C}">
      <dsp:nvSpPr>
        <dsp:cNvPr id="0" name=""/>
        <dsp:cNvSpPr/>
      </dsp:nvSpPr>
      <dsp:spPr>
        <a:xfrm>
          <a:off x="2098742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8E8678-7D85-4F2C-9CC6-CFC948672756}">
      <dsp:nvSpPr>
        <dsp:cNvPr id="0" name=""/>
        <dsp:cNvSpPr/>
      </dsp:nvSpPr>
      <dsp:spPr>
        <a:xfrm>
          <a:off x="2098742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0" rIns="33020" bIns="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err="1" smtClean="0"/>
            <a:t>jeans</a:t>
          </a:r>
          <a:endParaRPr lang="cs-CZ" sz="2600" kern="1200" dirty="0"/>
        </a:p>
      </dsp:txBody>
      <dsp:txXfrm>
        <a:off x="2098742" y="3754881"/>
        <a:ext cx="1261034" cy="574779"/>
      </dsp:txXfrm>
    </dsp:sp>
    <dsp:sp modelId="{99131097-1550-4B4B-BA8E-34596ECEBDA4}">
      <dsp:nvSpPr>
        <dsp:cNvPr id="0" name=""/>
        <dsp:cNvSpPr/>
      </dsp:nvSpPr>
      <dsp:spPr>
        <a:xfrm>
          <a:off x="3410431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C67A78-936D-4DFC-A06D-C01512EA4F40}">
      <dsp:nvSpPr>
        <dsp:cNvPr id="0" name=""/>
        <dsp:cNvSpPr/>
      </dsp:nvSpPr>
      <dsp:spPr>
        <a:xfrm>
          <a:off x="4192434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605714-803C-4ACF-B702-41C6CD9B03D8}">
      <dsp:nvSpPr>
        <dsp:cNvPr id="0" name=""/>
        <dsp:cNvSpPr/>
      </dsp:nvSpPr>
      <dsp:spPr>
        <a:xfrm>
          <a:off x="4192434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0" rIns="33020" bIns="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err="1" smtClean="0"/>
            <a:t>tights</a:t>
          </a:r>
          <a:endParaRPr lang="cs-CZ" sz="2600" kern="1200" dirty="0"/>
        </a:p>
      </dsp:txBody>
      <dsp:txXfrm>
        <a:off x="4192434" y="3754881"/>
        <a:ext cx="1261034" cy="574779"/>
      </dsp:txXfrm>
    </dsp:sp>
    <dsp:sp modelId="{0BA045C1-948E-4954-A13E-EBC9C3A25203}">
      <dsp:nvSpPr>
        <dsp:cNvPr id="0" name=""/>
        <dsp:cNvSpPr/>
      </dsp:nvSpPr>
      <dsp:spPr>
        <a:xfrm>
          <a:off x="5504123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7419C2-A79F-44FF-963F-640814D2A1D9}">
      <dsp:nvSpPr>
        <dsp:cNvPr id="0" name=""/>
        <dsp:cNvSpPr/>
      </dsp:nvSpPr>
      <dsp:spPr>
        <a:xfrm>
          <a:off x="6286127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39A97C-89DB-494F-9E6B-1B1824253467}">
      <dsp:nvSpPr>
        <dsp:cNvPr id="0" name=""/>
        <dsp:cNvSpPr/>
      </dsp:nvSpPr>
      <dsp:spPr>
        <a:xfrm>
          <a:off x="6286127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0" rIns="33020" bIns="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err="1" smtClean="0"/>
            <a:t>trainers</a:t>
          </a:r>
          <a:endParaRPr lang="cs-CZ" sz="2600" kern="1200" dirty="0"/>
        </a:p>
      </dsp:txBody>
      <dsp:txXfrm>
        <a:off x="6286127" y="3754881"/>
        <a:ext cx="1261034" cy="574779"/>
      </dsp:txXfrm>
    </dsp:sp>
    <dsp:sp modelId="{3E680CBE-E4A4-4525-85D5-7C69C764EABD}">
      <dsp:nvSpPr>
        <dsp:cNvPr id="0" name=""/>
        <dsp:cNvSpPr/>
      </dsp:nvSpPr>
      <dsp:spPr>
        <a:xfrm>
          <a:off x="7597816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FAD1FE-8AAE-4687-9AFC-A2C75A575794}">
      <dsp:nvSpPr>
        <dsp:cNvPr id="0" name=""/>
        <dsp:cNvSpPr/>
      </dsp:nvSpPr>
      <dsp:spPr>
        <a:xfrm>
          <a:off x="5049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A82E33-3826-415F-9431-8A80FF77A13C}">
      <dsp:nvSpPr>
        <dsp:cNvPr id="0" name=""/>
        <dsp:cNvSpPr/>
      </dsp:nvSpPr>
      <dsp:spPr>
        <a:xfrm>
          <a:off x="5049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5049" y="1389744"/>
        <a:ext cx="1261034" cy="574779"/>
      </dsp:txXfrm>
    </dsp:sp>
    <dsp:sp modelId="{2E1360FA-DC0A-4E96-B522-F462DA0AA97F}">
      <dsp:nvSpPr>
        <dsp:cNvPr id="0" name=""/>
        <dsp:cNvSpPr/>
      </dsp:nvSpPr>
      <dsp:spPr>
        <a:xfrm>
          <a:off x="1316738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20AA33-2726-46D5-8392-0D000269D1A8}">
      <dsp:nvSpPr>
        <dsp:cNvPr id="0" name=""/>
        <dsp:cNvSpPr/>
      </dsp:nvSpPr>
      <dsp:spPr>
        <a:xfrm>
          <a:off x="2098742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B34C3E-D4FB-4763-8C0F-219457FC9D58}">
      <dsp:nvSpPr>
        <dsp:cNvPr id="0" name=""/>
        <dsp:cNvSpPr/>
      </dsp:nvSpPr>
      <dsp:spPr>
        <a:xfrm>
          <a:off x="2098742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2098742" y="1389744"/>
        <a:ext cx="1261034" cy="574779"/>
      </dsp:txXfrm>
    </dsp:sp>
    <dsp:sp modelId="{E22D763A-0A9A-4C96-A5F7-FB0D9EC0BA4E}">
      <dsp:nvSpPr>
        <dsp:cNvPr id="0" name=""/>
        <dsp:cNvSpPr/>
      </dsp:nvSpPr>
      <dsp:spPr>
        <a:xfrm>
          <a:off x="3410431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C2A7A8-5111-4034-90C7-DC63E36B88EA}">
      <dsp:nvSpPr>
        <dsp:cNvPr id="0" name=""/>
        <dsp:cNvSpPr/>
      </dsp:nvSpPr>
      <dsp:spPr>
        <a:xfrm>
          <a:off x="4192434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F3FDDA-BFA4-4971-9249-E8C0E6FBFCAE}">
      <dsp:nvSpPr>
        <dsp:cNvPr id="0" name=""/>
        <dsp:cNvSpPr/>
      </dsp:nvSpPr>
      <dsp:spPr>
        <a:xfrm>
          <a:off x="4192434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4192434" y="1389744"/>
        <a:ext cx="1261034" cy="574779"/>
      </dsp:txXfrm>
    </dsp:sp>
    <dsp:sp modelId="{33E485EF-C0D9-4608-A576-0D50EDBA4EB3}">
      <dsp:nvSpPr>
        <dsp:cNvPr id="0" name=""/>
        <dsp:cNvSpPr/>
      </dsp:nvSpPr>
      <dsp:spPr>
        <a:xfrm>
          <a:off x="5504123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32D55D-97E6-4397-82AB-BF119F4DFC86}">
      <dsp:nvSpPr>
        <dsp:cNvPr id="0" name=""/>
        <dsp:cNvSpPr/>
      </dsp:nvSpPr>
      <dsp:spPr>
        <a:xfrm>
          <a:off x="6286127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AAAFAA-D55B-49C1-B7A5-0F2B3B7B02AB}">
      <dsp:nvSpPr>
        <dsp:cNvPr id="0" name=""/>
        <dsp:cNvSpPr/>
      </dsp:nvSpPr>
      <dsp:spPr>
        <a:xfrm>
          <a:off x="6286127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6286127" y="1389744"/>
        <a:ext cx="1261034" cy="574779"/>
      </dsp:txXfrm>
    </dsp:sp>
    <dsp:sp modelId="{D353A25E-7D6E-4C12-A012-FDB371819A62}">
      <dsp:nvSpPr>
        <dsp:cNvPr id="0" name=""/>
        <dsp:cNvSpPr/>
      </dsp:nvSpPr>
      <dsp:spPr>
        <a:xfrm>
          <a:off x="7597816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64CC53-49B7-4B8C-96F0-0705393D4DD0}">
      <dsp:nvSpPr>
        <dsp:cNvPr id="0" name=""/>
        <dsp:cNvSpPr/>
      </dsp:nvSpPr>
      <dsp:spPr>
        <a:xfrm>
          <a:off x="5049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EF1AE8-8793-4A7F-B193-EC648E5863CF}">
      <dsp:nvSpPr>
        <dsp:cNvPr id="0" name=""/>
        <dsp:cNvSpPr/>
      </dsp:nvSpPr>
      <dsp:spPr>
        <a:xfrm>
          <a:off x="0" y="3773016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0" y="3773016"/>
        <a:ext cx="1261034" cy="574779"/>
      </dsp:txXfrm>
    </dsp:sp>
    <dsp:sp modelId="{B39D883E-37D4-439C-AA16-8136DB8E79DF}">
      <dsp:nvSpPr>
        <dsp:cNvPr id="0" name=""/>
        <dsp:cNvSpPr/>
      </dsp:nvSpPr>
      <dsp:spPr>
        <a:xfrm>
          <a:off x="1316738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ED6965-71D8-495D-A0BB-730B2AD9357C}">
      <dsp:nvSpPr>
        <dsp:cNvPr id="0" name=""/>
        <dsp:cNvSpPr/>
      </dsp:nvSpPr>
      <dsp:spPr>
        <a:xfrm>
          <a:off x="2098742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8E8678-7D85-4F2C-9CC6-CFC948672756}">
      <dsp:nvSpPr>
        <dsp:cNvPr id="0" name=""/>
        <dsp:cNvSpPr/>
      </dsp:nvSpPr>
      <dsp:spPr>
        <a:xfrm>
          <a:off x="2098742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2098742" y="3754881"/>
        <a:ext cx="1261034" cy="574779"/>
      </dsp:txXfrm>
    </dsp:sp>
    <dsp:sp modelId="{99131097-1550-4B4B-BA8E-34596ECEBDA4}">
      <dsp:nvSpPr>
        <dsp:cNvPr id="0" name=""/>
        <dsp:cNvSpPr/>
      </dsp:nvSpPr>
      <dsp:spPr>
        <a:xfrm>
          <a:off x="3410431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C67A78-936D-4DFC-A06D-C01512EA4F40}">
      <dsp:nvSpPr>
        <dsp:cNvPr id="0" name=""/>
        <dsp:cNvSpPr/>
      </dsp:nvSpPr>
      <dsp:spPr>
        <a:xfrm>
          <a:off x="4192434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605714-803C-4ACF-B702-41C6CD9B03D8}">
      <dsp:nvSpPr>
        <dsp:cNvPr id="0" name=""/>
        <dsp:cNvSpPr/>
      </dsp:nvSpPr>
      <dsp:spPr>
        <a:xfrm>
          <a:off x="4192434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4192434" y="3754881"/>
        <a:ext cx="1261034" cy="574779"/>
      </dsp:txXfrm>
    </dsp:sp>
    <dsp:sp modelId="{0BA045C1-948E-4954-A13E-EBC9C3A25203}">
      <dsp:nvSpPr>
        <dsp:cNvPr id="0" name=""/>
        <dsp:cNvSpPr/>
      </dsp:nvSpPr>
      <dsp:spPr>
        <a:xfrm>
          <a:off x="5504123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7419C2-A79F-44FF-963F-640814D2A1D9}">
      <dsp:nvSpPr>
        <dsp:cNvPr id="0" name=""/>
        <dsp:cNvSpPr/>
      </dsp:nvSpPr>
      <dsp:spPr>
        <a:xfrm>
          <a:off x="6286127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39A97C-89DB-494F-9E6B-1B1824253467}">
      <dsp:nvSpPr>
        <dsp:cNvPr id="0" name=""/>
        <dsp:cNvSpPr/>
      </dsp:nvSpPr>
      <dsp:spPr>
        <a:xfrm>
          <a:off x="6286127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6286127" y="3754881"/>
        <a:ext cx="1261034" cy="574779"/>
      </dsp:txXfrm>
    </dsp:sp>
    <dsp:sp modelId="{3E680CBE-E4A4-4525-85D5-7C69C764EABD}">
      <dsp:nvSpPr>
        <dsp:cNvPr id="0" name=""/>
        <dsp:cNvSpPr/>
      </dsp:nvSpPr>
      <dsp:spPr>
        <a:xfrm>
          <a:off x="7597816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List2#1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List2#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List2#3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FCD5D-A44E-4207-9A43-F9CDE37E4730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5117E-5848-4F19-A44A-4A587EF699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865222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FCD5D-A44E-4207-9A43-F9CDE37E4730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5117E-5848-4F19-A44A-4A587EF699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20886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FCD5D-A44E-4207-9A43-F9CDE37E4730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5117E-5848-4F19-A44A-4A587EF699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626067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FCD5D-A44E-4207-9A43-F9CDE37E4730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5117E-5848-4F19-A44A-4A587EF699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863443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FCD5D-A44E-4207-9A43-F9CDE37E4730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5117E-5848-4F19-A44A-4A587EF699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74394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FCD5D-A44E-4207-9A43-F9CDE37E4730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5117E-5848-4F19-A44A-4A587EF699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797194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FCD5D-A44E-4207-9A43-F9CDE37E4730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5117E-5848-4F19-A44A-4A587EF699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45384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FCD5D-A44E-4207-9A43-F9CDE37E4730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5117E-5848-4F19-A44A-4A587EF699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479071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FCD5D-A44E-4207-9A43-F9CDE37E4730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5117E-5848-4F19-A44A-4A587EF699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344547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FCD5D-A44E-4207-9A43-F9CDE37E4730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5117E-5848-4F19-A44A-4A587EF699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663030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FCD5D-A44E-4207-9A43-F9CDE37E4730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5117E-5848-4F19-A44A-4A587EF699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106219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9FCD5D-A44E-4207-9A43-F9CDE37E4730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75117E-5848-4F19-A44A-4A587EF699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738439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image" Target="../media/image9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3.wmf"/><Relationship Id="rId12" Type="http://schemas.openxmlformats.org/officeDocument/2006/relationships/image" Target="../media/image8.wm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wmf"/><Relationship Id="rId11" Type="http://schemas.openxmlformats.org/officeDocument/2006/relationships/image" Target="../media/image7.wmf"/><Relationship Id="rId5" Type="http://schemas.openxmlformats.org/officeDocument/2006/relationships/diagramColors" Target="../diagrams/colors1.xml"/><Relationship Id="rId10" Type="http://schemas.openxmlformats.org/officeDocument/2006/relationships/image" Target="../media/image6.wmf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5.wmf"/><Relationship Id="rId14" Type="http://schemas.microsoft.com/office/2007/relationships/diagramDrawing" Target="../diagrams/drawing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image" Target="../media/image9.jpeg"/><Relationship Id="rId3" Type="http://schemas.openxmlformats.org/officeDocument/2006/relationships/diagramLayout" Target="../diagrams/layout2.xml"/><Relationship Id="rId7" Type="http://schemas.openxmlformats.org/officeDocument/2006/relationships/image" Target="../media/image3.wmf"/><Relationship Id="rId12" Type="http://schemas.openxmlformats.org/officeDocument/2006/relationships/image" Target="../media/image8.wmf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wmf"/><Relationship Id="rId11" Type="http://schemas.openxmlformats.org/officeDocument/2006/relationships/image" Target="../media/image7.wmf"/><Relationship Id="rId5" Type="http://schemas.openxmlformats.org/officeDocument/2006/relationships/diagramColors" Target="../diagrams/colors2.xml"/><Relationship Id="rId10" Type="http://schemas.openxmlformats.org/officeDocument/2006/relationships/image" Target="../media/image6.wmf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5.wmf"/><Relationship Id="rId14" Type="http://schemas.microsoft.com/office/2007/relationships/diagramDrawing" Target="../diagrams/drawing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image" Target="../media/image9.jpeg"/><Relationship Id="rId3" Type="http://schemas.openxmlformats.org/officeDocument/2006/relationships/diagramLayout" Target="../diagrams/layout3.xml"/><Relationship Id="rId7" Type="http://schemas.openxmlformats.org/officeDocument/2006/relationships/image" Target="../media/image3.wmf"/><Relationship Id="rId12" Type="http://schemas.openxmlformats.org/officeDocument/2006/relationships/image" Target="../media/image8.wmf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wmf"/><Relationship Id="rId11" Type="http://schemas.openxmlformats.org/officeDocument/2006/relationships/image" Target="../media/image7.wmf"/><Relationship Id="rId5" Type="http://schemas.openxmlformats.org/officeDocument/2006/relationships/diagramColors" Target="../diagrams/colors3.xml"/><Relationship Id="rId10" Type="http://schemas.openxmlformats.org/officeDocument/2006/relationships/image" Target="../media/image6.wmf"/><Relationship Id="rId4" Type="http://schemas.openxmlformats.org/officeDocument/2006/relationships/diagramQuickStyle" Target="../diagrams/quickStyle3.xml"/><Relationship Id="rId9" Type="http://schemas.openxmlformats.org/officeDocument/2006/relationships/image" Target="../media/image5.wmf"/><Relationship Id="rId14" Type="http://schemas.microsoft.com/office/2007/relationships/diagramDrawing" Target="../diagrams/drawin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MY JEANS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Radana </a:t>
            </a:r>
            <a:r>
              <a:rPr lang="cs-CZ" dirty="0" smtClean="0"/>
              <a:t>Bořilová</a:t>
            </a:r>
          </a:p>
          <a:p>
            <a:r>
              <a:rPr lang="cs-CZ" dirty="0" smtClean="0"/>
              <a:t>VY_32_INOVACE_068</a:t>
            </a:r>
          </a:p>
          <a:p>
            <a:r>
              <a:rPr lang="cs-CZ" dirty="0" smtClean="0"/>
              <a:t>ZŠ Jenišovice</a:t>
            </a:r>
            <a:endParaRPr lang="cs-CZ" dirty="0"/>
          </a:p>
        </p:txBody>
      </p:sp>
      <p:pic>
        <p:nvPicPr>
          <p:cNvPr id="4" name="Picture 2" descr="http://www.email.cz/getAttachment?session=N%AFA%C3%AC%C2%11M%00%3Du%C6f%24%BFR%02zc%17%24l%FBQ%9F%3C%8B%1D%D1%CFvA%09%7D.%AAA%24%F0%B8%08%039-%D1%F0W%D3%038V%18%0F%7EPl%21a-%AF%C06%5D%BC%F5%1C9%01%11%B5%B3%06%3E%F3%B3%84%99an_%05p%99%23%A1N%A6%8C%E3%17%C91%A9%60%E84L%FA%8Fqv%9E%C9%CC%FBUv%E0%09%A0%09%0A3%5D%B8n%0F%0F%C7%FA%D0%29y%CC%CF%E5%E2%EB%15%D4%88%83%A45%09%92%25%3C%F3%F0J%D2%AB%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4882" y="-21570"/>
            <a:ext cx="9169896" cy="1772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939290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MY JEANS</a:t>
            </a:r>
            <a:endParaRPr lang="cs-CZ" dirty="0"/>
          </a:p>
        </p:txBody>
      </p:sp>
      <p:graphicFrame>
        <p:nvGraphicFramePr>
          <p:cNvPr id="13" name="Zástupný symbol pro obsah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035525141"/>
              </p:ext>
            </p:extLst>
          </p:nvPr>
        </p:nvGraphicFramePr>
        <p:xfrm>
          <a:off x="457200" y="1600200"/>
          <a:ext cx="8229600" cy="296672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jeans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džíny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trousers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kalhoty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shoes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boty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tights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punčocháče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socks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ponožky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boots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vysoké boty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shorts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kraťasy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trainers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sportovní boty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413424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41240" y="566246"/>
            <a:ext cx="5925229" cy="737727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MY JEANS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40562599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 descr="C:\Documents and Settings\u s e r\Local Settings\Temporary Internet Files\Content.IE5\M2ZDBJSA\MC900358479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88023" y="1593850"/>
            <a:ext cx="1503239" cy="1475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Documents and Settings\u s e r\Local Settings\Temporary Internet Files\Content.IE5\M2ZDBJSA\MC900113476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18174" y="4005064"/>
            <a:ext cx="1077762" cy="1368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Documents and Settings\u s e r\Local Settings\Temporary Internet Files\Content.IE5\AMXAUM3P\MC900057018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593850"/>
            <a:ext cx="727862" cy="1619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Documents and Settings\u s e r\Local Settings\Temporary Internet Files\Content.IE5\LK6GICGV\MC900320446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32240" y="4027063"/>
            <a:ext cx="1857375" cy="1418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Documents and Settings\u s e r\Local Settings\Temporary Internet Files\Content.IE5\M2ZDBJSA\MC900290784[1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67177" y="1593850"/>
            <a:ext cx="1587500" cy="1475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Documents and Settings\u s e r\Local Settings\Temporary Internet Files\Content.IE5\AMXAUM3P\MC900335745[1].wm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3919" y="3965410"/>
            <a:ext cx="1487801" cy="1407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Documents and Settings\u s e r\Local Settings\Temporary Internet Files\Content.IE5\LK6GICGV\MC900351512[1].wmf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670049"/>
            <a:ext cx="1296144" cy="1398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C:\Documents and Settings\u s e r\Local Settings\Temporary Internet Files\Content.IE5\LK6GICGV\MP900431172[1]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24483" y="4029755"/>
            <a:ext cx="1400969" cy="141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908768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MY JEANS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13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59677083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4" name="Picture 2" descr="C:\Documents and Settings\u s e r\Local Settings\Temporary Internet Files\Content.IE5\M2ZDBJSA\MC900358479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88023" y="1593850"/>
            <a:ext cx="1503239" cy="1475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4" descr="C:\Documents and Settings\u s e r\Local Settings\Temporary Internet Files\Content.IE5\M2ZDBJSA\MC900113476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18174" y="4005064"/>
            <a:ext cx="1077762" cy="1368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5" descr="C:\Documents and Settings\u s e r\Local Settings\Temporary Internet Files\Content.IE5\AMXAUM3P\MC900057018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593850"/>
            <a:ext cx="727862" cy="1619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6" descr="C:\Documents and Settings\u s e r\Local Settings\Temporary Internet Files\Content.IE5\LK6GICGV\MC900320446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32240" y="4027063"/>
            <a:ext cx="1857375" cy="1418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7" descr="C:\Documents and Settings\u s e r\Local Settings\Temporary Internet Files\Content.IE5\M2ZDBJSA\MC900290784[1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67177" y="1593850"/>
            <a:ext cx="1587500" cy="1475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8" descr="C:\Documents and Settings\u s e r\Local Settings\Temporary Internet Files\Content.IE5\AMXAUM3P\MC900335745[1].wm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3919" y="3965410"/>
            <a:ext cx="1487801" cy="1407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10" descr="C:\Documents and Settings\u s e r\Local Settings\Temporary Internet Files\Content.IE5\LK6GICGV\MC900351512[1].wmf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670049"/>
            <a:ext cx="1296144" cy="1398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12" descr="C:\Documents and Settings\u s e r\Local Settings\Temporary Internet Files\Content.IE5\LK6GICGV\MP900431172[1]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24483" y="4029755"/>
            <a:ext cx="1400969" cy="141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529568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MY JEANS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185908425"/>
              </p:ext>
            </p:extLst>
          </p:nvPr>
        </p:nvGraphicFramePr>
        <p:xfrm>
          <a:off x="3563887" y="1600200"/>
          <a:ext cx="1512169" cy="296672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512169"/>
              </a:tblGrid>
              <a:tr h="370840">
                <a:tc>
                  <a:txBody>
                    <a:bodyPr/>
                    <a:lstStyle/>
                    <a:p>
                      <a:r>
                        <a:rPr lang="cs-CZ" b="0" dirty="0" err="1" smtClean="0"/>
                        <a:t>tights</a:t>
                      </a:r>
                      <a:endParaRPr lang="cs-CZ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trainers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jeans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socks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boots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trousers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shoes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shorts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85157936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2" descr="C:\Documents and Settings\u s e r\Local Settings\Temporary Internet Files\Content.IE5\M2ZDBJSA\MC900358479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75656" y="3627228"/>
            <a:ext cx="1503239" cy="1475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C:\Documents and Settings\u s e r\Local Settings\Temporary Internet Files\Content.IE5\M2ZDBJSA\MC900113476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24128" y="2023790"/>
            <a:ext cx="1077762" cy="1368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5" descr="C:\Documents and Settings\u s e r\Local Settings\Temporary Internet Files\Content.IE5\AMXAUM3P\MC900057018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63688" y="404664"/>
            <a:ext cx="727862" cy="1619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" descr="C:\Documents and Settings\u s e r\Local Settings\Temporary Internet Files\Content.IE5\LK6GICGV\MC900320446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1902826"/>
            <a:ext cx="1857375" cy="1418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7" descr="C:\Documents and Settings\u s e r\Local Settings\Temporary Internet Files\Content.IE5\M2ZDBJSA\MC900290784[1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24128" y="4715255"/>
            <a:ext cx="1587500" cy="1475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8" descr="C:\Documents and Settings\u s e r\Local Settings\Temporary Internet Files\Content.IE5\AMXAUM3P\MC900335745[1].wm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5246675"/>
            <a:ext cx="1487801" cy="1407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0" descr="C:\Documents and Settings\u s e r\Local Settings\Temporary Internet Files\Content.IE5\LK6GICGV\MC900351512[1].wmf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48264" y="404664"/>
            <a:ext cx="1296144" cy="1398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 descr="C:\Documents and Settings\u s e r\Local Settings\Temporary Internet Files\Content.IE5\LK6GICGV\MP900431172[1]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08304" y="3320987"/>
            <a:ext cx="1400969" cy="141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7855916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49</Words>
  <Application>Microsoft Office PowerPoint</Application>
  <PresentationFormat>Předvádění na obrazovce (4:3)</PresentationFormat>
  <Paragraphs>40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systému Office</vt:lpstr>
      <vt:lpstr>MY JEANS</vt:lpstr>
      <vt:lpstr>MY JEANS</vt:lpstr>
      <vt:lpstr>MY JEANS</vt:lpstr>
      <vt:lpstr>MY JEANS</vt:lpstr>
      <vt:lpstr>MY JEANS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JEANS</dc:title>
  <dc:creator>PC</dc:creator>
  <cp:lastModifiedBy>Pavel Vlček</cp:lastModifiedBy>
  <cp:revision>5</cp:revision>
  <dcterms:created xsi:type="dcterms:W3CDTF">2013-01-09T16:10:42Z</dcterms:created>
  <dcterms:modified xsi:type="dcterms:W3CDTF">2013-03-24T20:45:37Z</dcterms:modified>
</cp:coreProperties>
</file>