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68078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1292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9493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624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50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5379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611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820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9667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265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173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C8220-B37B-485A-BF2E-2F66610E5352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00DD-D895-47B8-BD5C-85CB0E0B5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007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JOBS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VY_32_INOVACE_069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3538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672282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pilot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pilot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artist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malíř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doctor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lékař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postman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poštovní doručovatel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secretary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sekretářka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shop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assistant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prodavačka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policeman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policista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fireman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hasič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365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3565256"/>
              </p:ext>
            </p:extLst>
          </p:nvPr>
        </p:nvGraphicFramePr>
        <p:xfrm>
          <a:off x="3779912" y="2204864"/>
          <a:ext cx="1728192" cy="301012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8192"/>
              </a:tblGrid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secretary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fireman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postman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shop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assistant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policeman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doctor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pilot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artist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u s e r\Local Settings\Temporary Internet Files\Content.IE5\96HVGYVG\MC9003616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5405" y="224252"/>
            <a:ext cx="1529791" cy="190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HA292S8Y\MC9001986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760"/>
            <a:ext cx="2349374" cy="208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X90EP1ZL\MC90033402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5405" y="4722438"/>
            <a:ext cx="1143914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96HVGYVG\MC90019860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1622079" cy="209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HA292S8Y\MC90034391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5547" y="5239306"/>
            <a:ext cx="1752905" cy="147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96HVGYVG\MC90042416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980728"/>
            <a:ext cx="139065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96HVGYVG\MC90025165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1696" y="2678697"/>
            <a:ext cx="1445666" cy="1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Documents and Settings\u s e r\Local Settings\Temporary Internet Files\Content.IE5\X90EP1ZL\MC90022183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0825" y="2728352"/>
            <a:ext cx="1619402" cy="165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827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397786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postman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secretary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policeman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artist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pilot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shop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assistant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doctor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fireman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404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214571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hasič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policista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sekretářka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poštovní doručovatel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malíř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pilot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doktor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prodavačka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07693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55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JOBS</vt:lpstr>
      <vt:lpstr>JOBS</vt:lpstr>
      <vt:lpstr>JOBS</vt:lpstr>
      <vt:lpstr>JOBS</vt:lpstr>
      <vt:lpstr>JOBS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PC</dc:creator>
  <cp:lastModifiedBy>Pavel Vlček</cp:lastModifiedBy>
  <cp:revision>5</cp:revision>
  <dcterms:created xsi:type="dcterms:W3CDTF">2013-02-18T19:57:58Z</dcterms:created>
  <dcterms:modified xsi:type="dcterms:W3CDTF">2013-03-24T20:48:11Z</dcterms:modified>
</cp:coreProperties>
</file>