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4" autoAdjust="0"/>
    <p:restoredTop sz="94694" autoAdjust="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FE5C38-5AF9-48DD-AB68-736BBA387F2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EC5F46B-60B8-4A01-9C50-DD04123C8C08}">
      <dgm:prSet phldrT="[Text]"/>
      <dgm:spPr/>
      <dgm:t>
        <a:bodyPr/>
        <a:lstStyle/>
        <a:p>
          <a:r>
            <a:rPr lang="cs-CZ" dirty="0" err="1" smtClean="0"/>
            <a:t>Thursday</a:t>
          </a:r>
          <a:endParaRPr lang="cs-CZ" dirty="0"/>
        </a:p>
      </dgm:t>
    </dgm:pt>
    <dgm:pt modelId="{14E9FC07-5F97-4C7C-89F8-899B0D2A165F}" type="parTrans" cxnId="{385332AC-ACDA-4F0A-8C27-CA1F188C57C5}">
      <dgm:prSet/>
      <dgm:spPr/>
      <dgm:t>
        <a:bodyPr/>
        <a:lstStyle/>
        <a:p>
          <a:endParaRPr lang="cs-CZ"/>
        </a:p>
      </dgm:t>
    </dgm:pt>
    <dgm:pt modelId="{16099C74-013F-47F0-84A1-1BA2C755EA82}" type="sibTrans" cxnId="{385332AC-ACDA-4F0A-8C27-CA1F188C57C5}">
      <dgm:prSet/>
      <dgm:spPr/>
      <dgm:t>
        <a:bodyPr/>
        <a:lstStyle/>
        <a:p>
          <a:endParaRPr lang="cs-CZ"/>
        </a:p>
      </dgm:t>
    </dgm:pt>
    <dgm:pt modelId="{730E2BC0-DAC8-4E3A-80FD-BB66D9E0F3D3}">
      <dgm:prSet phldrT="[Text]"/>
      <dgm:spPr/>
      <dgm:t>
        <a:bodyPr/>
        <a:lstStyle/>
        <a:p>
          <a:r>
            <a:rPr lang="cs-CZ" dirty="0" err="1" smtClean="0"/>
            <a:t>Wednesday</a:t>
          </a:r>
          <a:endParaRPr lang="cs-CZ" dirty="0"/>
        </a:p>
      </dgm:t>
    </dgm:pt>
    <dgm:pt modelId="{60FABCC0-F3B5-400E-B4C7-1692BF01090C}" type="parTrans" cxnId="{944E04F5-0BD9-458E-B638-4BF0329A0950}">
      <dgm:prSet/>
      <dgm:spPr/>
      <dgm:t>
        <a:bodyPr/>
        <a:lstStyle/>
        <a:p>
          <a:endParaRPr lang="cs-CZ"/>
        </a:p>
      </dgm:t>
    </dgm:pt>
    <dgm:pt modelId="{91F6CB10-F912-429C-BD66-1E38D3F7D893}" type="sibTrans" cxnId="{944E04F5-0BD9-458E-B638-4BF0329A0950}">
      <dgm:prSet/>
      <dgm:spPr/>
      <dgm:t>
        <a:bodyPr/>
        <a:lstStyle/>
        <a:p>
          <a:endParaRPr lang="cs-CZ"/>
        </a:p>
      </dgm:t>
    </dgm:pt>
    <dgm:pt modelId="{BBD43731-C066-4B3D-B082-721AD48FC18A}">
      <dgm:prSet phldrT="[Text]"/>
      <dgm:spPr/>
      <dgm:t>
        <a:bodyPr/>
        <a:lstStyle/>
        <a:p>
          <a:r>
            <a:rPr lang="cs-CZ" dirty="0" err="1" smtClean="0"/>
            <a:t>Tuesday</a:t>
          </a:r>
          <a:endParaRPr lang="cs-CZ" dirty="0"/>
        </a:p>
      </dgm:t>
    </dgm:pt>
    <dgm:pt modelId="{A5B6AF78-2EFD-4A82-8ED6-C8609B32334D}" type="parTrans" cxnId="{CE4A9B43-37D5-4BED-898D-432BC8826E5E}">
      <dgm:prSet/>
      <dgm:spPr/>
      <dgm:t>
        <a:bodyPr/>
        <a:lstStyle/>
        <a:p>
          <a:endParaRPr lang="cs-CZ"/>
        </a:p>
      </dgm:t>
    </dgm:pt>
    <dgm:pt modelId="{E5C8E9EC-4751-413D-8CBC-A11B01877999}" type="sibTrans" cxnId="{CE4A9B43-37D5-4BED-898D-432BC8826E5E}">
      <dgm:prSet/>
      <dgm:spPr/>
      <dgm:t>
        <a:bodyPr/>
        <a:lstStyle/>
        <a:p>
          <a:endParaRPr lang="cs-CZ"/>
        </a:p>
      </dgm:t>
    </dgm:pt>
    <dgm:pt modelId="{77598BF2-0166-42CF-BDF0-8A2A05B6310E}">
      <dgm:prSet phldrT="[Text]"/>
      <dgm:spPr/>
      <dgm:t>
        <a:bodyPr/>
        <a:lstStyle/>
        <a:p>
          <a:r>
            <a:rPr lang="cs-CZ" dirty="0" smtClean="0"/>
            <a:t/>
          </a:r>
          <a:br>
            <a:rPr lang="cs-CZ" dirty="0" smtClean="0"/>
          </a:br>
          <a:r>
            <a:rPr lang="cs-CZ" dirty="0" err="1" smtClean="0"/>
            <a:t>Monday</a:t>
          </a:r>
          <a:endParaRPr lang="cs-CZ" dirty="0"/>
        </a:p>
      </dgm:t>
    </dgm:pt>
    <dgm:pt modelId="{0B30FCF5-6E0F-4370-8BA8-77269FD55316}" type="parTrans" cxnId="{4ED72653-EB7D-4906-A068-240996ED8A86}">
      <dgm:prSet/>
      <dgm:spPr/>
      <dgm:t>
        <a:bodyPr/>
        <a:lstStyle/>
        <a:p>
          <a:endParaRPr lang="cs-CZ"/>
        </a:p>
      </dgm:t>
    </dgm:pt>
    <dgm:pt modelId="{A44B3AAC-0EFB-4E73-B9D6-19ADF99F9B76}" type="sibTrans" cxnId="{4ED72653-EB7D-4906-A068-240996ED8A86}">
      <dgm:prSet/>
      <dgm:spPr/>
      <dgm:t>
        <a:bodyPr/>
        <a:lstStyle/>
        <a:p>
          <a:endParaRPr lang="cs-CZ"/>
        </a:p>
      </dgm:t>
    </dgm:pt>
    <dgm:pt modelId="{9B6BC6E9-700E-4352-91B5-B633D4BCB900}">
      <dgm:prSet phldrT="[Text]"/>
      <dgm:spPr/>
      <dgm:t>
        <a:bodyPr/>
        <a:lstStyle/>
        <a:p>
          <a:r>
            <a:rPr lang="cs-CZ" dirty="0" err="1" smtClean="0"/>
            <a:t>Saturday</a:t>
          </a:r>
          <a:endParaRPr lang="cs-CZ" dirty="0"/>
        </a:p>
      </dgm:t>
    </dgm:pt>
    <dgm:pt modelId="{852E18A8-EEF9-4ACB-AE55-BF1F5EE03758}" type="parTrans" cxnId="{4C45470E-DA95-4D45-962F-C4B3FF3D7947}">
      <dgm:prSet/>
      <dgm:spPr/>
      <dgm:t>
        <a:bodyPr/>
        <a:lstStyle/>
        <a:p>
          <a:endParaRPr lang="cs-CZ"/>
        </a:p>
      </dgm:t>
    </dgm:pt>
    <dgm:pt modelId="{FAC3B93B-2825-4497-AC07-518B28C9C4AA}" type="sibTrans" cxnId="{4C45470E-DA95-4D45-962F-C4B3FF3D7947}">
      <dgm:prSet/>
      <dgm:spPr/>
      <dgm:t>
        <a:bodyPr/>
        <a:lstStyle/>
        <a:p>
          <a:endParaRPr lang="cs-CZ"/>
        </a:p>
      </dgm:t>
    </dgm:pt>
    <dgm:pt modelId="{EDF21EC7-7B75-41B6-84D3-87D68D9C2D33}">
      <dgm:prSet phldrT="[Text]"/>
      <dgm:spPr/>
      <dgm:t>
        <a:bodyPr/>
        <a:lstStyle/>
        <a:p>
          <a:r>
            <a:rPr lang="cs-CZ" dirty="0"/>
            <a:t/>
          </a:r>
          <a:br>
            <a:rPr lang="cs-CZ" dirty="0"/>
          </a:br>
          <a:r>
            <a:rPr lang="cs-CZ" dirty="0" err="1" smtClean="0"/>
            <a:t>Friday</a:t>
          </a:r>
          <a:endParaRPr lang="cs-CZ" dirty="0"/>
        </a:p>
      </dgm:t>
    </dgm:pt>
    <dgm:pt modelId="{FED01FE2-AAD3-43D5-96EF-639B59E0D48E}" type="parTrans" cxnId="{00FEFBCF-CE10-4B7B-8CE5-60ADC6551029}">
      <dgm:prSet/>
      <dgm:spPr/>
      <dgm:t>
        <a:bodyPr/>
        <a:lstStyle/>
        <a:p>
          <a:endParaRPr lang="cs-CZ"/>
        </a:p>
      </dgm:t>
    </dgm:pt>
    <dgm:pt modelId="{BCFA6714-7087-4C5D-A2AA-E3D7804A572F}" type="sibTrans" cxnId="{00FEFBCF-CE10-4B7B-8CE5-60ADC6551029}">
      <dgm:prSet/>
      <dgm:spPr/>
      <dgm:t>
        <a:bodyPr/>
        <a:lstStyle/>
        <a:p>
          <a:endParaRPr lang="cs-CZ"/>
        </a:p>
      </dgm:t>
    </dgm:pt>
    <dgm:pt modelId="{164027D1-8CE5-42F7-AB0D-D78AB9C229AF}">
      <dgm:prSet phldrT="[Text]"/>
      <dgm:spPr/>
      <dgm:t>
        <a:bodyPr/>
        <a:lstStyle/>
        <a:p>
          <a:r>
            <a:rPr lang="cs-CZ" dirty="0" err="1" smtClean="0"/>
            <a:t>Sunday</a:t>
          </a:r>
          <a:r>
            <a:rPr lang="cs-CZ" dirty="0"/>
            <a:t/>
          </a:r>
          <a:br>
            <a:rPr lang="cs-CZ" dirty="0"/>
          </a:br>
          <a:endParaRPr lang="cs-CZ" dirty="0"/>
        </a:p>
      </dgm:t>
    </dgm:pt>
    <dgm:pt modelId="{AE133F73-8F4C-4DFF-9F02-D39A6D57432E}" type="parTrans" cxnId="{910170A4-060D-4F1E-988E-C582EDE5B448}">
      <dgm:prSet/>
      <dgm:spPr/>
      <dgm:t>
        <a:bodyPr/>
        <a:lstStyle/>
        <a:p>
          <a:endParaRPr lang="cs-CZ"/>
        </a:p>
      </dgm:t>
    </dgm:pt>
    <dgm:pt modelId="{CA9384BD-1A3E-461A-9486-11F59441D95F}" type="sibTrans" cxnId="{910170A4-060D-4F1E-988E-C582EDE5B448}">
      <dgm:prSet/>
      <dgm:spPr/>
      <dgm:t>
        <a:bodyPr/>
        <a:lstStyle/>
        <a:p>
          <a:endParaRPr lang="cs-CZ"/>
        </a:p>
      </dgm:t>
    </dgm:pt>
    <dgm:pt modelId="{43AA19BF-8E0F-44B8-A883-3492917793A3}" type="pres">
      <dgm:prSet presAssocID="{BFFE5C38-5AF9-48DD-AB68-736BBA387F2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85743DE-F4DD-4863-B5AC-B79835FC4ACA}" type="pres">
      <dgm:prSet presAssocID="{6EC5F46B-60B8-4A01-9C50-DD04123C8C08}" presName="node" presStyleLbl="node1" presStyleIdx="0" presStyleCnt="7" custLinFactNeighborX="-72358" custLinFactNeighborY="-343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A79433-7979-46FE-BCEF-E32FFE9E41CB}" type="pres">
      <dgm:prSet presAssocID="{16099C74-013F-47F0-84A1-1BA2C755EA82}" presName="sibTrans" presStyleCnt="0"/>
      <dgm:spPr/>
    </dgm:pt>
    <dgm:pt modelId="{C4C59807-D53C-4246-B553-62E26718C94F}" type="pres">
      <dgm:prSet presAssocID="{730E2BC0-DAC8-4E3A-80FD-BB66D9E0F3D3}" presName="node" presStyleLbl="node1" presStyleIdx="1" presStyleCnt="7" custLinFactNeighborX="861" custLinFactNeighborY="-97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732B12-2DFC-4931-AE64-987980A6CF4C}" type="pres">
      <dgm:prSet presAssocID="{91F6CB10-F912-429C-BD66-1E38D3F7D893}" presName="sibTrans" presStyleCnt="0"/>
      <dgm:spPr/>
    </dgm:pt>
    <dgm:pt modelId="{3C707238-AF3F-4489-9845-9EA4747FD421}" type="pres">
      <dgm:prSet presAssocID="{BBD43731-C066-4B3D-B082-721AD48FC18A}" presName="node" presStyleLbl="node1" presStyleIdx="2" presStyleCnt="7" custLinFactNeighborX="-3301" custLinFactNeighborY="-97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BC8879-0C6A-47BF-997C-246DF486B4F6}" type="pres">
      <dgm:prSet presAssocID="{E5C8E9EC-4751-413D-8CBC-A11B01877999}" presName="sibTrans" presStyleCnt="0"/>
      <dgm:spPr/>
    </dgm:pt>
    <dgm:pt modelId="{1EFCA317-96F4-4D03-8217-14E10001B48B}" type="pres">
      <dgm:prSet presAssocID="{77598BF2-0166-42CF-BDF0-8A2A05B6310E}" presName="node" presStyleLbl="node1" presStyleIdx="3" presStyleCnt="7" custLinFactY="17919" custLinFactNeighborX="378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67030D-D2D9-4FEA-A2A9-1815594060D3}" type="pres">
      <dgm:prSet presAssocID="{A44B3AAC-0EFB-4E73-B9D6-19ADF99F9B76}" presName="sibTrans" presStyleCnt="0"/>
      <dgm:spPr/>
    </dgm:pt>
    <dgm:pt modelId="{442CCB9D-A6B5-4DCC-B404-EFC06B4B1FD7}" type="pres">
      <dgm:prSet presAssocID="{9B6BC6E9-700E-4352-91B5-B633D4BCB900}" presName="node" presStyleLbl="node1" presStyleIdx="4" presStyleCnt="7" custLinFactX="-6220" custLinFactNeighborX="-100000" custLinFactNeighborY="-807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961809-4BBD-4925-AD96-6D2811C8B0C7}" type="pres">
      <dgm:prSet presAssocID="{FAC3B93B-2825-4497-AC07-518B28C9C4AA}" presName="sibTrans" presStyleCnt="0"/>
      <dgm:spPr/>
    </dgm:pt>
    <dgm:pt modelId="{2476956C-7B78-4C38-8C67-A01B659A0F44}" type="pres">
      <dgm:prSet presAssocID="{EDF21EC7-7B75-41B6-84D3-87D68D9C2D33}" presName="node" presStyleLbl="node1" presStyleIdx="5" presStyleCnt="7" custLinFactX="1415" custLinFactNeighborX="100000" custLinFactNeighborY="-911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806334-1F8C-44FA-8253-948992030A6C}" type="pres">
      <dgm:prSet presAssocID="{BCFA6714-7087-4C5D-A2AA-E3D7804A572F}" presName="sibTrans" presStyleCnt="0"/>
      <dgm:spPr/>
    </dgm:pt>
    <dgm:pt modelId="{38B30476-1CC5-4CC2-B7C4-FBB7F857305D}" type="pres">
      <dgm:prSet presAssocID="{164027D1-8CE5-42F7-AB0D-D78AB9C229AF}" presName="node" presStyleLbl="node1" presStyleIdx="6" presStyleCnt="7" custLinFactX="10479" custLinFactNeighborX="100000" custLinFactNeighborY="26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ED72653-EB7D-4906-A068-240996ED8A86}" srcId="{BFFE5C38-5AF9-48DD-AB68-736BBA387F25}" destId="{77598BF2-0166-42CF-BDF0-8A2A05B6310E}" srcOrd="3" destOrd="0" parTransId="{0B30FCF5-6E0F-4370-8BA8-77269FD55316}" sibTransId="{A44B3AAC-0EFB-4E73-B9D6-19ADF99F9B76}"/>
    <dgm:cxn modelId="{0DADBE21-6244-4528-BE16-4AB2513D1FC5}" type="presOf" srcId="{BFFE5C38-5AF9-48DD-AB68-736BBA387F25}" destId="{43AA19BF-8E0F-44B8-A883-3492917793A3}" srcOrd="0" destOrd="0" presId="urn:microsoft.com/office/officeart/2005/8/layout/default#1"/>
    <dgm:cxn modelId="{CE4A9B43-37D5-4BED-898D-432BC8826E5E}" srcId="{BFFE5C38-5AF9-48DD-AB68-736BBA387F25}" destId="{BBD43731-C066-4B3D-B082-721AD48FC18A}" srcOrd="2" destOrd="0" parTransId="{A5B6AF78-2EFD-4A82-8ED6-C8609B32334D}" sibTransId="{E5C8E9EC-4751-413D-8CBC-A11B01877999}"/>
    <dgm:cxn modelId="{AA324130-0EFD-4970-9D26-8A217D4EE3A2}" type="presOf" srcId="{730E2BC0-DAC8-4E3A-80FD-BB66D9E0F3D3}" destId="{C4C59807-D53C-4246-B553-62E26718C94F}" srcOrd="0" destOrd="0" presId="urn:microsoft.com/office/officeart/2005/8/layout/default#1"/>
    <dgm:cxn modelId="{037D210A-EEAA-4A45-AF2C-CE6CAC4564F6}" type="presOf" srcId="{6EC5F46B-60B8-4A01-9C50-DD04123C8C08}" destId="{285743DE-F4DD-4863-B5AC-B79835FC4ACA}" srcOrd="0" destOrd="0" presId="urn:microsoft.com/office/officeart/2005/8/layout/default#1"/>
    <dgm:cxn modelId="{910170A4-060D-4F1E-988E-C582EDE5B448}" srcId="{BFFE5C38-5AF9-48DD-AB68-736BBA387F25}" destId="{164027D1-8CE5-42F7-AB0D-D78AB9C229AF}" srcOrd="6" destOrd="0" parTransId="{AE133F73-8F4C-4DFF-9F02-D39A6D57432E}" sibTransId="{CA9384BD-1A3E-461A-9486-11F59441D95F}"/>
    <dgm:cxn modelId="{B90DFC05-B125-46C3-AAA1-1391F8884FDB}" type="presOf" srcId="{164027D1-8CE5-42F7-AB0D-D78AB9C229AF}" destId="{38B30476-1CC5-4CC2-B7C4-FBB7F857305D}" srcOrd="0" destOrd="0" presId="urn:microsoft.com/office/officeart/2005/8/layout/default#1"/>
    <dgm:cxn modelId="{E012DA2A-E5C7-4ABC-B942-75F0334238C7}" type="presOf" srcId="{77598BF2-0166-42CF-BDF0-8A2A05B6310E}" destId="{1EFCA317-96F4-4D03-8217-14E10001B48B}" srcOrd="0" destOrd="0" presId="urn:microsoft.com/office/officeart/2005/8/layout/default#1"/>
    <dgm:cxn modelId="{C06E56B4-EC5D-4ECB-9B8B-55C7BC6120ED}" type="presOf" srcId="{9B6BC6E9-700E-4352-91B5-B633D4BCB900}" destId="{442CCB9D-A6B5-4DCC-B404-EFC06B4B1FD7}" srcOrd="0" destOrd="0" presId="urn:microsoft.com/office/officeart/2005/8/layout/default#1"/>
    <dgm:cxn modelId="{4C45470E-DA95-4D45-962F-C4B3FF3D7947}" srcId="{BFFE5C38-5AF9-48DD-AB68-736BBA387F25}" destId="{9B6BC6E9-700E-4352-91B5-B633D4BCB900}" srcOrd="4" destOrd="0" parTransId="{852E18A8-EEF9-4ACB-AE55-BF1F5EE03758}" sibTransId="{FAC3B93B-2825-4497-AC07-518B28C9C4AA}"/>
    <dgm:cxn modelId="{385332AC-ACDA-4F0A-8C27-CA1F188C57C5}" srcId="{BFFE5C38-5AF9-48DD-AB68-736BBA387F25}" destId="{6EC5F46B-60B8-4A01-9C50-DD04123C8C08}" srcOrd="0" destOrd="0" parTransId="{14E9FC07-5F97-4C7C-89F8-899B0D2A165F}" sibTransId="{16099C74-013F-47F0-84A1-1BA2C755EA82}"/>
    <dgm:cxn modelId="{00FEFBCF-CE10-4B7B-8CE5-60ADC6551029}" srcId="{BFFE5C38-5AF9-48DD-AB68-736BBA387F25}" destId="{EDF21EC7-7B75-41B6-84D3-87D68D9C2D33}" srcOrd="5" destOrd="0" parTransId="{FED01FE2-AAD3-43D5-96EF-639B59E0D48E}" sibTransId="{BCFA6714-7087-4C5D-A2AA-E3D7804A572F}"/>
    <dgm:cxn modelId="{52B0C6AE-B7B1-45A3-9E63-02F7A7ABB6BA}" type="presOf" srcId="{EDF21EC7-7B75-41B6-84D3-87D68D9C2D33}" destId="{2476956C-7B78-4C38-8C67-A01B659A0F44}" srcOrd="0" destOrd="0" presId="urn:microsoft.com/office/officeart/2005/8/layout/default#1"/>
    <dgm:cxn modelId="{58D1834B-C188-476A-8FA7-2927EA01EEAA}" type="presOf" srcId="{BBD43731-C066-4B3D-B082-721AD48FC18A}" destId="{3C707238-AF3F-4489-9845-9EA4747FD421}" srcOrd="0" destOrd="0" presId="urn:microsoft.com/office/officeart/2005/8/layout/default#1"/>
    <dgm:cxn modelId="{944E04F5-0BD9-458E-B638-4BF0329A0950}" srcId="{BFFE5C38-5AF9-48DD-AB68-736BBA387F25}" destId="{730E2BC0-DAC8-4E3A-80FD-BB66D9E0F3D3}" srcOrd="1" destOrd="0" parTransId="{60FABCC0-F3B5-400E-B4C7-1692BF01090C}" sibTransId="{91F6CB10-F912-429C-BD66-1E38D3F7D893}"/>
    <dgm:cxn modelId="{D2A8F190-F254-4683-AE62-C66E8D298645}" type="presParOf" srcId="{43AA19BF-8E0F-44B8-A883-3492917793A3}" destId="{285743DE-F4DD-4863-B5AC-B79835FC4ACA}" srcOrd="0" destOrd="0" presId="urn:microsoft.com/office/officeart/2005/8/layout/default#1"/>
    <dgm:cxn modelId="{31157631-A6E5-4C91-ABAF-A64F9CB77B3D}" type="presParOf" srcId="{43AA19BF-8E0F-44B8-A883-3492917793A3}" destId="{B2A79433-7979-46FE-BCEF-E32FFE9E41CB}" srcOrd="1" destOrd="0" presId="urn:microsoft.com/office/officeart/2005/8/layout/default#1"/>
    <dgm:cxn modelId="{63547776-FC9D-4A73-A3BE-830FB42BF21F}" type="presParOf" srcId="{43AA19BF-8E0F-44B8-A883-3492917793A3}" destId="{C4C59807-D53C-4246-B553-62E26718C94F}" srcOrd="2" destOrd="0" presId="urn:microsoft.com/office/officeart/2005/8/layout/default#1"/>
    <dgm:cxn modelId="{BECFC0CC-6408-4051-8842-53B7EF1B6FCE}" type="presParOf" srcId="{43AA19BF-8E0F-44B8-A883-3492917793A3}" destId="{E1732B12-2DFC-4931-AE64-987980A6CF4C}" srcOrd="3" destOrd="0" presId="urn:microsoft.com/office/officeart/2005/8/layout/default#1"/>
    <dgm:cxn modelId="{6BAAE5E5-E2A4-4589-9AD5-468544EF869C}" type="presParOf" srcId="{43AA19BF-8E0F-44B8-A883-3492917793A3}" destId="{3C707238-AF3F-4489-9845-9EA4747FD421}" srcOrd="4" destOrd="0" presId="urn:microsoft.com/office/officeart/2005/8/layout/default#1"/>
    <dgm:cxn modelId="{6EE029CC-CCAE-4970-B5A5-3A15B0C32135}" type="presParOf" srcId="{43AA19BF-8E0F-44B8-A883-3492917793A3}" destId="{7FBC8879-0C6A-47BF-997C-246DF486B4F6}" srcOrd="5" destOrd="0" presId="urn:microsoft.com/office/officeart/2005/8/layout/default#1"/>
    <dgm:cxn modelId="{A7FA4D31-1FEC-408B-95B2-B673C048EED2}" type="presParOf" srcId="{43AA19BF-8E0F-44B8-A883-3492917793A3}" destId="{1EFCA317-96F4-4D03-8217-14E10001B48B}" srcOrd="6" destOrd="0" presId="urn:microsoft.com/office/officeart/2005/8/layout/default#1"/>
    <dgm:cxn modelId="{9DF89ED3-60D0-4AA8-A098-B44151D4FA87}" type="presParOf" srcId="{43AA19BF-8E0F-44B8-A883-3492917793A3}" destId="{3867030D-D2D9-4FEA-A2A9-1815594060D3}" srcOrd="7" destOrd="0" presId="urn:microsoft.com/office/officeart/2005/8/layout/default#1"/>
    <dgm:cxn modelId="{8F713C59-088C-4981-9034-1E43AF49898F}" type="presParOf" srcId="{43AA19BF-8E0F-44B8-A883-3492917793A3}" destId="{442CCB9D-A6B5-4DCC-B404-EFC06B4B1FD7}" srcOrd="8" destOrd="0" presId="urn:microsoft.com/office/officeart/2005/8/layout/default#1"/>
    <dgm:cxn modelId="{C2E1DB77-07C0-480F-9315-DD035F4E60DD}" type="presParOf" srcId="{43AA19BF-8E0F-44B8-A883-3492917793A3}" destId="{BB961809-4BBD-4925-AD96-6D2811C8B0C7}" srcOrd="9" destOrd="0" presId="urn:microsoft.com/office/officeart/2005/8/layout/default#1"/>
    <dgm:cxn modelId="{35DAF419-0F7D-4563-A6AC-69832CFDD86A}" type="presParOf" srcId="{43AA19BF-8E0F-44B8-A883-3492917793A3}" destId="{2476956C-7B78-4C38-8C67-A01B659A0F44}" srcOrd="10" destOrd="0" presId="urn:microsoft.com/office/officeart/2005/8/layout/default#1"/>
    <dgm:cxn modelId="{574882E6-3F63-4AD9-A7C1-3F6EF6141038}" type="presParOf" srcId="{43AA19BF-8E0F-44B8-A883-3492917793A3}" destId="{58806334-1F8C-44FA-8253-948992030A6C}" srcOrd="11" destOrd="0" presId="urn:microsoft.com/office/officeart/2005/8/layout/default#1"/>
    <dgm:cxn modelId="{FC91FF38-8D4A-4AB7-9E03-DF40E3CA2957}" type="presParOf" srcId="{43AA19BF-8E0F-44B8-A883-3492917793A3}" destId="{38B30476-1CC5-4CC2-B7C4-FBB7F857305D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743DE-F4DD-4863-B5AC-B79835FC4ACA}">
      <dsp:nvSpPr>
        <dsp:cNvPr id="0" name=""/>
        <dsp:cNvSpPr/>
      </dsp:nvSpPr>
      <dsp:spPr>
        <a:xfrm>
          <a:off x="0" y="0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Thursday</a:t>
          </a:r>
          <a:endParaRPr lang="cs-CZ" sz="2800" kern="1200" dirty="0"/>
        </a:p>
      </dsp:txBody>
      <dsp:txXfrm>
        <a:off x="0" y="0"/>
        <a:ext cx="1904999" cy="1143000"/>
      </dsp:txXfrm>
    </dsp:sp>
    <dsp:sp modelId="{C4C59807-D53C-4246-B553-62E26718C94F}">
      <dsp:nvSpPr>
        <dsp:cNvPr id="0" name=""/>
        <dsp:cNvSpPr/>
      </dsp:nvSpPr>
      <dsp:spPr>
        <a:xfrm>
          <a:off x="2111902" y="15774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Wednesday</a:t>
          </a:r>
          <a:endParaRPr lang="cs-CZ" sz="2800" kern="1200" dirty="0"/>
        </a:p>
      </dsp:txBody>
      <dsp:txXfrm>
        <a:off x="2111902" y="15774"/>
        <a:ext cx="1904999" cy="1143000"/>
      </dsp:txXfrm>
    </dsp:sp>
    <dsp:sp modelId="{3C707238-AF3F-4489-9845-9EA4747FD421}">
      <dsp:nvSpPr>
        <dsp:cNvPr id="0" name=""/>
        <dsp:cNvSpPr/>
      </dsp:nvSpPr>
      <dsp:spPr>
        <a:xfrm>
          <a:off x="4128115" y="15774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Tuesday</a:t>
          </a:r>
          <a:endParaRPr lang="cs-CZ" sz="2800" kern="1200" dirty="0"/>
        </a:p>
      </dsp:txBody>
      <dsp:txXfrm>
        <a:off x="4128115" y="15774"/>
        <a:ext cx="1904999" cy="1143000"/>
      </dsp:txXfrm>
    </dsp:sp>
    <dsp:sp modelId="{1EFCA317-96F4-4D03-8217-14E10001B48B}">
      <dsp:nvSpPr>
        <dsp:cNvPr id="0" name=""/>
        <dsp:cNvSpPr/>
      </dsp:nvSpPr>
      <dsp:spPr>
        <a:xfrm>
          <a:off x="72009" y="2808314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/>
          </a:r>
          <a:br>
            <a:rPr lang="cs-CZ" sz="2800" kern="1200" dirty="0" smtClean="0"/>
          </a:br>
          <a:r>
            <a:rPr lang="cs-CZ" sz="2800" kern="1200" dirty="0" err="1" smtClean="0"/>
            <a:t>Monday</a:t>
          </a:r>
          <a:endParaRPr lang="cs-CZ" sz="2800" kern="1200" dirty="0"/>
        </a:p>
      </dsp:txBody>
      <dsp:txXfrm>
        <a:off x="72009" y="2808314"/>
        <a:ext cx="1904999" cy="1143000"/>
      </dsp:txXfrm>
    </dsp:sp>
    <dsp:sp modelId="{442CCB9D-A6B5-4DCC-B404-EFC06B4B1FD7}">
      <dsp:nvSpPr>
        <dsp:cNvPr id="0" name=""/>
        <dsp:cNvSpPr/>
      </dsp:nvSpPr>
      <dsp:spPr>
        <a:xfrm>
          <a:off x="72009" y="1368157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Saturday</a:t>
          </a:r>
          <a:endParaRPr lang="cs-CZ" sz="2800" kern="1200" dirty="0"/>
        </a:p>
      </dsp:txBody>
      <dsp:txXfrm>
        <a:off x="72009" y="1368157"/>
        <a:ext cx="1904999" cy="1143000"/>
      </dsp:txXfrm>
    </dsp:sp>
    <dsp:sp modelId="{2476956C-7B78-4C38-8C67-A01B659A0F44}">
      <dsp:nvSpPr>
        <dsp:cNvPr id="0" name=""/>
        <dsp:cNvSpPr/>
      </dsp:nvSpPr>
      <dsp:spPr>
        <a:xfrm>
          <a:off x="4191000" y="135626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/>
            <a:t/>
          </a:r>
          <a:br>
            <a:rPr lang="cs-CZ" sz="2800" kern="1200" dirty="0"/>
          </a:br>
          <a:r>
            <a:rPr lang="cs-CZ" sz="2800" kern="1200" dirty="0" err="1" smtClean="0"/>
            <a:t>Friday</a:t>
          </a:r>
          <a:endParaRPr lang="cs-CZ" sz="2800" kern="1200" dirty="0"/>
        </a:p>
      </dsp:txBody>
      <dsp:txXfrm>
        <a:off x="4191000" y="1356269"/>
        <a:ext cx="1904999" cy="1143000"/>
      </dsp:txXfrm>
    </dsp:sp>
    <dsp:sp modelId="{38B30476-1CC5-4CC2-B7C4-FBB7F857305D}">
      <dsp:nvSpPr>
        <dsp:cNvPr id="0" name=""/>
        <dsp:cNvSpPr/>
      </dsp:nvSpPr>
      <dsp:spPr>
        <a:xfrm>
          <a:off x="4191000" y="2824083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Sunday</a:t>
          </a:r>
          <a:r>
            <a:rPr lang="cs-CZ" sz="2800" kern="1200" dirty="0"/>
            <a:t/>
          </a:r>
          <a:br>
            <a:rPr lang="cs-CZ" sz="2800" kern="1200" dirty="0"/>
          </a:br>
          <a:endParaRPr lang="cs-CZ" sz="2800" kern="1200" dirty="0"/>
        </a:p>
      </dsp:txBody>
      <dsp:txXfrm>
        <a:off x="4191000" y="2824083"/>
        <a:ext cx="1904999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24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991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1541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1950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752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6896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849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4416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016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458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3145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692EE-2DB8-4C4D-8C86-9AB4CE9820DF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C44E9-D70C-4516-A715-ADDFEB321F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32381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 WEEK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VY_32_INOVACE_070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282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WEEK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26186283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week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týden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Monday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Tuesday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Wednesday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Thursday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Friday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Saturday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sobota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Sunday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neděle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725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WEEK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0537449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Thursday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Sunday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Wednesday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week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Monday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Saturday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Tuesday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Friday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3977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WEEK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05682395"/>
              </p:ext>
            </p:extLst>
          </p:nvPr>
        </p:nvGraphicFramePr>
        <p:xfrm>
          <a:off x="3707904" y="2636912"/>
          <a:ext cx="1872208" cy="302433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872208"/>
              </a:tblGrid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sobota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neděle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453481">
                <a:tc>
                  <a:txBody>
                    <a:bodyPr/>
                    <a:lstStyle/>
                    <a:p>
                      <a:r>
                        <a:rPr lang="cs-CZ" dirty="0" smtClean="0"/>
                        <a:t>týden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551704429"/>
              </p:ext>
            </p:extLst>
          </p:nvPr>
        </p:nvGraphicFramePr>
        <p:xfrm>
          <a:off x="1547664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366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WEEK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3140989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sobota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týden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neděle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819603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60</Words>
  <Application>Microsoft Office PowerPoint</Application>
  <PresentationFormat>Předvádění na obrazovce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MY WEEK</vt:lpstr>
      <vt:lpstr>MY WEEK</vt:lpstr>
      <vt:lpstr>MY WEEK</vt:lpstr>
      <vt:lpstr>MY WEEK</vt:lpstr>
      <vt:lpstr>MY WEEK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WEEK</dc:title>
  <dc:creator>PC</dc:creator>
  <cp:lastModifiedBy>Pavel Vlček</cp:lastModifiedBy>
  <cp:revision>6</cp:revision>
  <dcterms:created xsi:type="dcterms:W3CDTF">2013-02-04T14:13:32Z</dcterms:created>
  <dcterms:modified xsi:type="dcterms:W3CDTF">2013-03-24T20:53:00Z</dcterms:modified>
</cp:coreProperties>
</file>