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err="1" smtClean="0"/>
            <a:t>bathroom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bedroom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r>
            <a:rPr lang="cs-CZ" dirty="0" err="1" smtClean="0"/>
            <a:t>living</a:t>
          </a:r>
          <a:r>
            <a:rPr lang="cs-CZ" dirty="0" smtClean="0"/>
            <a:t> </a:t>
          </a:r>
          <a:r>
            <a:rPr lang="cs-CZ" dirty="0" err="1" smtClean="0"/>
            <a:t>room</a:t>
          </a:r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err="1" smtClean="0"/>
            <a:t>dining</a:t>
          </a:r>
          <a:r>
            <a:rPr lang="cs-CZ" dirty="0" smtClean="0"/>
            <a:t> </a:t>
          </a:r>
          <a:r>
            <a:rPr lang="cs-CZ" dirty="0" err="1" smtClean="0"/>
            <a:t>room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err="1" smtClean="0"/>
            <a:t>kitchen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err="1" smtClean="0"/>
            <a:t>hall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B611E614-5F99-4010-89AC-581661947773}" type="presOf" srcId="{DF9D4DC0-A695-498C-ACED-F7DE94913BEF}" destId="{5173415E-38FB-4BB1-A11E-23E85623089B}" srcOrd="1" destOrd="0" presId="urn:microsoft.com/office/officeart/2005/8/layout/bList2#1"/>
    <dgm:cxn modelId="{36A71259-C852-4493-AF4B-984ACBBB088A}" type="presOf" srcId="{5029E418-AD17-4321-A8AD-2D8661A83352}" destId="{3FEF007E-638E-4AC3-9025-22D1C0254AEE}" srcOrd="1" destOrd="0" presId="urn:microsoft.com/office/officeart/2005/8/layout/bList2#1"/>
    <dgm:cxn modelId="{DA74A8FD-4AE3-48FB-AE03-0ECE5068872E}" type="presOf" srcId="{182AD93E-39E1-416D-B116-E6904BC5F1E6}" destId="{0E9F12AB-6B31-45AC-B28B-80B6AB9506E8}" srcOrd="0" destOrd="0" presId="urn:microsoft.com/office/officeart/2005/8/layout/bList2#1"/>
    <dgm:cxn modelId="{89435F1B-443D-4314-8B22-ADE241646220}" type="presOf" srcId="{DF9D4DC0-A695-498C-ACED-F7DE94913BEF}" destId="{59F8885C-B968-41D6-88F4-44C6D8EC49B5}" srcOrd="0" destOrd="0" presId="urn:microsoft.com/office/officeart/2005/8/layout/bList2#1"/>
    <dgm:cxn modelId="{EBCD91AE-086C-453B-AB5C-79222A86961D}" type="presOf" srcId="{3372A45D-BE62-4BE5-95F1-B23D75F7AC52}" destId="{4542DAFA-94F8-46AC-A6E8-4D9B7FE94F29}" srcOrd="0" destOrd="0" presId="urn:microsoft.com/office/officeart/2005/8/layout/bList2#1"/>
    <dgm:cxn modelId="{1AE5B8F6-2F0A-4C5D-A934-284763CCE6DA}" type="presOf" srcId="{C6BC0503-0526-421A-BA2A-C694C61EDE04}" destId="{E6E3BE78-C5A1-4B1A-B788-6BC29EC4695F}" srcOrd="1" destOrd="0" presId="urn:microsoft.com/office/officeart/2005/8/layout/bList2#1"/>
    <dgm:cxn modelId="{8D370045-C7E6-4E38-BF85-2DD4EAA58E2F}" type="presOf" srcId="{357462F1-7521-4C2C-8BC4-BF4EC6306070}" destId="{545F3487-8C57-4CB5-81D0-990200FD049B}" srcOrd="1" destOrd="0" presId="urn:microsoft.com/office/officeart/2005/8/layout/bList2#1"/>
    <dgm:cxn modelId="{8814407E-3EFA-48F2-802E-9BC9E1411517}" type="presOf" srcId="{7FFA3D2E-8199-47CF-85B3-4CE379EFBF6F}" destId="{1410B5B9-5118-41BC-9ED9-F8A1F9EB8F12}" srcOrd="1" destOrd="0" presId="urn:microsoft.com/office/officeart/2005/8/layout/bList2#1"/>
    <dgm:cxn modelId="{EC4689BC-64E9-4D59-B8D9-F9E77A573ABC}" type="presOf" srcId="{5029E418-AD17-4321-A8AD-2D8661A83352}" destId="{5AD9755A-1FC5-49BE-A468-E92EA81132E7}" srcOrd="0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5D4C52EF-20D0-4FCF-9F09-C0D2C0F7956A}" type="presOf" srcId="{C9FD11D7-F34F-4ADD-A9D5-B40938C121A1}" destId="{607AC864-85F1-437B-8AB4-C7298911FA7C}" srcOrd="0" destOrd="0" presId="urn:microsoft.com/office/officeart/2005/8/layout/bList2#1"/>
    <dgm:cxn modelId="{DB3B95E7-C639-496C-923C-36A6E76056C6}" type="presOf" srcId="{357462F1-7521-4C2C-8BC4-BF4EC6306070}" destId="{644E7A5D-707E-474E-8AEA-AD2ACF5DE243}" srcOrd="0" destOrd="0" presId="urn:microsoft.com/office/officeart/2005/8/layout/bList2#1"/>
    <dgm:cxn modelId="{64235A38-3B78-4103-8B35-2E7A95F16E50}" type="presOf" srcId="{B677FB20-46FC-4774-884E-3E9224894D17}" destId="{BD9D9654-3479-468F-BDFA-B705901D8520}" srcOrd="0" destOrd="0" presId="urn:microsoft.com/office/officeart/2005/8/layout/bList2#1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DB83C83C-A752-4AF5-A38F-5D085A5DAC45}" type="presOf" srcId="{3372A45D-BE62-4BE5-95F1-B23D75F7AC52}" destId="{D61E5FFC-8A14-432B-9344-14AE6E7C66E9}" srcOrd="1" destOrd="0" presId="urn:microsoft.com/office/officeart/2005/8/layout/bList2#1"/>
    <dgm:cxn modelId="{88753033-4E6B-4804-A2A1-D1A511C39518}" type="presOf" srcId="{91E1CCFB-C42F-4C8E-B6AC-E8404BFB232F}" destId="{15E6E7FC-52EF-4244-904B-FA1A42FC1820}" srcOrd="0" destOrd="0" presId="urn:microsoft.com/office/officeart/2005/8/layout/bList2#1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E020D107-9E63-4689-AEF2-6C47A05DE4E2}" type="presOf" srcId="{C6BC0503-0526-421A-BA2A-C694C61EDE04}" destId="{B7576AA8-E775-4DF5-BEDB-CA02569AC7DC}" srcOrd="0" destOrd="0" presId="urn:microsoft.com/office/officeart/2005/8/layout/bList2#1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CFE98595-745B-403F-A4BF-32AF68C9259D}" type="presOf" srcId="{6F1A24D6-EFFE-42F2-8BF5-90753FCAC380}" destId="{143FDA8F-0FFF-49AC-8F93-5E4BF6E71C84}" srcOrd="0" destOrd="0" presId="urn:microsoft.com/office/officeart/2005/8/layout/bList2#1"/>
    <dgm:cxn modelId="{880DE617-F404-4576-8052-0F93886E22A5}" type="presOf" srcId="{7FFA3D2E-8199-47CF-85B3-4CE379EFBF6F}" destId="{C233965D-9B00-48D0-94FD-B8FAC6F9296C}" srcOrd="0" destOrd="0" presId="urn:microsoft.com/office/officeart/2005/8/layout/bList2#1"/>
    <dgm:cxn modelId="{62D4F936-1E14-47FD-A82E-64CAA30D4586}" type="presOf" srcId="{6AAC5AA1-E3BF-4C2D-9018-A2092DD47BDA}" destId="{6F8B4160-10AF-4200-948A-39125B9DE56D}" srcOrd="0" destOrd="0" presId="urn:microsoft.com/office/officeart/2005/8/layout/bList2#1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B0BDD76B-3931-418F-93D5-37E3B5DD2FA4}" type="presParOf" srcId="{607AC864-85F1-437B-8AB4-C7298911FA7C}" destId="{037ABD43-BEB9-4713-91B3-90D86834A360}" srcOrd="0" destOrd="0" presId="urn:microsoft.com/office/officeart/2005/8/layout/bList2#1"/>
    <dgm:cxn modelId="{B80DFE47-E1C0-4814-8DD0-1B047A8E19DE}" type="presParOf" srcId="{037ABD43-BEB9-4713-91B3-90D86834A360}" destId="{897EB0E8-F575-4C89-B78E-BBE09FC53878}" srcOrd="0" destOrd="0" presId="urn:microsoft.com/office/officeart/2005/8/layout/bList2#1"/>
    <dgm:cxn modelId="{31B10716-AB12-4C0C-978D-F0F8E756E737}" type="presParOf" srcId="{037ABD43-BEB9-4713-91B3-90D86834A360}" destId="{644E7A5D-707E-474E-8AEA-AD2ACF5DE243}" srcOrd="1" destOrd="0" presId="urn:microsoft.com/office/officeart/2005/8/layout/bList2#1"/>
    <dgm:cxn modelId="{4229211A-5310-4CF7-B689-91CE76C04D6A}" type="presParOf" srcId="{037ABD43-BEB9-4713-91B3-90D86834A360}" destId="{545F3487-8C57-4CB5-81D0-990200FD049B}" srcOrd="2" destOrd="0" presId="urn:microsoft.com/office/officeart/2005/8/layout/bList2#1"/>
    <dgm:cxn modelId="{D1E34E03-D1B6-4AD5-86DA-21E900A0A6BF}" type="presParOf" srcId="{037ABD43-BEB9-4713-91B3-90D86834A360}" destId="{97E0FEE8-8596-453F-80C6-702F986D92AD}" srcOrd="3" destOrd="0" presId="urn:microsoft.com/office/officeart/2005/8/layout/bList2#1"/>
    <dgm:cxn modelId="{9B40A8B4-2873-46C1-B413-B1E25DAFBF26}" type="presParOf" srcId="{607AC864-85F1-437B-8AB4-C7298911FA7C}" destId="{6F8B4160-10AF-4200-948A-39125B9DE56D}" srcOrd="1" destOrd="0" presId="urn:microsoft.com/office/officeart/2005/8/layout/bList2#1"/>
    <dgm:cxn modelId="{B787AE27-11D8-49CA-B22E-115B9CCF4B20}" type="presParOf" srcId="{607AC864-85F1-437B-8AB4-C7298911FA7C}" destId="{20CA36FB-4CB6-4F9A-8821-A095D01FC35E}" srcOrd="2" destOrd="0" presId="urn:microsoft.com/office/officeart/2005/8/layout/bList2#1"/>
    <dgm:cxn modelId="{0CB42501-2D3B-43B2-8E4A-1C00C3EBBEFD}" type="presParOf" srcId="{20CA36FB-4CB6-4F9A-8821-A095D01FC35E}" destId="{31CBC924-0A11-4914-B99E-CA006684575E}" srcOrd="0" destOrd="0" presId="urn:microsoft.com/office/officeart/2005/8/layout/bList2#1"/>
    <dgm:cxn modelId="{BD608972-A293-4CE6-953B-7F55F8C01DFF}" type="presParOf" srcId="{20CA36FB-4CB6-4F9A-8821-A095D01FC35E}" destId="{5AD9755A-1FC5-49BE-A468-E92EA81132E7}" srcOrd="1" destOrd="0" presId="urn:microsoft.com/office/officeart/2005/8/layout/bList2#1"/>
    <dgm:cxn modelId="{E2D29D97-C19F-49A9-8829-7C1ECCC4FCE7}" type="presParOf" srcId="{20CA36FB-4CB6-4F9A-8821-A095D01FC35E}" destId="{3FEF007E-638E-4AC3-9025-22D1C0254AEE}" srcOrd="2" destOrd="0" presId="urn:microsoft.com/office/officeart/2005/8/layout/bList2#1"/>
    <dgm:cxn modelId="{070FBD30-C29F-45FA-80F1-806DDBC1EFAC}" type="presParOf" srcId="{20CA36FB-4CB6-4F9A-8821-A095D01FC35E}" destId="{0CC7CA90-EBBF-4B1F-8E45-9231B5E821EC}" srcOrd="3" destOrd="0" presId="urn:microsoft.com/office/officeart/2005/8/layout/bList2#1"/>
    <dgm:cxn modelId="{257F42C0-0B39-4426-BB9C-11BA208E8865}" type="presParOf" srcId="{607AC864-85F1-437B-8AB4-C7298911FA7C}" destId="{BD9D9654-3479-468F-BDFA-B705901D8520}" srcOrd="3" destOrd="0" presId="urn:microsoft.com/office/officeart/2005/8/layout/bList2#1"/>
    <dgm:cxn modelId="{A13B6275-5E93-4E0A-BA17-5C91F96E0CAF}" type="presParOf" srcId="{607AC864-85F1-437B-8AB4-C7298911FA7C}" destId="{F40336AE-7C86-4CA6-9B85-AFBE64072554}" srcOrd="4" destOrd="0" presId="urn:microsoft.com/office/officeart/2005/8/layout/bList2#1"/>
    <dgm:cxn modelId="{1F3A8249-0511-45D6-9101-B436A04314C9}" type="presParOf" srcId="{F40336AE-7C86-4CA6-9B85-AFBE64072554}" destId="{5227A520-DC2D-49D7-B894-27D34BA6819D}" srcOrd="0" destOrd="0" presId="urn:microsoft.com/office/officeart/2005/8/layout/bList2#1"/>
    <dgm:cxn modelId="{49CEC634-6A10-433D-A87B-852D0C5BC72C}" type="presParOf" srcId="{F40336AE-7C86-4CA6-9B85-AFBE64072554}" destId="{C233965D-9B00-48D0-94FD-B8FAC6F9296C}" srcOrd="1" destOrd="0" presId="urn:microsoft.com/office/officeart/2005/8/layout/bList2#1"/>
    <dgm:cxn modelId="{C461F3ED-456B-4959-8424-B499D81DF40D}" type="presParOf" srcId="{F40336AE-7C86-4CA6-9B85-AFBE64072554}" destId="{1410B5B9-5118-41BC-9ED9-F8A1F9EB8F12}" srcOrd="2" destOrd="0" presId="urn:microsoft.com/office/officeart/2005/8/layout/bList2#1"/>
    <dgm:cxn modelId="{51A9AFBA-CE7F-4A0C-9820-227264088E92}" type="presParOf" srcId="{F40336AE-7C86-4CA6-9B85-AFBE64072554}" destId="{CF6577B6-8840-459A-8BE1-3B88103D3EF4}" srcOrd="3" destOrd="0" presId="urn:microsoft.com/office/officeart/2005/8/layout/bList2#1"/>
    <dgm:cxn modelId="{02A91E2F-AC87-4CF3-8885-3E0952276023}" type="presParOf" srcId="{607AC864-85F1-437B-8AB4-C7298911FA7C}" destId="{143FDA8F-0FFF-49AC-8F93-5E4BF6E71C84}" srcOrd="5" destOrd="0" presId="urn:microsoft.com/office/officeart/2005/8/layout/bList2#1"/>
    <dgm:cxn modelId="{F5FF260A-B32E-476B-8937-57055FD362DC}" type="presParOf" srcId="{607AC864-85F1-437B-8AB4-C7298911FA7C}" destId="{F6C93546-6ACA-43E0-ADA1-BC5744C90EFA}" srcOrd="6" destOrd="0" presId="urn:microsoft.com/office/officeart/2005/8/layout/bList2#1"/>
    <dgm:cxn modelId="{CDDD8680-27C1-42F9-BCF3-A58E7905BCD8}" type="presParOf" srcId="{F6C93546-6ACA-43E0-ADA1-BC5744C90EFA}" destId="{B2BA7735-9E4C-4D7A-A06B-3F7367958C82}" srcOrd="0" destOrd="0" presId="urn:microsoft.com/office/officeart/2005/8/layout/bList2#1"/>
    <dgm:cxn modelId="{C4A1181C-4CF8-4980-B185-FCD32D8666D4}" type="presParOf" srcId="{F6C93546-6ACA-43E0-ADA1-BC5744C90EFA}" destId="{4542DAFA-94F8-46AC-A6E8-4D9B7FE94F29}" srcOrd="1" destOrd="0" presId="urn:microsoft.com/office/officeart/2005/8/layout/bList2#1"/>
    <dgm:cxn modelId="{DA85DC50-1223-44DB-9E39-BB8832CBA265}" type="presParOf" srcId="{F6C93546-6ACA-43E0-ADA1-BC5744C90EFA}" destId="{D61E5FFC-8A14-432B-9344-14AE6E7C66E9}" srcOrd="2" destOrd="0" presId="urn:microsoft.com/office/officeart/2005/8/layout/bList2#1"/>
    <dgm:cxn modelId="{D85DF1BF-8C1A-484A-A8B3-A9BE50009943}" type="presParOf" srcId="{F6C93546-6ACA-43E0-ADA1-BC5744C90EFA}" destId="{2AAB04EB-D869-4A29-B4EC-B7C1FEB24F69}" srcOrd="3" destOrd="0" presId="urn:microsoft.com/office/officeart/2005/8/layout/bList2#1"/>
    <dgm:cxn modelId="{4222063E-FA9C-45A8-AB60-8F4E3BD561A9}" type="presParOf" srcId="{607AC864-85F1-437B-8AB4-C7298911FA7C}" destId="{15E6E7FC-52EF-4244-904B-FA1A42FC1820}" srcOrd="7" destOrd="0" presId="urn:microsoft.com/office/officeart/2005/8/layout/bList2#1"/>
    <dgm:cxn modelId="{5745F550-D5CB-413C-A959-838D8A2D8031}" type="presParOf" srcId="{607AC864-85F1-437B-8AB4-C7298911FA7C}" destId="{A6C5BAB5-7D55-47D5-A303-3579B7A6A430}" srcOrd="8" destOrd="0" presId="urn:microsoft.com/office/officeart/2005/8/layout/bList2#1"/>
    <dgm:cxn modelId="{17FC3223-FBC1-4344-942A-F52A6409C775}" type="presParOf" srcId="{A6C5BAB5-7D55-47D5-A303-3579B7A6A430}" destId="{4A7ED31C-24C8-4BE7-8CBE-FD51E1DC97A5}" srcOrd="0" destOrd="0" presId="urn:microsoft.com/office/officeart/2005/8/layout/bList2#1"/>
    <dgm:cxn modelId="{3519B40A-ABF8-4643-8931-7FB62C221CAA}" type="presParOf" srcId="{A6C5BAB5-7D55-47D5-A303-3579B7A6A430}" destId="{59F8885C-B968-41D6-88F4-44C6D8EC49B5}" srcOrd="1" destOrd="0" presId="urn:microsoft.com/office/officeart/2005/8/layout/bList2#1"/>
    <dgm:cxn modelId="{6BACFE52-F586-4E9E-9D32-1D40D25AF505}" type="presParOf" srcId="{A6C5BAB5-7D55-47D5-A303-3579B7A6A430}" destId="{5173415E-38FB-4BB1-A11E-23E85623089B}" srcOrd="2" destOrd="0" presId="urn:microsoft.com/office/officeart/2005/8/layout/bList2#1"/>
    <dgm:cxn modelId="{F924969C-F69C-4AA6-B25C-96D2C532A5D0}" type="presParOf" srcId="{A6C5BAB5-7D55-47D5-A303-3579B7A6A430}" destId="{3CD98FCD-76EC-48D0-B8C4-21D4C8606081}" srcOrd="3" destOrd="0" presId="urn:microsoft.com/office/officeart/2005/8/layout/bList2#1"/>
    <dgm:cxn modelId="{03EBF1E5-CB67-4134-A575-BABFA46537C3}" type="presParOf" srcId="{607AC864-85F1-437B-8AB4-C7298911FA7C}" destId="{0E9F12AB-6B31-45AC-B28B-80B6AB9506E8}" srcOrd="9" destOrd="0" presId="urn:microsoft.com/office/officeart/2005/8/layout/bList2#1"/>
    <dgm:cxn modelId="{4E7D44F8-1F78-4AFE-ABD8-21CE0BDE4FCF}" type="presParOf" srcId="{607AC864-85F1-437B-8AB4-C7298911FA7C}" destId="{970F208E-1338-4DD6-9795-1852787C2F20}" srcOrd="10" destOrd="0" presId="urn:microsoft.com/office/officeart/2005/8/layout/bList2#1"/>
    <dgm:cxn modelId="{FBF1F7C0-08E5-4A0F-84D4-3E7C248A273A}" type="presParOf" srcId="{970F208E-1338-4DD6-9795-1852787C2F20}" destId="{AA153859-7A77-4A6C-ACFE-9B13C9755BF9}" srcOrd="0" destOrd="0" presId="urn:microsoft.com/office/officeart/2005/8/layout/bList2#1"/>
    <dgm:cxn modelId="{FC0BC803-0E76-4821-93AC-67A00F7B8ED8}" type="presParOf" srcId="{970F208E-1338-4DD6-9795-1852787C2F20}" destId="{B7576AA8-E775-4DF5-BEDB-CA02569AC7DC}" srcOrd="1" destOrd="0" presId="urn:microsoft.com/office/officeart/2005/8/layout/bList2#1"/>
    <dgm:cxn modelId="{1F890BAD-708A-4575-A754-0EFAD4B2ADFB}" type="presParOf" srcId="{970F208E-1338-4DD6-9795-1852787C2F20}" destId="{E6E3BE78-C5A1-4B1A-B788-6BC29EC4695F}" srcOrd="2" destOrd="0" presId="urn:microsoft.com/office/officeart/2005/8/layout/bList2#1"/>
    <dgm:cxn modelId="{0E73E06F-E737-4670-A02A-05E0564B10E2}" type="presParOf" srcId="{970F208E-1338-4DD6-9795-1852787C2F20}" destId="{FF9FC7C0-8921-4693-BC0C-1E84872C0F3C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6064BDEF-164B-4326-8164-E7A3B7D34184}" type="presOf" srcId="{B677FB20-46FC-4774-884E-3E9224894D17}" destId="{BD9D9654-3479-468F-BDFA-B705901D8520}" srcOrd="0" destOrd="0" presId="urn:microsoft.com/office/officeart/2005/8/layout/bList2#2"/>
    <dgm:cxn modelId="{33E2582C-222A-4BAA-9046-F305D3C02816}" type="presOf" srcId="{DF9D4DC0-A695-498C-ACED-F7DE94913BEF}" destId="{59F8885C-B968-41D6-88F4-44C6D8EC49B5}" srcOrd="0" destOrd="0" presId="urn:microsoft.com/office/officeart/2005/8/layout/bList2#2"/>
    <dgm:cxn modelId="{F03EE054-3C78-49B8-9A48-E5D089B46EB8}" type="presOf" srcId="{7FFA3D2E-8199-47CF-85B3-4CE379EFBF6F}" destId="{1410B5B9-5118-41BC-9ED9-F8A1F9EB8F12}" srcOrd="1" destOrd="0" presId="urn:microsoft.com/office/officeart/2005/8/layout/bList2#2"/>
    <dgm:cxn modelId="{4B3BBCE3-DC43-4B7C-9995-1CB5375FD39D}" type="presOf" srcId="{5029E418-AD17-4321-A8AD-2D8661A83352}" destId="{3FEF007E-638E-4AC3-9025-22D1C0254AEE}" srcOrd="1" destOrd="0" presId="urn:microsoft.com/office/officeart/2005/8/layout/bList2#2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842C0621-6910-46C0-8E57-1CB34F8DC3C4}" type="presOf" srcId="{91E1CCFB-C42F-4C8E-B6AC-E8404BFB232F}" destId="{15E6E7FC-52EF-4244-904B-FA1A42FC1820}" srcOrd="0" destOrd="0" presId="urn:microsoft.com/office/officeart/2005/8/layout/bList2#2"/>
    <dgm:cxn modelId="{4574EFA7-2EBA-4F70-A869-CCEA7A4E86B8}" type="presOf" srcId="{C9FD11D7-F34F-4ADD-A9D5-B40938C121A1}" destId="{607AC864-85F1-437B-8AB4-C7298911FA7C}" srcOrd="0" destOrd="0" presId="urn:microsoft.com/office/officeart/2005/8/layout/bList2#2"/>
    <dgm:cxn modelId="{079F14C9-9124-476E-B7F6-5EC799B4C479}" type="presOf" srcId="{3372A45D-BE62-4BE5-95F1-B23D75F7AC52}" destId="{4542DAFA-94F8-46AC-A6E8-4D9B7FE94F29}" srcOrd="0" destOrd="0" presId="urn:microsoft.com/office/officeart/2005/8/layout/bList2#2"/>
    <dgm:cxn modelId="{5F2D1FC8-B920-4C2A-A83C-2BE292174F61}" type="presOf" srcId="{3372A45D-BE62-4BE5-95F1-B23D75F7AC52}" destId="{D61E5FFC-8A14-432B-9344-14AE6E7C66E9}" srcOrd="1" destOrd="0" presId="urn:microsoft.com/office/officeart/2005/8/layout/bList2#2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4E463085-8E9E-4F61-8176-23815C68F2A1}" type="presOf" srcId="{C6BC0503-0526-421A-BA2A-C694C61EDE04}" destId="{B7576AA8-E775-4DF5-BEDB-CA02569AC7DC}" srcOrd="0" destOrd="0" presId="urn:microsoft.com/office/officeart/2005/8/layout/bList2#2"/>
    <dgm:cxn modelId="{23E9C96E-1CCC-416F-8E6D-41A218076006}" type="presOf" srcId="{5029E418-AD17-4321-A8AD-2D8661A83352}" destId="{5AD9755A-1FC5-49BE-A468-E92EA81132E7}" srcOrd="0" destOrd="0" presId="urn:microsoft.com/office/officeart/2005/8/layout/bList2#2"/>
    <dgm:cxn modelId="{DABB2992-A07C-4E6F-AABF-0DDD404D346A}" type="presOf" srcId="{357462F1-7521-4C2C-8BC4-BF4EC6306070}" destId="{545F3487-8C57-4CB5-81D0-990200FD049B}" srcOrd="1" destOrd="0" presId="urn:microsoft.com/office/officeart/2005/8/layout/bList2#2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3646CBF5-CAA2-4045-974A-7BBA609358CE}" type="presOf" srcId="{C6BC0503-0526-421A-BA2A-C694C61EDE04}" destId="{E6E3BE78-C5A1-4B1A-B788-6BC29EC4695F}" srcOrd="1" destOrd="0" presId="urn:microsoft.com/office/officeart/2005/8/layout/bList2#2"/>
    <dgm:cxn modelId="{DA33DD5E-AFA5-4D10-8CC6-E07CCDD0B920}" type="presOf" srcId="{6F1A24D6-EFFE-42F2-8BF5-90753FCAC380}" destId="{143FDA8F-0FFF-49AC-8F93-5E4BF6E71C84}" srcOrd="0" destOrd="0" presId="urn:microsoft.com/office/officeart/2005/8/layout/bList2#2"/>
    <dgm:cxn modelId="{C512DB93-C743-468F-99D1-85E5B3B512C8}" type="presOf" srcId="{6AAC5AA1-E3BF-4C2D-9018-A2092DD47BDA}" destId="{6F8B4160-10AF-4200-948A-39125B9DE56D}" srcOrd="0" destOrd="0" presId="urn:microsoft.com/office/officeart/2005/8/layout/bList2#2"/>
    <dgm:cxn modelId="{D8F3E606-6A3D-4EFE-890E-4185DB562674}" type="presOf" srcId="{7FFA3D2E-8199-47CF-85B3-4CE379EFBF6F}" destId="{C233965D-9B00-48D0-94FD-B8FAC6F9296C}" srcOrd="0" destOrd="0" presId="urn:microsoft.com/office/officeart/2005/8/layout/bList2#2"/>
    <dgm:cxn modelId="{0FEDB912-2882-4F5B-8207-34F7BC67129F}" type="presOf" srcId="{357462F1-7521-4C2C-8BC4-BF4EC6306070}" destId="{644E7A5D-707E-474E-8AEA-AD2ACF5DE243}" srcOrd="0" destOrd="0" presId="urn:microsoft.com/office/officeart/2005/8/layout/bList2#2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50DF16B4-2597-492E-A8FC-9B48A466CA1E}" type="presOf" srcId="{182AD93E-39E1-416D-B116-E6904BC5F1E6}" destId="{0E9F12AB-6B31-45AC-B28B-80B6AB9506E8}" srcOrd="0" destOrd="0" presId="urn:microsoft.com/office/officeart/2005/8/layout/bList2#2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3A7CF52D-867F-47CC-B9DC-6B2896B2ED69}" type="presOf" srcId="{DF9D4DC0-A695-498C-ACED-F7DE94913BEF}" destId="{5173415E-38FB-4BB1-A11E-23E85623089B}" srcOrd="1" destOrd="0" presId="urn:microsoft.com/office/officeart/2005/8/layout/bList2#2"/>
    <dgm:cxn modelId="{E9EF8131-7297-43AF-B2F8-BAB470F6202A}" type="presParOf" srcId="{607AC864-85F1-437B-8AB4-C7298911FA7C}" destId="{037ABD43-BEB9-4713-91B3-90D86834A360}" srcOrd="0" destOrd="0" presId="urn:microsoft.com/office/officeart/2005/8/layout/bList2#2"/>
    <dgm:cxn modelId="{CBDBD29B-6721-4B3C-B4EB-9BC7AF1759B9}" type="presParOf" srcId="{037ABD43-BEB9-4713-91B3-90D86834A360}" destId="{897EB0E8-F575-4C89-B78E-BBE09FC53878}" srcOrd="0" destOrd="0" presId="urn:microsoft.com/office/officeart/2005/8/layout/bList2#2"/>
    <dgm:cxn modelId="{FB07DA79-6959-423F-88EB-EF45A83C2FA3}" type="presParOf" srcId="{037ABD43-BEB9-4713-91B3-90D86834A360}" destId="{644E7A5D-707E-474E-8AEA-AD2ACF5DE243}" srcOrd="1" destOrd="0" presId="urn:microsoft.com/office/officeart/2005/8/layout/bList2#2"/>
    <dgm:cxn modelId="{9C6B3833-9C24-4EFD-A9F2-76C33E030FF7}" type="presParOf" srcId="{037ABD43-BEB9-4713-91B3-90D86834A360}" destId="{545F3487-8C57-4CB5-81D0-990200FD049B}" srcOrd="2" destOrd="0" presId="urn:microsoft.com/office/officeart/2005/8/layout/bList2#2"/>
    <dgm:cxn modelId="{D37D9C91-A156-470D-A2ED-E04F7CE89045}" type="presParOf" srcId="{037ABD43-BEB9-4713-91B3-90D86834A360}" destId="{97E0FEE8-8596-453F-80C6-702F986D92AD}" srcOrd="3" destOrd="0" presId="urn:microsoft.com/office/officeart/2005/8/layout/bList2#2"/>
    <dgm:cxn modelId="{67D147BC-680A-47EB-89F7-75C10F9AAC4A}" type="presParOf" srcId="{607AC864-85F1-437B-8AB4-C7298911FA7C}" destId="{6F8B4160-10AF-4200-948A-39125B9DE56D}" srcOrd="1" destOrd="0" presId="urn:microsoft.com/office/officeart/2005/8/layout/bList2#2"/>
    <dgm:cxn modelId="{C907B174-E819-4F40-9988-435D21BBE477}" type="presParOf" srcId="{607AC864-85F1-437B-8AB4-C7298911FA7C}" destId="{20CA36FB-4CB6-4F9A-8821-A095D01FC35E}" srcOrd="2" destOrd="0" presId="urn:microsoft.com/office/officeart/2005/8/layout/bList2#2"/>
    <dgm:cxn modelId="{C331D17C-45BD-4B7E-9A99-E0418D2D8232}" type="presParOf" srcId="{20CA36FB-4CB6-4F9A-8821-A095D01FC35E}" destId="{31CBC924-0A11-4914-B99E-CA006684575E}" srcOrd="0" destOrd="0" presId="urn:microsoft.com/office/officeart/2005/8/layout/bList2#2"/>
    <dgm:cxn modelId="{462A53C0-AEA8-41A7-B4D4-202278151476}" type="presParOf" srcId="{20CA36FB-4CB6-4F9A-8821-A095D01FC35E}" destId="{5AD9755A-1FC5-49BE-A468-E92EA81132E7}" srcOrd="1" destOrd="0" presId="urn:microsoft.com/office/officeart/2005/8/layout/bList2#2"/>
    <dgm:cxn modelId="{881F19A6-69C8-4AA3-A5D7-EC2B9A2247C7}" type="presParOf" srcId="{20CA36FB-4CB6-4F9A-8821-A095D01FC35E}" destId="{3FEF007E-638E-4AC3-9025-22D1C0254AEE}" srcOrd="2" destOrd="0" presId="urn:microsoft.com/office/officeart/2005/8/layout/bList2#2"/>
    <dgm:cxn modelId="{719A4F58-DF52-43AA-88AA-DEB1C7E3AB7F}" type="presParOf" srcId="{20CA36FB-4CB6-4F9A-8821-A095D01FC35E}" destId="{0CC7CA90-EBBF-4B1F-8E45-9231B5E821EC}" srcOrd="3" destOrd="0" presId="urn:microsoft.com/office/officeart/2005/8/layout/bList2#2"/>
    <dgm:cxn modelId="{05B41BBA-F3D2-483B-8006-E0386E9321D5}" type="presParOf" srcId="{607AC864-85F1-437B-8AB4-C7298911FA7C}" destId="{BD9D9654-3479-468F-BDFA-B705901D8520}" srcOrd="3" destOrd="0" presId="urn:microsoft.com/office/officeart/2005/8/layout/bList2#2"/>
    <dgm:cxn modelId="{9EB5700D-FEC5-4578-BD79-1FBE21E6D2C0}" type="presParOf" srcId="{607AC864-85F1-437B-8AB4-C7298911FA7C}" destId="{F40336AE-7C86-4CA6-9B85-AFBE64072554}" srcOrd="4" destOrd="0" presId="urn:microsoft.com/office/officeart/2005/8/layout/bList2#2"/>
    <dgm:cxn modelId="{8CA96969-5E24-44E3-8696-4FBBD39C04CD}" type="presParOf" srcId="{F40336AE-7C86-4CA6-9B85-AFBE64072554}" destId="{5227A520-DC2D-49D7-B894-27D34BA6819D}" srcOrd="0" destOrd="0" presId="urn:microsoft.com/office/officeart/2005/8/layout/bList2#2"/>
    <dgm:cxn modelId="{B3D78EAA-8A2C-4CE6-BDFB-01A4EBF4A666}" type="presParOf" srcId="{F40336AE-7C86-4CA6-9B85-AFBE64072554}" destId="{C233965D-9B00-48D0-94FD-B8FAC6F9296C}" srcOrd="1" destOrd="0" presId="urn:microsoft.com/office/officeart/2005/8/layout/bList2#2"/>
    <dgm:cxn modelId="{CBAEC53C-9E36-4365-B8F1-7C502FB4CDB8}" type="presParOf" srcId="{F40336AE-7C86-4CA6-9B85-AFBE64072554}" destId="{1410B5B9-5118-41BC-9ED9-F8A1F9EB8F12}" srcOrd="2" destOrd="0" presId="urn:microsoft.com/office/officeart/2005/8/layout/bList2#2"/>
    <dgm:cxn modelId="{A8B95DCB-9950-47AC-BD34-722C2DB95EFC}" type="presParOf" srcId="{F40336AE-7C86-4CA6-9B85-AFBE64072554}" destId="{CF6577B6-8840-459A-8BE1-3B88103D3EF4}" srcOrd="3" destOrd="0" presId="urn:microsoft.com/office/officeart/2005/8/layout/bList2#2"/>
    <dgm:cxn modelId="{05C74348-0C9F-4318-85FE-574EFBFE5061}" type="presParOf" srcId="{607AC864-85F1-437B-8AB4-C7298911FA7C}" destId="{143FDA8F-0FFF-49AC-8F93-5E4BF6E71C84}" srcOrd="5" destOrd="0" presId="urn:microsoft.com/office/officeart/2005/8/layout/bList2#2"/>
    <dgm:cxn modelId="{C157E569-4247-4DA6-B23D-B0B755E1AE26}" type="presParOf" srcId="{607AC864-85F1-437B-8AB4-C7298911FA7C}" destId="{F6C93546-6ACA-43E0-ADA1-BC5744C90EFA}" srcOrd="6" destOrd="0" presId="urn:microsoft.com/office/officeart/2005/8/layout/bList2#2"/>
    <dgm:cxn modelId="{67772AA6-0EB9-4B98-8638-80F260264C53}" type="presParOf" srcId="{F6C93546-6ACA-43E0-ADA1-BC5744C90EFA}" destId="{B2BA7735-9E4C-4D7A-A06B-3F7367958C82}" srcOrd="0" destOrd="0" presId="urn:microsoft.com/office/officeart/2005/8/layout/bList2#2"/>
    <dgm:cxn modelId="{93D7A65F-B99B-4963-99A2-B6E547F435BC}" type="presParOf" srcId="{F6C93546-6ACA-43E0-ADA1-BC5744C90EFA}" destId="{4542DAFA-94F8-46AC-A6E8-4D9B7FE94F29}" srcOrd="1" destOrd="0" presId="urn:microsoft.com/office/officeart/2005/8/layout/bList2#2"/>
    <dgm:cxn modelId="{3F4008C3-A394-473C-8B1F-A234FF9394FD}" type="presParOf" srcId="{F6C93546-6ACA-43E0-ADA1-BC5744C90EFA}" destId="{D61E5FFC-8A14-432B-9344-14AE6E7C66E9}" srcOrd="2" destOrd="0" presId="urn:microsoft.com/office/officeart/2005/8/layout/bList2#2"/>
    <dgm:cxn modelId="{08801C38-5708-45DF-99F6-E7DA9776046C}" type="presParOf" srcId="{F6C93546-6ACA-43E0-ADA1-BC5744C90EFA}" destId="{2AAB04EB-D869-4A29-B4EC-B7C1FEB24F69}" srcOrd="3" destOrd="0" presId="urn:microsoft.com/office/officeart/2005/8/layout/bList2#2"/>
    <dgm:cxn modelId="{21567A80-3902-40BD-8F05-01F1029F2C6B}" type="presParOf" srcId="{607AC864-85F1-437B-8AB4-C7298911FA7C}" destId="{15E6E7FC-52EF-4244-904B-FA1A42FC1820}" srcOrd="7" destOrd="0" presId="urn:microsoft.com/office/officeart/2005/8/layout/bList2#2"/>
    <dgm:cxn modelId="{2A25BA8D-BAE6-4598-BA22-3A4D6097CD51}" type="presParOf" srcId="{607AC864-85F1-437B-8AB4-C7298911FA7C}" destId="{A6C5BAB5-7D55-47D5-A303-3579B7A6A430}" srcOrd="8" destOrd="0" presId="urn:microsoft.com/office/officeart/2005/8/layout/bList2#2"/>
    <dgm:cxn modelId="{5DEF3D2B-B79C-4CC0-BA9D-4DCA1E43F126}" type="presParOf" srcId="{A6C5BAB5-7D55-47D5-A303-3579B7A6A430}" destId="{4A7ED31C-24C8-4BE7-8CBE-FD51E1DC97A5}" srcOrd="0" destOrd="0" presId="urn:microsoft.com/office/officeart/2005/8/layout/bList2#2"/>
    <dgm:cxn modelId="{19DEF1A3-DD51-4094-9076-0CF5B6A9F352}" type="presParOf" srcId="{A6C5BAB5-7D55-47D5-A303-3579B7A6A430}" destId="{59F8885C-B968-41D6-88F4-44C6D8EC49B5}" srcOrd="1" destOrd="0" presId="urn:microsoft.com/office/officeart/2005/8/layout/bList2#2"/>
    <dgm:cxn modelId="{4DCC097C-661E-43F1-BE40-84CC6EC88AD0}" type="presParOf" srcId="{A6C5BAB5-7D55-47D5-A303-3579B7A6A430}" destId="{5173415E-38FB-4BB1-A11E-23E85623089B}" srcOrd="2" destOrd="0" presId="urn:microsoft.com/office/officeart/2005/8/layout/bList2#2"/>
    <dgm:cxn modelId="{3C5A838F-6A3D-4440-A18A-71F42412492D}" type="presParOf" srcId="{A6C5BAB5-7D55-47D5-A303-3579B7A6A430}" destId="{3CD98FCD-76EC-48D0-B8C4-21D4C8606081}" srcOrd="3" destOrd="0" presId="urn:microsoft.com/office/officeart/2005/8/layout/bList2#2"/>
    <dgm:cxn modelId="{AC8F557E-C949-4AB2-9C7B-B05159A71DDA}" type="presParOf" srcId="{607AC864-85F1-437B-8AB4-C7298911FA7C}" destId="{0E9F12AB-6B31-45AC-B28B-80B6AB9506E8}" srcOrd="9" destOrd="0" presId="urn:microsoft.com/office/officeart/2005/8/layout/bList2#2"/>
    <dgm:cxn modelId="{A911D88B-EB4B-417F-AB8C-2C25FB179046}" type="presParOf" srcId="{607AC864-85F1-437B-8AB4-C7298911FA7C}" destId="{970F208E-1338-4DD6-9795-1852787C2F20}" srcOrd="10" destOrd="0" presId="urn:microsoft.com/office/officeart/2005/8/layout/bList2#2"/>
    <dgm:cxn modelId="{3B059C2A-9121-469F-B266-88FE088AE087}" type="presParOf" srcId="{970F208E-1338-4DD6-9795-1852787C2F20}" destId="{AA153859-7A77-4A6C-ACFE-9B13C9755BF9}" srcOrd="0" destOrd="0" presId="urn:microsoft.com/office/officeart/2005/8/layout/bList2#2"/>
    <dgm:cxn modelId="{0BD81386-97D7-46AD-9B61-75070663C8A9}" type="presParOf" srcId="{970F208E-1338-4DD6-9795-1852787C2F20}" destId="{B7576AA8-E775-4DF5-BEDB-CA02569AC7DC}" srcOrd="1" destOrd="0" presId="urn:microsoft.com/office/officeart/2005/8/layout/bList2#2"/>
    <dgm:cxn modelId="{6BF79580-F38F-4D6F-A892-CD5E0235E0B9}" type="presParOf" srcId="{970F208E-1338-4DD6-9795-1852787C2F20}" destId="{E6E3BE78-C5A1-4B1A-B788-6BC29EC4695F}" srcOrd="2" destOrd="0" presId="urn:microsoft.com/office/officeart/2005/8/layout/bList2#2"/>
    <dgm:cxn modelId="{CDD291D6-7096-48D0-ADA1-DCAEDA419765}" type="presParOf" srcId="{970F208E-1338-4DD6-9795-1852787C2F20}" destId="{FF9FC7C0-8921-4693-BC0C-1E84872C0F3C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12E3CA84-2A68-4316-898D-4737D7A160FF}" type="presOf" srcId="{C9FD11D7-F34F-4ADD-A9D5-B40938C121A1}" destId="{607AC864-85F1-437B-8AB4-C7298911FA7C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bathroom</a:t>
          </a:r>
          <a:endParaRPr lang="cs-CZ" sz="21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dining</a:t>
          </a:r>
          <a:r>
            <a:rPr lang="cs-CZ" sz="2100" kern="1200" dirty="0" smtClean="0"/>
            <a:t> </a:t>
          </a:r>
          <a:r>
            <a:rPr lang="cs-CZ" sz="2100" kern="1200" dirty="0" err="1" smtClean="0"/>
            <a:t>room</a:t>
          </a:r>
          <a:endParaRPr lang="cs-CZ" sz="21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kitchen</a:t>
          </a:r>
          <a:endParaRPr lang="cs-CZ" sz="21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hall</a:t>
          </a:r>
          <a:endParaRPr lang="cs-CZ" sz="21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bedroom</a:t>
          </a:r>
          <a:endParaRPr lang="cs-CZ" sz="21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living</a:t>
          </a:r>
          <a:r>
            <a:rPr lang="cs-CZ" sz="2100" kern="1200" dirty="0" smtClean="0"/>
            <a:t> </a:t>
          </a:r>
          <a:r>
            <a:rPr lang="cs-CZ" sz="2100" kern="1200" dirty="0" err="1" smtClean="0"/>
            <a:t>room</a:t>
          </a:r>
          <a:endParaRPr lang="cs-CZ" sz="21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0069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108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5291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607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6945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1398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0420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3123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4596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4530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174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EF0D3-3777-4873-BD41-81A05B81C0E7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7B66F-7DE9-4171-9A64-E8B49626A1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189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MY HOME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VY_32_INOVACE_071</a:t>
            </a:r>
          </a:p>
          <a:p>
            <a:r>
              <a:rPr lang="cs-CZ" dirty="0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340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HOME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04133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bedroom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ložnice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kitchen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kuchyň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hall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předsíň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living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room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obývací pokoj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bathroom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koupelna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dining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room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jídelna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626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HOME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001299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C:\Documents and Settings\u s e r\Local Settings\Temporary Internet Files\Content.IE5\OHFHYJVN\MC90028036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659887"/>
            <a:ext cx="1549062" cy="137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OKO5AVFA\MC90025097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90644"/>
            <a:ext cx="1350221" cy="150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OKO5AVFA\MC90028089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05064"/>
            <a:ext cx="1926455" cy="130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TBO1PFT2\MC90023325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5902" y="1700369"/>
            <a:ext cx="1822425" cy="1246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OHFHYJVN\MC900089696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7360" y="3994178"/>
            <a:ext cx="1830629" cy="143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TBO1PFT2\MC90005806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35625"/>
            <a:ext cx="1368152" cy="135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61748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HOME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718012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 descr="C:\Documents and Settings\u s e r\Local Settings\Temporary Internet Files\Content.IE5\OHFHYJVN\MC90028036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659887"/>
            <a:ext cx="1549062" cy="137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Documents and Settings\u s e r\Local Settings\Temporary Internet Files\Content.IE5\OKO5AVFA\MC90025097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90644"/>
            <a:ext cx="1350221" cy="150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Documents and Settings\u s e r\Local Settings\Temporary Internet Files\Content.IE5\OKO5AVFA\MC90028089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05064"/>
            <a:ext cx="1926455" cy="130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Documents and Settings\u s e r\Local Settings\Temporary Internet Files\Content.IE5\TBO1PFT2\MC90023325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5902" y="1700369"/>
            <a:ext cx="1822425" cy="1246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Documents and Settings\u s e r\Local Settings\Temporary Internet Files\Content.IE5\OHFHYJVN\MC900089696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7360" y="3994178"/>
            <a:ext cx="1830629" cy="143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Documents and Settings\u s e r\Local Settings\Temporary Internet Files\Content.IE5\TBO1PFT2\MC90005806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35625"/>
            <a:ext cx="1368152" cy="135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948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HOME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54255112"/>
              </p:ext>
            </p:extLst>
          </p:nvPr>
        </p:nvGraphicFramePr>
        <p:xfrm>
          <a:off x="3563888" y="2636912"/>
          <a:ext cx="1872208" cy="226845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72208"/>
              </a:tblGrid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hall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dining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room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kitchen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living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room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bathroom</a:t>
                      </a:r>
                      <a:endParaRPr lang="cs-CZ" dirty="0"/>
                    </a:p>
                  </a:txBody>
                  <a:tcPr/>
                </a:tc>
              </a:tr>
              <a:tr h="37807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bedroom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754246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3" descr="C:\Documents and Settings\u s e r\Local Settings\Temporary Internet Files\Content.IE5\OHFHYJVN\MC90028036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8347" y="5085184"/>
            <a:ext cx="1549062" cy="137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OKO5AVFA\MC90025097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2023" y="5015941"/>
            <a:ext cx="1350221" cy="150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OKO5AVFA\MC90028089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54317" y="1340768"/>
            <a:ext cx="1926455" cy="130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u s e r\Local Settings\Temporary Internet Files\Content.IE5\TBO1PFT2\MC90023325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8347" y="3109571"/>
            <a:ext cx="1822425" cy="1246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u s e r\Local Settings\Temporary Internet Files\Content.IE5\OHFHYJVN\MC900089696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06120"/>
            <a:ext cx="1830629" cy="143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C:\Documents and Settings\u s e r\Local Settings\Temporary Internet Files\Content.IE5\TBO1PFT2\MC90005806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267" y="3138440"/>
            <a:ext cx="1368152" cy="135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064262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46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MY HOME</vt:lpstr>
      <vt:lpstr>MY HOME</vt:lpstr>
      <vt:lpstr>MY HOME</vt:lpstr>
      <vt:lpstr>MY HOME</vt:lpstr>
      <vt:lpstr>MY HOME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HOME</dc:title>
  <dc:creator>PC</dc:creator>
  <cp:lastModifiedBy>Pavel Vlček</cp:lastModifiedBy>
  <cp:revision>5</cp:revision>
  <dcterms:created xsi:type="dcterms:W3CDTF">2013-02-06T14:24:15Z</dcterms:created>
  <dcterms:modified xsi:type="dcterms:W3CDTF">2013-03-24T20:55:26Z</dcterms:modified>
</cp:coreProperties>
</file>