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7310-E3A5-4167-8796-805282EF132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184-E7CA-47E6-B03F-1C2E5BBFBD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3363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7310-E3A5-4167-8796-805282EF132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184-E7CA-47E6-B03F-1C2E5BBFBD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3981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7310-E3A5-4167-8796-805282EF132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184-E7CA-47E6-B03F-1C2E5BBFBD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2965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7310-E3A5-4167-8796-805282EF132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184-E7CA-47E6-B03F-1C2E5BBFBD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823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7310-E3A5-4167-8796-805282EF132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184-E7CA-47E6-B03F-1C2E5BBFBD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2110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7310-E3A5-4167-8796-805282EF132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184-E7CA-47E6-B03F-1C2E5BBFBD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168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7310-E3A5-4167-8796-805282EF132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184-E7CA-47E6-B03F-1C2E5BBFBD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757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7310-E3A5-4167-8796-805282EF132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184-E7CA-47E6-B03F-1C2E5BBFBD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4810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7310-E3A5-4167-8796-805282EF132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184-E7CA-47E6-B03F-1C2E5BBFBD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7006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7310-E3A5-4167-8796-805282EF132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184-E7CA-47E6-B03F-1C2E5BBFBD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0024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7310-E3A5-4167-8796-805282EF132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184-E7CA-47E6-B03F-1C2E5BBFBD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9316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07310-E3A5-4167-8796-805282EF132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C7184-E7CA-47E6-B03F-1C2E5BBFBD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0141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FARM ANIMALS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VY_32_INOVACE_072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0232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FARM ANIMALS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9614150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slepice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goat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cock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kohout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sheep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ovce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chicken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kuře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pig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goose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husa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horse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kůň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duck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kachna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donkey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turkey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krocan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023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FARM ANIMALS</a:t>
            </a:r>
            <a:endParaRPr lang="cs-CZ" dirty="0"/>
          </a:p>
        </p:txBody>
      </p:sp>
      <p:graphicFrame>
        <p:nvGraphicFramePr>
          <p:cNvPr id="56" name="Zástupný symbol pro obsah 5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7639510"/>
              </p:ext>
            </p:extLst>
          </p:nvPr>
        </p:nvGraphicFramePr>
        <p:xfrm>
          <a:off x="2699792" y="2780928"/>
          <a:ext cx="3888432" cy="2194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44216"/>
                <a:gridCol w="1944216"/>
              </a:tblGrid>
              <a:tr h="35407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goose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sheep</a:t>
                      </a:r>
                      <a:endParaRPr lang="cs-CZ" dirty="0"/>
                    </a:p>
                  </a:txBody>
                  <a:tcPr/>
                </a:tc>
              </a:tr>
              <a:tr h="354072">
                <a:tc>
                  <a:txBody>
                    <a:bodyPr/>
                    <a:lstStyle/>
                    <a:p>
                      <a:r>
                        <a:rPr lang="cs-CZ" dirty="0" smtClean="0"/>
                        <a:t>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chicken</a:t>
                      </a:r>
                      <a:endParaRPr lang="cs-CZ" dirty="0"/>
                    </a:p>
                  </a:txBody>
                  <a:tcPr/>
                </a:tc>
              </a:tr>
              <a:tr h="35407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goat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duck</a:t>
                      </a:r>
                      <a:endParaRPr lang="cs-CZ" dirty="0"/>
                    </a:p>
                  </a:txBody>
                  <a:tcPr/>
                </a:tc>
              </a:tr>
              <a:tr h="35407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donkey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cow</a:t>
                      </a:r>
                      <a:endParaRPr lang="cs-CZ" dirty="0"/>
                    </a:p>
                  </a:txBody>
                  <a:tcPr/>
                </a:tc>
              </a:tr>
              <a:tr h="35407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turkey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cock</a:t>
                      </a:r>
                      <a:endParaRPr lang="cs-CZ" dirty="0"/>
                    </a:p>
                  </a:txBody>
                  <a:tcPr/>
                </a:tc>
              </a:tr>
              <a:tr h="35407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pig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horse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u s e r\Local Settings\Temporary Internet Files\Content.IE5\TBO1PFT2\MC90003067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229200"/>
            <a:ext cx="1008112" cy="14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 s e r\Local Settings\Temporary Internet Files\Content.IE5\OHFHYJVN\MC90033160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440160" cy="141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TBO1PFT2\MC90032445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59314"/>
            <a:ext cx="1817827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FE201DQU\MC9003013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162" y="73084"/>
            <a:ext cx="159654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OHFHYJVN\MC90033589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1440160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TBO1PFT2\MC90032647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5174" y="1207855"/>
            <a:ext cx="1857146" cy="135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TBO1PFT2\MC90031909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181060"/>
            <a:ext cx="1566130" cy="138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OKO5AVFA\MC90040461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8837" y="3573016"/>
            <a:ext cx="1466284" cy="1281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ocuments and Settings\u s e r\Local Settings\Temporary Internet Files\Content.IE5\FE201DQU\MC9003265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204864"/>
            <a:ext cx="144339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Documents and Settings\u s e r\Local Settings\Temporary Internet Files\Content.IE5\OHFHYJVN\MC900319094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41611"/>
            <a:ext cx="1816913" cy="102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ocuments and Settings\u s e r\Local Settings\Temporary Internet Files\Content.IE5\OKO5AVFA\MC90032646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172653"/>
            <a:ext cx="1837944" cy="151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Documents and Settings\u s e r\Local Settings\Temporary Internet Files\Content.IE5\FE201DQU\MC90003408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3" y="3573016"/>
            <a:ext cx="1728975" cy="1661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3610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FARM ANIMALS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7895083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horse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goat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goose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turkey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cock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chicken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duck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sheep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donkey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pig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3450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FARM ANIMALS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0669594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kohout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kůň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kráva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kachna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osel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slepice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kuře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ovce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krocan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husa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14767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75</Words>
  <Application>Microsoft Office PowerPoint</Application>
  <PresentationFormat>Předvádění na obrazovce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FARM ANIMALS</vt:lpstr>
      <vt:lpstr>FARM ANIMALS</vt:lpstr>
      <vt:lpstr>FARM ANIMALS</vt:lpstr>
      <vt:lpstr>FARM ANIMALS</vt:lpstr>
      <vt:lpstr>FARM ANIMALS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PC</dc:creator>
  <cp:lastModifiedBy>Pavel Vlček</cp:lastModifiedBy>
  <cp:revision>6</cp:revision>
  <dcterms:created xsi:type="dcterms:W3CDTF">2013-02-05T19:06:39Z</dcterms:created>
  <dcterms:modified xsi:type="dcterms:W3CDTF">2013-03-24T20:57:36Z</dcterms:modified>
</cp:coreProperties>
</file>