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7310-E3A5-4167-8796-805282EF132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7184-E7CA-47E6-B03F-1C2E5BBFBD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3363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7310-E3A5-4167-8796-805282EF132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7184-E7CA-47E6-B03F-1C2E5BBFBD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39811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7310-E3A5-4167-8796-805282EF132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7184-E7CA-47E6-B03F-1C2E5BBFBD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2965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7310-E3A5-4167-8796-805282EF132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7184-E7CA-47E6-B03F-1C2E5BBFBD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78233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7310-E3A5-4167-8796-805282EF132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7184-E7CA-47E6-B03F-1C2E5BBFBD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21101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7310-E3A5-4167-8796-805282EF132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7184-E7CA-47E6-B03F-1C2E5BBFBD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168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7310-E3A5-4167-8796-805282EF132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7184-E7CA-47E6-B03F-1C2E5BBFBD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87574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7310-E3A5-4167-8796-805282EF132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7184-E7CA-47E6-B03F-1C2E5BBFBD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4810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7310-E3A5-4167-8796-805282EF132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7184-E7CA-47E6-B03F-1C2E5BBFBD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70068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7310-E3A5-4167-8796-805282EF132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7184-E7CA-47E6-B03F-1C2E5BBFBD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0024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7310-E3A5-4167-8796-805282EF132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7184-E7CA-47E6-B03F-1C2E5BBFBD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9316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07310-E3A5-4167-8796-805282EF132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C7184-E7CA-47E6-B03F-1C2E5BBFBD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0141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FARM ANIMALS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VY_32_INOVACE_072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40232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FARM ANIMALS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89614150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slepice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goat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cock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kohout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sheep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ovce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chicken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kuře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pig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goose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husa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horse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kůň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duck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kachna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donkey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osel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turkey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krocan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90233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FARM ANIMALS</a:t>
            </a:r>
            <a:endParaRPr lang="cs-CZ" dirty="0"/>
          </a:p>
        </p:txBody>
      </p:sp>
      <p:graphicFrame>
        <p:nvGraphicFramePr>
          <p:cNvPr id="56" name="Zástupný symbol pro obsah 5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37639510"/>
              </p:ext>
            </p:extLst>
          </p:nvPr>
        </p:nvGraphicFramePr>
        <p:xfrm>
          <a:off x="2699792" y="2780928"/>
          <a:ext cx="3888432" cy="21945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944216"/>
                <a:gridCol w="1944216"/>
              </a:tblGrid>
              <a:tr h="354072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goose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sheep</a:t>
                      </a:r>
                      <a:endParaRPr lang="cs-CZ" dirty="0"/>
                    </a:p>
                  </a:txBody>
                  <a:tcPr/>
                </a:tc>
              </a:tr>
              <a:tr h="354072">
                <a:tc>
                  <a:txBody>
                    <a:bodyPr/>
                    <a:lstStyle/>
                    <a:p>
                      <a:r>
                        <a:rPr lang="cs-CZ" dirty="0" smtClean="0"/>
                        <a:t>hen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chicken</a:t>
                      </a:r>
                      <a:endParaRPr lang="cs-CZ" dirty="0"/>
                    </a:p>
                  </a:txBody>
                  <a:tcPr/>
                </a:tc>
              </a:tr>
              <a:tr h="354072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goat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duck</a:t>
                      </a:r>
                      <a:endParaRPr lang="cs-CZ" dirty="0"/>
                    </a:p>
                  </a:txBody>
                  <a:tcPr/>
                </a:tc>
              </a:tr>
              <a:tr h="354072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donkey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cow</a:t>
                      </a:r>
                      <a:endParaRPr lang="cs-CZ" dirty="0"/>
                    </a:p>
                  </a:txBody>
                  <a:tcPr/>
                </a:tc>
              </a:tr>
              <a:tr h="354072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turkey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cock</a:t>
                      </a:r>
                      <a:endParaRPr lang="cs-CZ" dirty="0"/>
                    </a:p>
                  </a:txBody>
                  <a:tcPr/>
                </a:tc>
              </a:tr>
              <a:tr h="354072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pig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horse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Documents and Settings\u s e r\Local Settings\Temporary Internet Files\Content.IE5\TBO1PFT2\MC90003067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229200"/>
            <a:ext cx="1008112" cy="1455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u s e r\Local Settings\Temporary Internet Files\Content.IE5\OHFHYJVN\MC90033160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640"/>
            <a:ext cx="1440160" cy="1410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u s e r\Local Settings\Temporary Internet Files\Content.IE5\TBO1PFT2\MC90032445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4959314"/>
            <a:ext cx="1817827" cy="183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u s e r\Local Settings\Temporary Internet Files\Content.IE5\FE201DQU\MC90030130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2162" y="73084"/>
            <a:ext cx="1596542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u s e r\Local Settings\Temporary Internet Files\Content.IE5\OHFHYJVN\MC90033589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8840"/>
            <a:ext cx="1440160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u s e r\Local Settings\Temporary Internet Files\Content.IE5\TBO1PFT2\MC900326472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95174" y="1207855"/>
            <a:ext cx="1857146" cy="1358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Documents and Settings\u s e r\Local Settings\Temporary Internet Files\Content.IE5\TBO1PFT2\MC900319096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181060"/>
            <a:ext cx="1566130" cy="1389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Documents and Settings\u s e r\Local Settings\Temporary Internet Files\Content.IE5\OKO5AVFA\MC900404613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8837" y="3573016"/>
            <a:ext cx="1466284" cy="1281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Documents and Settings\u s e r\Local Settings\Temporary Internet Files\Content.IE5\FE201DQU\MC900326500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204864"/>
            <a:ext cx="1443399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Documents and Settings\u s e r\Local Settings\Temporary Internet Files\Content.IE5\OHFHYJVN\MC900319094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541611"/>
            <a:ext cx="1816913" cy="1025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Documents and Settings\u s e r\Local Settings\Temporary Internet Files\Content.IE5\OKO5AVFA\MC900326462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172653"/>
            <a:ext cx="1837944" cy="1512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Documents and Settings\u s e r\Local Settings\Temporary Internet Files\Content.IE5\FE201DQU\MC900034089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3" y="3573016"/>
            <a:ext cx="1728975" cy="1661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36108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FARM ANIMALS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37895083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horse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goat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goose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turkey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cock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chicken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duck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sheep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donkey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pig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34503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FARM ANIMALS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0669594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kohout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kůň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kráva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kachna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osel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slepice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kuře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ovce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krocan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husa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014767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75</Words>
  <Application>Microsoft Office PowerPoint</Application>
  <PresentationFormat>Předvádění na obrazovce (4:3)</PresentationFormat>
  <Paragraphs>68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FARM ANIMALS</vt:lpstr>
      <vt:lpstr>FARM ANIMALS</vt:lpstr>
      <vt:lpstr>FARM ANIMALS</vt:lpstr>
      <vt:lpstr>FARM ANIMALS</vt:lpstr>
      <vt:lpstr>FARM ANIMALS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 ANIMALS</dc:title>
  <dc:creator>PC</dc:creator>
  <cp:lastModifiedBy>Pavel Vlček</cp:lastModifiedBy>
  <cp:revision>6</cp:revision>
  <dcterms:created xsi:type="dcterms:W3CDTF">2013-02-05T19:06:39Z</dcterms:created>
  <dcterms:modified xsi:type="dcterms:W3CDTF">2013-03-24T20:57:36Z</dcterms:modified>
</cp:coreProperties>
</file>