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r>
            <a:rPr lang="cs-CZ" dirty="0" err="1" smtClean="0"/>
            <a:t>bread</a:t>
          </a:r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/>
      <dgm:spPr/>
      <dgm:t>
        <a:bodyPr/>
        <a:lstStyle/>
        <a:p>
          <a:r>
            <a:rPr lang="cs-CZ" dirty="0" err="1" smtClean="0"/>
            <a:t>yoghurt</a:t>
          </a:r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C6BC0503-0526-421A-BA2A-C694C61EDE04}">
      <dgm:prSet phldrT="[Text]"/>
      <dgm:spPr/>
      <dgm:t>
        <a:bodyPr/>
        <a:lstStyle/>
        <a:p>
          <a:r>
            <a:rPr lang="cs-CZ" dirty="0" err="1" smtClean="0"/>
            <a:t>salami</a:t>
          </a:r>
          <a:endParaRPr lang="cs-CZ" dirty="0"/>
        </a:p>
      </dgm:t>
    </dgm:pt>
    <dgm:pt modelId="{11714202-AF34-422C-96FF-5B4E2958DEEC}" type="parTrans" cxnId="{DEB22D3F-9D0E-43F4-8003-7649165D5073}">
      <dgm:prSet/>
      <dgm:spPr/>
      <dgm:t>
        <a:bodyPr/>
        <a:lstStyle/>
        <a:p>
          <a:endParaRPr lang="cs-CZ"/>
        </a:p>
      </dgm:t>
    </dgm:pt>
    <dgm:pt modelId="{3B1D64AC-79BF-462C-9F89-C864504280A7}" type="sibTrans" cxnId="{DEB22D3F-9D0E-43F4-8003-7649165D5073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r>
            <a:rPr lang="cs-CZ" dirty="0" err="1" smtClean="0"/>
            <a:t>roll</a:t>
          </a:r>
          <a:endParaRPr lang="cs-CZ" dirty="0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r>
            <a:rPr lang="cs-CZ" dirty="0" smtClean="0"/>
            <a:t>cheese</a:t>
          </a:r>
          <a:endParaRPr lang="cs-CZ" dirty="0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2EEDF19E-1579-4F34-86A1-64B821A5D644}">
      <dgm:prSet/>
      <dgm:spPr/>
      <dgm:t>
        <a:bodyPr/>
        <a:lstStyle/>
        <a:p>
          <a:r>
            <a:rPr lang="cs-CZ" dirty="0" err="1" smtClean="0"/>
            <a:t>egg</a:t>
          </a:r>
          <a:endParaRPr lang="cs-CZ" dirty="0"/>
        </a:p>
      </dgm:t>
    </dgm:pt>
    <dgm:pt modelId="{19AD2964-71FB-4BFA-B185-800466335CA3}" type="parTrans" cxnId="{D782DFC1-B109-4303-AEDA-DDCB99A68C6E}">
      <dgm:prSet/>
      <dgm:spPr/>
      <dgm:t>
        <a:bodyPr/>
        <a:lstStyle/>
        <a:p>
          <a:endParaRPr lang="cs-CZ"/>
        </a:p>
      </dgm:t>
    </dgm:pt>
    <dgm:pt modelId="{399A6F4D-11F2-43F4-8C60-25FF5BACFA16}" type="sibTrans" cxnId="{D782DFC1-B109-4303-AEDA-DDCB99A68C6E}">
      <dgm:prSet/>
      <dgm:spPr/>
      <dgm:t>
        <a:bodyPr/>
        <a:lstStyle/>
        <a:p>
          <a:endParaRPr lang="cs-CZ"/>
        </a:p>
      </dgm:t>
    </dgm:pt>
    <dgm:pt modelId="{9F1A1E04-EABE-4733-9CA3-0EE7F397E2B7}">
      <dgm:prSet/>
      <dgm:spPr/>
      <dgm:t>
        <a:bodyPr/>
        <a:lstStyle/>
        <a:p>
          <a:r>
            <a:rPr lang="cs-CZ" dirty="0" err="1" smtClean="0"/>
            <a:t>butter</a:t>
          </a:r>
          <a:endParaRPr lang="cs-CZ" dirty="0"/>
        </a:p>
      </dgm:t>
    </dgm:pt>
    <dgm:pt modelId="{017EEAC6-B4CD-4BCC-B2A0-259FCA5F26C0}" type="parTrans" cxnId="{BFFBB4AC-6799-47B3-8BEC-33D5220A2476}">
      <dgm:prSet/>
      <dgm:spPr/>
      <dgm:t>
        <a:bodyPr/>
        <a:lstStyle/>
        <a:p>
          <a:endParaRPr lang="cs-CZ"/>
        </a:p>
      </dgm:t>
    </dgm:pt>
    <dgm:pt modelId="{72342CCE-4AA7-45B6-B8AA-5CCFB189108D}" type="sibTrans" cxnId="{BFFBB4AC-6799-47B3-8BEC-33D5220A2476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r>
            <a:rPr lang="cs-CZ" dirty="0" smtClean="0"/>
            <a:t>ham</a:t>
          </a:r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8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8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8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8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8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8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8B2CF5D-6D32-481D-B765-6871614151AB}" type="pres">
      <dgm:prSet presAssocID="{2EEDF19E-1579-4F34-86A1-64B821A5D644}" presName="compNode" presStyleCnt="0"/>
      <dgm:spPr/>
    </dgm:pt>
    <dgm:pt modelId="{E69BF197-F33A-41A6-8DDA-05D155EDD536}" type="pres">
      <dgm:prSet presAssocID="{2EEDF19E-1579-4F34-86A1-64B821A5D644}" presName="childRect" presStyleLbl="bgAcc1" presStyleIdx="3" presStyleCnt="8">
        <dgm:presLayoutVars>
          <dgm:bulletEnabled val="1"/>
        </dgm:presLayoutVars>
      </dgm:prSet>
      <dgm:spPr/>
    </dgm:pt>
    <dgm:pt modelId="{B2658DB1-2781-4A51-B9DC-59CD3A39B267}" type="pres">
      <dgm:prSet presAssocID="{2EEDF19E-1579-4F34-86A1-64B821A5D64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A39AFC-42EB-4CB4-95C0-A6F6FBED00EA}" type="pres">
      <dgm:prSet presAssocID="{2EEDF19E-1579-4F34-86A1-64B821A5D644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AFFA5A7A-D0F2-42A4-A42D-008D1B2C9C45}" type="pres">
      <dgm:prSet presAssocID="{2EEDF19E-1579-4F34-86A1-64B821A5D644}" presName="adorn" presStyleLbl="fgAccFollowNode1" presStyleIdx="3" presStyleCnt="8"/>
      <dgm:spPr/>
    </dgm:pt>
    <dgm:pt modelId="{C1B5BB59-91B7-4ADC-AE06-4DEB99EF288D}" type="pres">
      <dgm:prSet presAssocID="{399A6F4D-11F2-43F4-8C60-25FF5BACFA1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C0508D51-7800-437C-B74A-36455C202F36}" type="pres">
      <dgm:prSet presAssocID="{9F1A1E04-EABE-4733-9CA3-0EE7F397E2B7}" presName="compNode" presStyleCnt="0"/>
      <dgm:spPr/>
    </dgm:pt>
    <dgm:pt modelId="{0153B33D-2F5B-4883-B3E5-C8679B155F0D}" type="pres">
      <dgm:prSet presAssocID="{9F1A1E04-EABE-4733-9CA3-0EE7F397E2B7}" presName="childRect" presStyleLbl="bgAcc1" presStyleIdx="4" presStyleCnt="8">
        <dgm:presLayoutVars>
          <dgm:bulletEnabled val="1"/>
        </dgm:presLayoutVars>
      </dgm:prSet>
      <dgm:spPr/>
    </dgm:pt>
    <dgm:pt modelId="{B9AF6661-FD7B-4BF9-8882-D8290D5E124C}" type="pres">
      <dgm:prSet presAssocID="{9F1A1E04-EABE-4733-9CA3-0EE7F397E2B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3F0E13-3F74-4BDD-9412-45AAE6C36BB6}" type="pres">
      <dgm:prSet presAssocID="{9F1A1E04-EABE-4733-9CA3-0EE7F397E2B7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EF1588DB-DFBF-4E6E-B2F3-207BACF13F25}" type="pres">
      <dgm:prSet presAssocID="{9F1A1E04-EABE-4733-9CA3-0EE7F397E2B7}" presName="adorn" presStyleLbl="fgAccFollowNode1" presStyleIdx="4" presStyleCnt="8"/>
      <dgm:spPr/>
    </dgm:pt>
    <dgm:pt modelId="{AFE357F7-C00F-4213-AA82-EA7F8B4515EF}" type="pres">
      <dgm:prSet presAssocID="{72342CCE-4AA7-45B6-B8AA-5CCFB189108D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5" presStyleCnt="8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5" presStyleCnt="8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6" presStyleCnt="8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6" presStyleCnt="8"/>
      <dgm:spPr/>
    </dgm:pt>
    <dgm:pt modelId="{0E9F12AB-6B31-45AC-B28B-80B6AB9506E8}" type="pres">
      <dgm:prSet presAssocID="{182AD93E-39E1-416D-B116-E6904BC5F1E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70F208E-1338-4DD6-9795-1852787C2F20}" type="pres">
      <dgm:prSet presAssocID="{C6BC0503-0526-421A-BA2A-C694C61EDE04}" presName="compNode" presStyleCnt="0"/>
      <dgm:spPr/>
    </dgm:pt>
    <dgm:pt modelId="{AA153859-7A77-4A6C-ACFE-9B13C9755BF9}" type="pres">
      <dgm:prSet presAssocID="{C6BC0503-0526-421A-BA2A-C694C61EDE04}" presName="childRect" presStyleLbl="bgAcc1" presStyleIdx="7" presStyleCnt="8">
        <dgm:presLayoutVars>
          <dgm:bulletEnabled val="1"/>
        </dgm:presLayoutVars>
      </dgm:prSet>
      <dgm:spPr/>
    </dgm:pt>
    <dgm:pt modelId="{B7576AA8-E775-4DF5-BEDB-CA02569AC7DC}" type="pres">
      <dgm:prSet presAssocID="{C6BC0503-0526-421A-BA2A-C694C61EDE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3BE78-C5A1-4B1A-B788-6BC29EC4695F}" type="pres">
      <dgm:prSet presAssocID="{C6BC0503-0526-421A-BA2A-C694C61EDE04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FF9FC7C0-8921-4693-BC0C-1E84872C0F3C}" type="pres">
      <dgm:prSet presAssocID="{C6BC0503-0526-421A-BA2A-C694C61EDE04}" presName="adorn" presStyleLbl="fgAccFollowNode1" presStyleIdx="7" presStyleCnt="8"/>
      <dgm:spPr/>
    </dgm:pt>
  </dgm:ptLst>
  <dgm:cxnLst>
    <dgm:cxn modelId="{D782DFC1-B109-4303-AEDA-DDCB99A68C6E}" srcId="{C9FD11D7-F34F-4ADD-A9D5-B40938C121A1}" destId="{2EEDF19E-1579-4F34-86A1-64B821A5D644}" srcOrd="3" destOrd="0" parTransId="{19AD2964-71FB-4BFA-B185-800466335CA3}" sibTransId="{399A6F4D-11F2-43F4-8C60-25FF5BACFA16}"/>
    <dgm:cxn modelId="{70B99E78-0367-4363-80DF-EAC165519287}" type="presOf" srcId="{357462F1-7521-4C2C-8BC4-BF4EC6306070}" destId="{644E7A5D-707E-474E-8AEA-AD2ACF5DE243}" srcOrd="0" destOrd="0" presId="urn:microsoft.com/office/officeart/2005/8/layout/bList2#1"/>
    <dgm:cxn modelId="{168D8BAF-F89A-4998-BA8C-B2FCD2FFE3CA}" type="presOf" srcId="{9F1A1E04-EABE-4733-9CA3-0EE7F397E2B7}" destId="{B9AF6661-FD7B-4BF9-8882-D8290D5E124C}" srcOrd="0" destOrd="0" presId="urn:microsoft.com/office/officeart/2005/8/layout/bList2#1"/>
    <dgm:cxn modelId="{00588A3F-C162-4705-836B-66842310ED86}" type="presOf" srcId="{C6BC0503-0526-421A-BA2A-C694C61EDE04}" destId="{B7576AA8-E775-4DF5-BEDB-CA02569AC7DC}" srcOrd="0" destOrd="0" presId="urn:microsoft.com/office/officeart/2005/8/layout/bList2#1"/>
    <dgm:cxn modelId="{7F6D02A5-1E82-4880-BDEF-CF6C0193F798}" type="presOf" srcId="{9F1A1E04-EABE-4733-9CA3-0EE7F397E2B7}" destId="{5F3F0E13-3F74-4BDD-9412-45AAE6C36BB6}" srcOrd="1" destOrd="0" presId="urn:microsoft.com/office/officeart/2005/8/layout/bList2#1"/>
    <dgm:cxn modelId="{79EED992-E2B7-44FF-890F-EA7D80061518}" type="presOf" srcId="{5029E418-AD17-4321-A8AD-2D8661A83352}" destId="{3FEF007E-638E-4AC3-9025-22D1C0254AEE}" srcOrd="1" destOrd="0" presId="urn:microsoft.com/office/officeart/2005/8/layout/bList2#1"/>
    <dgm:cxn modelId="{0C7ADDD9-5720-4FB8-B1FC-282717133269}" type="presOf" srcId="{B677FB20-46FC-4774-884E-3E9224894D17}" destId="{BD9D9654-3479-468F-BDFA-B705901D8520}" srcOrd="0" destOrd="0" presId="urn:microsoft.com/office/officeart/2005/8/layout/bList2#1"/>
    <dgm:cxn modelId="{C400E4AE-6541-485A-8632-ECB0C3D1273E}" type="presOf" srcId="{6AAC5AA1-E3BF-4C2D-9018-A2092DD47BDA}" destId="{6F8B4160-10AF-4200-948A-39125B9DE56D}" srcOrd="0" destOrd="0" presId="urn:microsoft.com/office/officeart/2005/8/layout/bList2#1"/>
    <dgm:cxn modelId="{C8CC2D3B-0B54-408B-B24A-329BCCD53BF0}" type="presOf" srcId="{91E1CCFB-C42F-4C8E-B6AC-E8404BFB232F}" destId="{15E6E7FC-52EF-4244-904B-FA1A42FC1820}" srcOrd="0" destOrd="0" presId="urn:microsoft.com/office/officeart/2005/8/layout/bList2#1"/>
    <dgm:cxn modelId="{291D00A9-488D-4C96-9354-AD066406D161}" type="presOf" srcId="{2EEDF19E-1579-4F34-86A1-64B821A5D644}" destId="{ADA39AFC-42EB-4CB4-95C0-A6F6FBED00EA}" srcOrd="1" destOrd="0" presId="urn:microsoft.com/office/officeart/2005/8/layout/bList2#1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EABC4298-CCEC-42B2-BEB0-C34FC4247B86}" type="presOf" srcId="{2EEDF19E-1579-4F34-86A1-64B821A5D644}" destId="{B2658DB1-2781-4A51-B9DC-59CD3A39B267}" srcOrd="0" destOrd="0" presId="urn:microsoft.com/office/officeart/2005/8/layout/bList2#1"/>
    <dgm:cxn modelId="{03F47E85-0D25-493D-93CE-8F813F48B804}" type="presOf" srcId="{357462F1-7521-4C2C-8BC4-BF4EC6306070}" destId="{545F3487-8C57-4CB5-81D0-990200FD049B}" srcOrd="1" destOrd="0" presId="urn:microsoft.com/office/officeart/2005/8/layout/bList2#1"/>
    <dgm:cxn modelId="{3FACA05C-9A23-4CFA-99C7-20647DE17E2B}" type="presOf" srcId="{3372A45D-BE62-4BE5-95F1-B23D75F7AC52}" destId="{4542DAFA-94F8-46AC-A6E8-4D9B7FE94F29}" srcOrd="0" destOrd="0" presId="urn:microsoft.com/office/officeart/2005/8/layout/bList2#1"/>
    <dgm:cxn modelId="{E42A0AC9-69F9-4D23-B859-0108E319B31C}" type="presOf" srcId="{72342CCE-4AA7-45B6-B8AA-5CCFB189108D}" destId="{AFE357F7-C00F-4213-AA82-EA7F8B4515EF}" srcOrd="0" destOrd="0" presId="urn:microsoft.com/office/officeart/2005/8/layout/bList2#1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E0A8179C-24D8-4B18-B613-620C34036F16}" type="presOf" srcId="{C6BC0503-0526-421A-BA2A-C694C61EDE04}" destId="{E6E3BE78-C5A1-4B1A-B788-6BC29EC4695F}" srcOrd="1" destOrd="0" presId="urn:microsoft.com/office/officeart/2005/8/layout/bList2#1"/>
    <dgm:cxn modelId="{00DE9EA4-0114-4E53-938F-4C01FD9464AC}" type="presOf" srcId="{182AD93E-39E1-416D-B116-E6904BC5F1E6}" destId="{0E9F12AB-6B31-45AC-B28B-80B6AB9506E8}" srcOrd="0" destOrd="0" presId="urn:microsoft.com/office/officeart/2005/8/layout/bList2#1"/>
    <dgm:cxn modelId="{99BB52BE-C0CE-4D08-8EF2-1E0C5A430986}" type="presOf" srcId="{5029E418-AD17-4321-A8AD-2D8661A83352}" destId="{5AD9755A-1FC5-49BE-A468-E92EA81132E7}" srcOrd="0" destOrd="0" presId="urn:microsoft.com/office/officeart/2005/8/layout/bList2#1"/>
    <dgm:cxn modelId="{BFFBB4AC-6799-47B3-8BEC-33D5220A2476}" srcId="{C9FD11D7-F34F-4ADD-A9D5-B40938C121A1}" destId="{9F1A1E04-EABE-4733-9CA3-0EE7F397E2B7}" srcOrd="4" destOrd="0" parTransId="{017EEAC6-B4CD-4BCC-B2A0-259FCA5F26C0}" sibTransId="{72342CCE-4AA7-45B6-B8AA-5CCFB189108D}"/>
    <dgm:cxn modelId="{3EED4F80-DC5F-42E3-AADB-47FCD7963E4B}" type="presOf" srcId="{DF9D4DC0-A695-498C-ACED-F7DE94913BEF}" destId="{59F8885C-B968-41D6-88F4-44C6D8EC49B5}" srcOrd="0" destOrd="0" presId="urn:microsoft.com/office/officeart/2005/8/layout/bList2#1"/>
    <dgm:cxn modelId="{A8F0931E-A839-40AF-B098-2BEDCD33063C}" type="presOf" srcId="{7FFA3D2E-8199-47CF-85B3-4CE379EFBF6F}" destId="{C233965D-9B00-48D0-94FD-B8FAC6F9296C}" srcOrd="0" destOrd="0" presId="urn:microsoft.com/office/officeart/2005/8/layout/bList2#1"/>
    <dgm:cxn modelId="{DEB22D3F-9D0E-43F4-8003-7649165D5073}" srcId="{C9FD11D7-F34F-4ADD-A9D5-B40938C121A1}" destId="{C6BC0503-0526-421A-BA2A-C694C61EDE04}" srcOrd="7" destOrd="0" parTransId="{11714202-AF34-422C-96FF-5B4E2958DEEC}" sibTransId="{3B1D64AC-79BF-462C-9F89-C864504280A7}"/>
    <dgm:cxn modelId="{6D428889-3A30-4A5A-9126-1096DAA1D534}" type="presOf" srcId="{7FFA3D2E-8199-47CF-85B3-4CE379EFBF6F}" destId="{1410B5B9-5118-41BC-9ED9-F8A1F9EB8F12}" srcOrd="1" destOrd="0" presId="urn:microsoft.com/office/officeart/2005/8/layout/bList2#1"/>
    <dgm:cxn modelId="{D307F424-AC52-4D4D-957D-6688BB7530BE}" type="presOf" srcId="{C9FD11D7-F34F-4ADD-A9D5-B40938C121A1}" destId="{607AC864-85F1-437B-8AB4-C7298911FA7C}" srcOrd="0" destOrd="0" presId="urn:microsoft.com/office/officeart/2005/8/layout/bList2#1"/>
    <dgm:cxn modelId="{80BAFDD3-115E-4BA2-AAFA-0153799AA61C}" type="presOf" srcId="{6F1A24D6-EFFE-42F2-8BF5-90753FCAC380}" destId="{143FDA8F-0FFF-49AC-8F93-5E4BF6E71C84}" srcOrd="0" destOrd="0" presId="urn:microsoft.com/office/officeart/2005/8/layout/bList2#1"/>
    <dgm:cxn modelId="{03F922B9-6269-48FF-93E6-E0FAC6FD92C7}" type="presOf" srcId="{DF9D4DC0-A695-498C-ACED-F7DE94913BEF}" destId="{5173415E-38FB-4BB1-A11E-23E85623089B}" srcOrd="1" destOrd="0" presId="urn:microsoft.com/office/officeart/2005/8/layout/bList2#1"/>
    <dgm:cxn modelId="{C355B575-DC63-4576-BB95-C636B2AE039F}" type="presOf" srcId="{399A6F4D-11F2-43F4-8C60-25FF5BACFA16}" destId="{C1B5BB59-91B7-4ADC-AE06-4DEB99EF288D}" srcOrd="0" destOrd="0" presId="urn:microsoft.com/office/officeart/2005/8/layout/bList2#1"/>
    <dgm:cxn modelId="{7FC88035-A012-48F6-BB96-BA11831E1FA6}" srcId="{C9FD11D7-F34F-4ADD-A9D5-B40938C121A1}" destId="{3372A45D-BE62-4BE5-95F1-B23D75F7AC52}" srcOrd="5" destOrd="0" parTransId="{CD9AC465-210F-45D8-81AC-D83016024B0D}" sibTransId="{91E1CCFB-C42F-4C8E-B6AC-E8404BFB232F}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62B5E1A7-D9A6-4FC7-84C9-F14F378ABB2D}" srcId="{C9FD11D7-F34F-4ADD-A9D5-B40938C121A1}" destId="{DF9D4DC0-A695-498C-ACED-F7DE94913BEF}" srcOrd="6" destOrd="0" parTransId="{4B9D5AFA-FE8B-43AF-8AF7-EAC32A465779}" sibTransId="{182AD93E-39E1-416D-B116-E6904BC5F1E6}"/>
    <dgm:cxn modelId="{5B07B4DF-1C3C-4907-8A1E-3860BCADA7E2}" type="presOf" srcId="{3372A45D-BE62-4BE5-95F1-B23D75F7AC52}" destId="{D61E5FFC-8A14-432B-9344-14AE6E7C66E9}" srcOrd="1" destOrd="0" presId="urn:microsoft.com/office/officeart/2005/8/layout/bList2#1"/>
    <dgm:cxn modelId="{AEE5AD09-9390-4AF7-9D0E-04A27F77F675}" type="presParOf" srcId="{607AC864-85F1-437B-8AB4-C7298911FA7C}" destId="{037ABD43-BEB9-4713-91B3-90D86834A360}" srcOrd="0" destOrd="0" presId="urn:microsoft.com/office/officeart/2005/8/layout/bList2#1"/>
    <dgm:cxn modelId="{66A921C4-6937-4BA8-B389-0E2DF66708A1}" type="presParOf" srcId="{037ABD43-BEB9-4713-91B3-90D86834A360}" destId="{897EB0E8-F575-4C89-B78E-BBE09FC53878}" srcOrd="0" destOrd="0" presId="urn:microsoft.com/office/officeart/2005/8/layout/bList2#1"/>
    <dgm:cxn modelId="{09CD10E7-277B-48E2-B96C-A0F65235497E}" type="presParOf" srcId="{037ABD43-BEB9-4713-91B3-90D86834A360}" destId="{644E7A5D-707E-474E-8AEA-AD2ACF5DE243}" srcOrd="1" destOrd="0" presId="urn:microsoft.com/office/officeart/2005/8/layout/bList2#1"/>
    <dgm:cxn modelId="{F272CE7B-CEA0-4B31-9C23-915A847139C9}" type="presParOf" srcId="{037ABD43-BEB9-4713-91B3-90D86834A360}" destId="{545F3487-8C57-4CB5-81D0-990200FD049B}" srcOrd="2" destOrd="0" presId="urn:microsoft.com/office/officeart/2005/8/layout/bList2#1"/>
    <dgm:cxn modelId="{DDDCFE06-D3E4-46B9-A2A2-BE2A3B967B7E}" type="presParOf" srcId="{037ABD43-BEB9-4713-91B3-90D86834A360}" destId="{97E0FEE8-8596-453F-80C6-702F986D92AD}" srcOrd="3" destOrd="0" presId="urn:microsoft.com/office/officeart/2005/8/layout/bList2#1"/>
    <dgm:cxn modelId="{45AFE119-D253-4E2E-BFC4-CD82D4F85857}" type="presParOf" srcId="{607AC864-85F1-437B-8AB4-C7298911FA7C}" destId="{6F8B4160-10AF-4200-948A-39125B9DE56D}" srcOrd="1" destOrd="0" presId="urn:microsoft.com/office/officeart/2005/8/layout/bList2#1"/>
    <dgm:cxn modelId="{67ED28C0-44CF-4DA8-9381-78ADF88093C9}" type="presParOf" srcId="{607AC864-85F1-437B-8AB4-C7298911FA7C}" destId="{20CA36FB-4CB6-4F9A-8821-A095D01FC35E}" srcOrd="2" destOrd="0" presId="urn:microsoft.com/office/officeart/2005/8/layout/bList2#1"/>
    <dgm:cxn modelId="{6A50B666-B0A3-4CBB-A83E-212E80260A6C}" type="presParOf" srcId="{20CA36FB-4CB6-4F9A-8821-A095D01FC35E}" destId="{31CBC924-0A11-4914-B99E-CA006684575E}" srcOrd="0" destOrd="0" presId="urn:microsoft.com/office/officeart/2005/8/layout/bList2#1"/>
    <dgm:cxn modelId="{16E635A2-2B20-4451-A717-1DCB3485C5D9}" type="presParOf" srcId="{20CA36FB-4CB6-4F9A-8821-A095D01FC35E}" destId="{5AD9755A-1FC5-49BE-A468-E92EA81132E7}" srcOrd="1" destOrd="0" presId="urn:microsoft.com/office/officeart/2005/8/layout/bList2#1"/>
    <dgm:cxn modelId="{1C3C2E12-5627-4507-AD27-908AE876DBA9}" type="presParOf" srcId="{20CA36FB-4CB6-4F9A-8821-A095D01FC35E}" destId="{3FEF007E-638E-4AC3-9025-22D1C0254AEE}" srcOrd="2" destOrd="0" presId="urn:microsoft.com/office/officeart/2005/8/layout/bList2#1"/>
    <dgm:cxn modelId="{87D707A3-11EE-45F2-82F4-22D129393684}" type="presParOf" srcId="{20CA36FB-4CB6-4F9A-8821-A095D01FC35E}" destId="{0CC7CA90-EBBF-4B1F-8E45-9231B5E821EC}" srcOrd="3" destOrd="0" presId="urn:microsoft.com/office/officeart/2005/8/layout/bList2#1"/>
    <dgm:cxn modelId="{959468C4-4CF8-4F5B-89FD-0D25F390C94E}" type="presParOf" srcId="{607AC864-85F1-437B-8AB4-C7298911FA7C}" destId="{BD9D9654-3479-468F-BDFA-B705901D8520}" srcOrd="3" destOrd="0" presId="urn:microsoft.com/office/officeart/2005/8/layout/bList2#1"/>
    <dgm:cxn modelId="{F5AA3987-26A4-463D-937F-3E8C568439A8}" type="presParOf" srcId="{607AC864-85F1-437B-8AB4-C7298911FA7C}" destId="{F40336AE-7C86-4CA6-9B85-AFBE64072554}" srcOrd="4" destOrd="0" presId="urn:microsoft.com/office/officeart/2005/8/layout/bList2#1"/>
    <dgm:cxn modelId="{C25A0AA7-DC49-4CFC-88DE-03A9680BCEF9}" type="presParOf" srcId="{F40336AE-7C86-4CA6-9B85-AFBE64072554}" destId="{5227A520-DC2D-49D7-B894-27D34BA6819D}" srcOrd="0" destOrd="0" presId="urn:microsoft.com/office/officeart/2005/8/layout/bList2#1"/>
    <dgm:cxn modelId="{56748155-B59E-4720-A312-E517EEE65F41}" type="presParOf" srcId="{F40336AE-7C86-4CA6-9B85-AFBE64072554}" destId="{C233965D-9B00-48D0-94FD-B8FAC6F9296C}" srcOrd="1" destOrd="0" presId="urn:microsoft.com/office/officeart/2005/8/layout/bList2#1"/>
    <dgm:cxn modelId="{EF8C0246-F354-4816-A108-DACD33C3DE81}" type="presParOf" srcId="{F40336AE-7C86-4CA6-9B85-AFBE64072554}" destId="{1410B5B9-5118-41BC-9ED9-F8A1F9EB8F12}" srcOrd="2" destOrd="0" presId="urn:microsoft.com/office/officeart/2005/8/layout/bList2#1"/>
    <dgm:cxn modelId="{ADEF4FD4-0BD4-474B-B105-9DD700B79F5A}" type="presParOf" srcId="{F40336AE-7C86-4CA6-9B85-AFBE64072554}" destId="{CF6577B6-8840-459A-8BE1-3B88103D3EF4}" srcOrd="3" destOrd="0" presId="urn:microsoft.com/office/officeart/2005/8/layout/bList2#1"/>
    <dgm:cxn modelId="{7C00E164-DAA9-4F63-9C38-2590916979D5}" type="presParOf" srcId="{607AC864-85F1-437B-8AB4-C7298911FA7C}" destId="{143FDA8F-0FFF-49AC-8F93-5E4BF6E71C84}" srcOrd="5" destOrd="0" presId="urn:microsoft.com/office/officeart/2005/8/layout/bList2#1"/>
    <dgm:cxn modelId="{1E1ADE93-32AA-493A-8EEB-AC18A45D8369}" type="presParOf" srcId="{607AC864-85F1-437B-8AB4-C7298911FA7C}" destId="{58B2CF5D-6D32-481D-B765-6871614151AB}" srcOrd="6" destOrd="0" presId="urn:microsoft.com/office/officeart/2005/8/layout/bList2#1"/>
    <dgm:cxn modelId="{32FD2BA4-59FC-486A-BE5C-F90CB8F09AA0}" type="presParOf" srcId="{58B2CF5D-6D32-481D-B765-6871614151AB}" destId="{E69BF197-F33A-41A6-8DDA-05D155EDD536}" srcOrd="0" destOrd="0" presId="urn:microsoft.com/office/officeart/2005/8/layout/bList2#1"/>
    <dgm:cxn modelId="{7ACA7242-6A34-4B2F-93C0-7233E1EE3A30}" type="presParOf" srcId="{58B2CF5D-6D32-481D-B765-6871614151AB}" destId="{B2658DB1-2781-4A51-B9DC-59CD3A39B267}" srcOrd="1" destOrd="0" presId="urn:microsoft.com/office/officeart/2005/8/layout/bList2#1"/>
    <dgm:cxn modelId="{CE1671E0-80D9-4E69-B01E-6E3F41F081F8}" type="presParOf" srcId="{58B2CF5D-6D32-481D-B765-6871614151AB}" destId="{ADA39AFC-42EB-4CB4-95C0-A6F6FBED00EA}" srcOrd="2" destOrd="0" presId="urn:microsoft.com/office/officeart/2005/8/layout/bList2#1"/>
    <dgm:cxn modelId="{F4247E76-C104-4F56-BAD4-7FD44C5AE75D}" type="presParOf" srcId="{58B2CF5D-6D32-481D-B765-6871614151AB}" destId="{AFFA5A7A-D0F2-42A4-A42D-008D1B2C9C45}" srcOrd="3" destOrd="0" presId="urn:microsoft.com/office/officeart/2005/8/layout/bList2#1"/>
    <dgm:cxn modelId="{8B27EC98-A1E0-4FF4-8914-632C818CC1C6}" type="presParOf" srcId="{607AC864-85F1-437B-8AB4-C7298911FA7C}" destId="{C1B5BB59-91B7-4ADC-AE06-4DEB99EF288D}" srcOrd="7" destOrd="0" presId="urn:microsoft.com/office/officeart/2005/8/layout/bList2#1"/>
    <dgm:cxn modelId="{BB18F106-3339-4FA5-AEA3-B89ECC78C6CB}" type="presParOf" srcId="{607AC864-85F1-437B-8AB4-C7298911FA7C}" destId="{C0508D51-7800-437C-B74A-36455C202F36}" srcOrd="8" destOrd="0" presId="urn:microsoft.com/office/officeart/2005/8/layout/bList2#1"/>
    <dgm:cxn modelId="{01304DB8-DCF2-47E9-A30C-88865D679CA6}" type="presParOf" srcId="{C0508D51-7800-437C-B74A-36455C202F36}" destId="{0153B33D-2F5B-4883-B3E5-C8679B155F0D}" srcOrd="0" destOrd="0" presId="urn:microsoft.com/office/officeart/2005/8/layout/bList2#1"/>
    <dgm:cxn modelId="{52908CB4-1D91-4CB3-A8C8-03A5609C5200}" type="presParOf" srcId="{C0508D51-7800-437C-B74A-36455C202F36}" destId="{B9AF6661-FD7B-4BF9-8882-D8290D5E124C}" srcOrd="1" destOrd="0" presId="urn:microsoft.com/office/officeart/2005/8/layout/bList2#1"/>
    <dgm:cxn modelId="{CED6595C-5857-48BA-9E8F-6D685DF76147}" type="presParOf" srcId="{C0508D51-7800-437C-B74A-36455C202F36}" destId="{5F3F0E13-3F74-4BDD-9412-45AAE6C36BB6}" srcOrd="2" destOrd="0" presId="urn:microsoft.com/office/officeart/2005/8/layout/bList2#1"/>
    <dgm:cxn modelId="{6645EE24-B9B8-473C-B153-5F4F075486EF}" type="presParOf" srcId="{C0508D51-7800-437C-B74A-36455C202F36}" destId="{EF1588DB-DFBF-4E6E-B2F3-207BACF13F25}" srcOrd="3" destOrd="0" presId="urn:microsoft.com/office/officeart/2005/8/layout/bList2#1"/>
    <dgm:cxn modelId="{4D8E1A6A-C108-4000-AF3A-E6CB445ACBA3}" type="presParOf" srcId="{607AC864-85F1-437B-8AB4-C7298911FA7C}" destId="{AFE357F7-C00F-4213-AA82-EA7F8B4515EF}" srcOrd="9" destOrd="0" presId="urn:microsoft.com/office/officeart/2005/8/layout/bList2#1"/>
    <dgm:cxn modelId="{88F53586-C44D-4109-AC39-152A371A0A99}" type="presParOf" srcId="{607AC864-85F1-437B-8AB4-C7298911FA7C}" destId="{F6C93546-6ACA-43E0-ADA1-BC5744C90EFA}" srcOrd="10" destOrd="0" presId="urn:microsoft.com/office/officeart/2005/8/layout/bList2#1"/>
    <dgm:cxn modelId="{BD7E1DA8-7BA7-455D-8AF6-F47FC6AA1A36}" type="presParOf" srcId="{F6C93546-6ACA-43E0-ADA1-BC5744C90EFA}" destId="{B2BA7735-9E4C-4D7A-A06B-3F7367958C82}" srcOrd="0" destOrd="0" presId="urn:microsoft.com/office/officeart/2005/8/layout/bList2#1"/>
    <dgm:cxn modelId="{3C799C31-A2D0-47C4-A6F6-EE514FFCF719}" type="presParOf" srcId="{F6C93546-6ACA-43E0-ADA1-BC5744C90EFA}" destId="{4542DAFA-94F8-46AC-A6E8-4D9B7FE94F29}" srcOrd="1" destOrd="0" presId="urn:microsoft.com/office/officeart/2005/8/layout/bList2#1"/>
    <dgm:cxn modelId="{78C45226-C820-45DC-9E42-00A9C6200584}" type="presParOf" srcId="{F6C93546-6ACA-43E0-ADA1-BC5744C90EFA}" destId="{D61E5FFC-8A14-432B-9344-14AE6E7C66E9}" srcOrd="2" destOrd="0" presId="urn:microsoft.com/office/officeart/2005/8/layout/bList2#1"/>
    <dgm:cxn modelId="{C408BEFD-A1F5-4541-B5DD-E30C33BD69D7}" type="presParOf" srcId="{F6C93546-6ACA-43E0-ADA1-BC5744C90EFA}" destId="{2AAB04EB-D869-4A29-B4EC-B7C1FEB24F69}" srcOrd="3" destOrd="0" presId="urn:microsoft.com/office/officeart/2005/8/layout/bList2#1"/>
    <dgm:cxn modelId="{D3B9CA51-3AD2-41DE-8725-C62D09E6566D}" type="presParOf" srcId="{607AC864-85F1-437B-8AB4-C7298911FA7C}" destId="{15E6E7FC-52EF-4244-904B-FA1A42FC1820}" srcOrd="11" destOrd="0" presId="urn:microsoft.com/office/officeart/2005/8/layout/bList2#1"/>
    <dgm:cxn modelId="{8B69FF81-E654-40BC-A7CF-9C678CD5AA95}" type="presParOf" srcId="{607AC864-85F1-437B-8AB4-C7298911FA7C}" destId="{A6C5BAB5-7D55-47D5-A303-3579B7A6A430}" srcOrd="12" destOrd="0" presId="urn:microsoft.com/office/officeart/2005/8/layout/bList2#1"/>
    <dgm:cxn modelId="{959500EF-36ED-437D-8159-1E3B741093C3}" type="presParOf" srcId="{A6C5BAB5-7D55-47D5-A303-3579B7A6A430}" destId="{4A7ED31C-24C8-4BE7-8CBE-FD51E1DC97A5}" srcOrd="0" destOrd="0" presId="urn:microsoft.com/office/officeart/2005/8/layout/bList2#1"/>
    <dgm:cxn modelId="{94EF72C5-D955-4A0D-BEF1-AB7D6F1304F6}" type="presParOf" srcId="{A6C5BAB5-7D55-47D5-A303-3579B7A6A430}" destId="{59F8885C-B968-41D6-88F4-44C6D8EC49B5}" srcOrd="1" destOrd="0" presId="urn:microsoft.com/office/officeart/2005/8/layout/bList2#1"/>
    <dgm:cxn modelId="{E9E343E9-662A-4C57-BBA6-BED668A945DE}" type="presParOf" srcId="{A6C5BAB5-7D55-47D5-A303-3579B7A6A430}" destId="{5173415E-38FB-4BB1-A11E-23E85623089B}" srcOrd="2" destOrd="0" presId="urn:microsoft.com/office/officeart/2005/8/layout/bList2#1"/>
    <dgm:cxn modelId="{07368EAC-92BA-4748-9B86-71DA9765C2F1}" type="presParOf" srcId="{A6C5BAB5-7D55-47D5-A303-3579B7A6A430}" destId="{3CD98FCD-76EC-48D0-B8C4-21D4C8606081}" srcOrd="3" destOrd="0" presId="urn:microsoft.com/office/officeart/2005/8/layout/bList2#1"/>
    <dgm:cxn modelId="{60D19F50-0D8F-4CCD-8D99-AE895B0FDA8B}" type="presParOf" srcId="{607AC864-85F1-437B-8AB4-C7298911FA7C}" destId="{0E9F12AB-6B31-45AC-B28B-80B6AB9506E8}" srcOrd="13" destOrd="0" presId="urn:microsoft.com/office/officeart/2005/8/layout/bList2#1"/>
    <dgm:cxn modelId="{A10A4BE6-B3F0-455F-8248-F5D1D79E23AC}" type="presParOf" srcId="{607AC864-85F1-437B-8AB4-C7298911FA7C}" destId="{970F208E-1338-4DD6-9795-1852787C2F20}" srcOrd="14" destOrd="0" presId="urn:microsoft.com/office/officeart/2005/8/layout/bList2#1"/>
    <dgm:cxn modelId="{8EF57099-BF34-4D8D-AADC-BC5F95D6981B}" type="presParOf" srcId="{970F208E-1338-4DD6-9795-1852787C2F20}" destId="{AA153859-7A77-4A6C-ACFE-9B13C9755BF9}" srcOrd="0" destOrd="0" presId="urn:microsoft.com/office/officeart/2005/8/layout/bList2#1"/>
    <dgm:cxn modelId="{206DBEC6-487C-4718-AE03-31F1AC6F59F4}" type="presParOf" srcId="{970F208E-1338-4DD6-9795-1852787C2F20}" destId="{B7576AA8-E775-4DF5-BEDB-CA02569AC7DC}" srcOrd="1" destOrd="0" presId="urn:microsoft.com/office/officeart/2005/8/layout/bList2#1"/>
    <dgm:cxn modelId="{D901DFB2-50C4-459B-BCCB-012126CF26CF}" type="presParOf" srcId="{970F208E-1338-4DD6-9795-1852787C2F20}" destId="{E6E3BE78-C5A1-4B1A-B788-6BC29EC4695F}" srcOrd="2" destOrd="0" presId="urn:microsoft.com/office/officeart/2005/8/layout/bList2#1"/>
    <dgm:cxn modelId="{9E1557AB-8B2A-40E2-920D-D0BA30163EC5}" type="presParOf" srcId="{970F208E-1338-4DD6-9795-1852787C2F20}" destId="{FF9FC7C0-8921-4693-BC0C-1E84872C0F3C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/>
      <dgm:spPr/>
      <dgm:t>
        <a:bodyPr/>
        <a:lstStyle/>
        <a:p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C6BC0503-0526-421A-BA2A-C694C61EDE04}">
      <dgm:prSet phldrT="[Text]"/>
      <dgm:spPr/>
      <dgm:t>
        <a:bodyPr/>
        <a:lstStyle/>
        <a:p>
          <a:endParaRPr lang="cs-CZ" dirty="0"/>
        </a:p>
      </dgm:t>
    </dgm:pt>
    <dgm:pt modelId="{11714202-AF34-422C-96FF-5B4E2958DEEC}" type="parTrans" cxnId="{DEB22D3F-9D0E-43F4-8003-7649165D5073}">
      <dgm:prSet/>
      <dgm:spPr/>
      <dgm:t>
        <a:bodyPr/>
        <a:lstStyle/>
        <a:p>
          <a:endParaRPr lang="cs-CZ"/>
        </a:p>
      </dgm:t>
    </dgm:pt>
    <dgm:pt modelId="{3B1D64AC-79BF-462C-9F89-C864504280A7}" type="sibTrans" cxnId="{DEB22D3F-9D0E-43F4-8003-7649165D5073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endParaRPr lang="cs-CZ" dirty="0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endParaRPr lang="cs-CZ" dirty="0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2EEDF19E-1579-4F34-86A1-64B821A5D644}">
      <dgm:prSet/>
      <dgm:spPr/>
      <dgm:t>
        <a:bodyPr/>
        <a:lstStyle/>
        <a:p>
          <a:endParaRPr lang="cs-CZ" dirty="0"/>
        </a:p>
      </dgm:t>
    </dgm:pt>
    <dgm:pt modelId="{19AD2964-71FB-4BFA-B185-800466335CA3}" type="parTrans" cxnId="{D782DFC1-B109-4303-AEDA-DDCB99A68C6E}">
      <dgm:prSet/>
      <dgm:spPr/>
      <dgm:t>
        <a:bodyPr/>
        <a:lstStyle/>
        <a:p>
          <a:endParaRPr lang="cs-CZ"/>
        </a:p>
      </dgm:t>
    </dgm:pt>
    <dgm:pt modelId="{399A6F4D-11F2-43F4-8C60-25FF5BACFA16}" type="sibTrans" cxnId="{D782DFC1-B109-4303-AEDA-DDCB99A68C6E}">
      <dgm:prSet/>
      <dgm:spPr/>
      <dgm:t>
        <a:bodyPr/>
        <a:lstStyle/>
        <a:p>
          <a:endParaRPr lang="cs-CZ"/>
        </a:p>
      </dgm:t>
    </dgm:pt>
    <dgm:pt modelId="{9F1A1E04-EABE-4733-9CA3-0EE7F397E2B7}">
      <dgm:prSet/>
      <dgm:spPr/>
      <dgm:t>
        <a:bodyPr/>
        <a:lstStyle/>
        <a:p>
          <a:endParaRPr lang="cs-CZ" dirty="0"/>
        </a:p>
      </dgm:t>
    </dgm:pt>
    <dgm:pt modelId="{017EEAC6-B4CD-4BCC-B2A0-259FCA5F26C0}" type="parTrans" cxnId="{BFFBB4AC-6799-47B3-8BEC-33D5220A2476}">
      <dgm:prSet/>
      <dgm:spPr/>
      <dgm:t>
        <a:bodyPr/>
        <a:lstStyle/>
        <a:p>
          <a:endParaRPr lang="cs-CZ"/>
        </a:p>
      </dgm:t>
    </dgm:pt>
    <dgm:pt modelId="{72342CCE-4AA7-45B6-B8AA-5CCFB189108D}" type="sibTrans" cxnId="{BFFBB4AC-6799-47B3-8BEC-33D5220A2476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8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8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8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8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8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8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8B2CF5D-6D32-481D-B765-6871614151AB}" type="pres">
      <dgm:prSet presAssocID="{2EEDF19E-1579-4F34-86A1-64B821A5D644}" presName="compNode" presStyleCnt="0"/>
      <dgm:spPr/>
    </dgm:pt>
    <dgm:pt modelId="{E69BF197-F33A-41A6-8DDA-05D155EDD536}" type="pres">
      <dgm:prSet presAssocID="{2EEDF19E-1579-4F34-86A1-64B821A5D644}" presName="childRect" presStyleLbl="bgAcc1" presStyleIdx="3" presStyleCnt="8">
        <dgm:presLayoutVars>
          <dgm:bulletEnabled val="1"/>
        </dgm:presLayoutVars>
      </dgm:prSet>
      <dgm:spPr/>
    </dgm:pt>
    <dgm:pt modelId="{B2658DB1-2781-4A51-B9DC-59CD3A39B267}" type="pres">
      <dgm:prSet presAssocID="{2EEDF19E-1579-4F34-86A1-64B821A5D64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A39AFC-42EB-4CB4-95C0-A6F6FBED00EA}" type="pres">
      <dgm:prSet presAssocID="{2EEDF19E-1579-4F34-86A1-64B821A5D644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AFFA5A7A-D0F2-42A4-A42D-008D1B2C9C45}" type="pres">
      <dgm:prSet presAssocID="{2EEDF19E-1579-4F34-86A1-64B821A5D644}" presName="adorn" presStyleLbl="fgAccFollowNode1" presStyleIdx="3" presStyleCnt="8"/>
      <dgm:spPr/>
    </dgm:pt>
    <dgm:pt modelId="{C1B5BB59-91B7-4ADC-AE06-4DEB99EF288D}" type="pres">
      <dgm:prSet presAssocID="{399A6F4D-11F2-43F4-8C60-25FF5BACFA1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C0508D51-7800-437C-B74A-36455C202F36}" type="pres">
      <dgm:prSet presAssocID="{9F1A1E04-EABE-4733-9CA3-0EE7F397E2B7}" presName="compNode" presStyleCnt="0"/>
      <dgm:spPr/>
    </dgm:pt>
    <dgm:pt modelId="{0153B33D-2F5B-4883-B3E5-C8679B155F0D}" type="pres">
      <dgm:prSet presAssocID="{9F1A1E04-EABE-4733-9CA3-0EE7F397E2B7}" presName="childRect" presStyleLbl="bgAcc1" presStyleIdx="4" presStyleCnt="8">
        <dgm:presLayoutVars>
          <dgm:bulletEnabled val="1"/>
        </dgm:presLayoutVars>
      </dgm:prSet>
      <dgm:spPr/>
    </dgm:pt>
    <dgm:pt modelId="{B9AF6661-FD7B-4BF9-8882-D8290D5E124C}" type="pres">
      <dgm:prSet presAssocID="{9F1A1E04-EABE-4733-9CA3-0EE7F397E2B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3F0E13-3F74-4BDD-9412-45AAE6C36BB6}" type="pres">
      <dgm:prSet presAssocID="{9F1A1E04-EABE-4733-9CA3-0EE7F397E2B7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EF1588DB-DFBF-4E6E-B2F3-207BACF13F25}" type="pres">
      <dgm:prSet presAssocID="{9F1A1E04-EABE-4733-9CA3-0EE7F397E2B7}" presName="adorn" presStyleLbl="fgAccFollowNode1" presStyleIdx="4" presStyleCnt="8"/>
      <dgm:spPr/>
    </dgm:pt>
    <dgm:pt modelId="{AFE357F7-C00F-4213-AA82-EA7F8B4515EF}" type="pres">
      <dgm:prSet presAssocID="{72342CCE-4AA7-45B6-B8AA-5CCFB189108D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5" presStyleCnt="8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5" presStyleCnt="8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6" presStyleCnt="8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6" presStyleCnt="8"/>
      <dgm:spPr/>
    </dgm:pt>
    <dgm:pt modelId="{0E9F12AB-6B31-45AC-B28B-80B6AB9506E8}" type="pres">
      <dgm:prSet presAssocID="{182AD93E-39E1-416D-B116-E6904BC5F1E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70F208E-1338-4DD6-9795-1852787C2F20}" type="pres">
      <dgm:prSet presAssocID="{C6BC0503-0526-421A-BA2A-C694C61EDE04}" presName="compNode" presStyleCnt="0"/>
      <dgm:spPr/>
    </dgm:pt>
    <dgm:pt modelId="{AA153859-7A77-4A6C-ACFE-9B13C9755BF9}" type="pres">
      <dgm:prSet presAssocID="{C6BC0503-0526-421A-BA2A-C694C61EDE04}" presName="childRect" presStyleLbl="bgAcc1" presStyleIdx="7" presStyleCnt="8">
        <dgm:presLayoutVars>
          <dgm:bulletEnabled val="1"/>
        </dgm:presLayoutVars>
      </dgm:prSet>
      <dgm:spPr/>
    </dgm:pt>
    <dgm:pt modelId="{B7576AA8-E775-4DF5-BEDB-CA02569AC7DC}" type="pres">
      <dgm:prSet presAssocID="{C6BC0503-0526-421A-BA2A-C694C61EDE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3BE78-C5A1-4B1A-B788-6BC29EC4695F}" type="pres">
      <dgm:prSet presAssocID="{C6BC0503-0526-421A-BA2A-C694C61EDE04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FF9FC7C0-8921-4693-BC0C-1E84872C0F3C}" type="pres">
      <dgm:prSet presAssocID="{C6BC0503-0526-421A-BA2A-C694C61EDE04}" presName="adorn" presStyleLbl="fgAccFollowNode1" presStyleIdx="7" presStyleCnt="8"/>
      <dgm:spPr/>
    </dgm:pt>
  </dgm:ptLst>
  <dgm:cxnLst>
    <dgm:cxn modelId="{D782DFC1-B109-4303-AEDA-DDCB99A68C6E}" srcId="{C9FD11D7-F34F-4ADD-A9D5-B40938C121A1}" destId="{2EEDF19E-1579-4F34-86A1-64B821A5D644}" srcOrd="3" destOrd="0" parTransId="{19AD2964-71FB-4BFA-B185-800466335CA3}" sibTransId="{399A6F4D-11F2-43F4-8C60-25FF5BACFA16}"/>
    <dgm:cxn modelId="{A9EED56B-7131-4182-9F3E-98325632692E}" type="presOf" srcId="{91E1CCFB-C42F-4C8E-B6AC-E8404BFB232F}" destId="{15E6E7FC-52EF-4244-904B-FA1A42FC1820}" srcOrd="0" destOrd="0" presId="urn:microsoft.com/office/officeart/2005/8/layout/bList2#2"/>
    <dgm:cxn modelId="{B48A266E-9CBB-4D7B-A566-9623C8D84F4D}" type="presOf" srcId="{399A6F4D-11F2-43F4-8C60-25FF5BACFA16}" destId="{C1B5BB59-91B7-4ADC-AE06-4DEB99EF288D}" srcOrd="0" destOrd="0" presId="urn:microsoft.com/office/officeart/2005/8/layout/bList2#2"/>
    <dgm:cxn modelId="{825C1E3A-8E5E-40AE-AEB9-021BB0E2F56A}" type="presOf" srcId="{C9FD11D7-F34F-4ADD-A9D5-B40938C121A1}" destId="{607AC864-85F1-437B-8AB4-C7298911FA7C}" srcOrd="0" destOrd="0" presId="urn:microsoft.com/office/officeart/2005/8/layout/bList2#2"/>
    <dgm:cxn modelId="{5170A912-B3C7-4EA4-814D-1880842C572D}" type="presOf" srcId="{7FFA3D2E-8199-47CF-85B3-4CE379EFBF6F}" destId="{C233965D-9B00-48D0-94FD-B8FAC6F9296C}" srcOrd="0" destOrd="0" presId="urn:microsoft.com/office/officeart/2005/8/layout/bList2#2"/>
    <dgm:cxn modelId="{665BE2B2-B858-4C84-8E3E-8BE37E67077F}" type="presOf" srcId="{B677FB20-46FC-4774-884E-3E9224894D17}" destId="{BD9D9654-3479-468F-BDFA-B705901D8520}" srcOrd="0" destOrd="0" presId="urn:microsoft.com/office/officeart/2005/8/layout/bList2#2"/>
    <dgm:cxn modelId="{3EA7EEEE-2041-4173-982D-4980459FF9A3}" type="presOf" srcId="{5029E418-AD17-4321-A8AD-2D8661A83352}" destId="{3FEF007E-638E-4AC3-9025-22D1C0254AEE}" srcOrd="1" destOrd="0" presId="urn:microsoft.com/office/officeart/2005/8/layout/bList2#2"/>
    <dgm:cxn modelId="{79366D44-BFEF-46A9-8888-3006EF554B8B}" type="presOf" srcId="{6F1A24D6-EFFE-42F2-8BF5-90753FCAC380}" destId="{143FDA8F-0FFF-49AC-8F93-5E4BF6E71C84}" srcOrd="0" destOrd="0" presId="urn:microsoft.com/office/officeart/2005/8/layout/bList2#2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C81E7090-E6CA-4187-A218-22C4C2CBEB0F}" type="presOf" srcId="{5029E418-AD17-4321-A8AD-2D8661A83352}" destId="{5AD9755A-1FC5-49BE-A468-E92EA81132E7}" srcOrd="0" destOrd="0" presId="urn:microsoft.com/office/officeart/2005/8/layout/bList2#2"/>
    <dgm:cxn modelId="{C3E16C47-85A9-44A7-AB56-6C20DB352052}" type="presOf" srcId="{2EEDF19E-1579-4F34-86A1-64B821A5D644}" destId="{B2658DB1-2781-4A51-B9DC-59CD3A39B267}" srcOrd="0" destOrd="0" presId="urn:microsoft.com/office/officeart/2005/8/layout/bList2#2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A5E23B91-DF70-4FF4-9117-31BAAC11E47F}" type="presOf" srcId="{2EEDF19E-1579-4F34-86A1-64B821A5D644}" destId="{ADA39AFC-42EB-4CB4-95C0-A6F6FBED00EA}" srcOrd="1" destOrd="0" presId="urn:microsoft.com/office/officeart/2005/8/layout/bList2#2"/>
    <dgm:cxn modelId="{7CDE1F7E-8FC6-4DC6-8F3C-29A2D3C2B16B}" type="presOf" srcId="{357462F1-7521-4C2C-8BC4-BF4EC6306070}" destId="{644E7A5D-707E-474E-8AEA-AD2ACF5DE243}" srcOrd="0" destOrd="0" presId="urn:microsoft.com/office/officeart/2005/8/layout/bList2#2"/>
    <dgm:cxn modelId="{5A8A9907-A833-4F3C-988C-E994631C87DE}" type="presOf" srcId="{9F1A1E04-EABE-4733-9CA3-0EE7F397E2B7}" destId="{B9AF6661-FD7B-4BF9-8882-D8290D5E124C}" srcOrd="0" destOrd="0" presId="urn:microsoft.com/office/officeart/2005/8/layout/bList2#2"/>
    <dgm:cxn modelId="{EE4006E1-0E68-4536-B721-EF7B868A51F4}" type="presOf" srcId="{C6BC0503-0526-421A-BA2A-C694C61EDE04}" destId="{E6E3BE78-C5A1-4B1A-B788-6BC29EC4695F}" srcOrd="1" destOrd="0" presId="urn:microsoft.com/office/officeart/2005/8/layout/bList2#2"/>
    <dgm:cxn modelId="{BFFBB4AC-6799-47B3-8BEC-33D5220A2476}" srcId="{C9FD11D7-F34F-4ADD-A9D5-B40938C121A1}" destId="{9F1A1E04-EABE-4733-9CA3-0EE7F397E2B7}" srcOrd="4" destOrd="0" parTransId="{017EEAC6-B4CD-4BCC-B2A0-259FCA5F26C0}" sibTransId="{72342CCE-4AA7-45B6-B8AA-5CCFB189108D}"/>
    <dgm:cxn modelId="{E507A2B2-0049-48C4-86D3-51545555A034}" type="presOf" srcId="{6AAC5AA1-E3BF-4C2D-9018-A2092DD47BDA}" destId="{6F8B4160-10AF-4200-948A-39125B9DE56D}" srcOrd="0" destOrd="0" presId="urn:microsoft.com/office/officeart/2005/8/layout/bList2#2"/>
    <dgm:cxn modelId="{BB647D89-05BD-4B07-B4C6-842339DB9F06}" type="presOf" srcId="{182AD93E-39E1-416D-B116-E6904BC5F1E6}" destId="{0E9F12AB-6B31-45AC-B28B-80B6AB9506E8}" srcOrd="0" destOrd="0" presId="urn:microsoft.com/office/officeart/2005/8/layout/bList2#2"/>
    <dgm:cxn modelId="{C60C3822-F51B-45DC-995C-B61CF0FF1F5A}" type="presOf" srcId="{3372A45D-BE62-4BE5-95F1-B23D75F7AC52}" destId="{4542DAFA-94F8-46AC-A6E8-4D9B7FE94F29}" srcOrd="0" destOrd="0" presId="urn:microsoft.com/office/officeart/2005/8/layout/bList2#2"/>
    <dgm:cxn modelId="{DEB22D3F-9D0E-43F4-8003-7649165D5073}" srcId="{C9FD11D7-F34F-4ADD-A9D5-B40938C121A1}" destId="{C6BC0503-0526-421A-BA2A-C694C61EDE04}" srcOrd="7" destOrd="0" parTransId="{11714202-AF34-422C-96FF-5B4E2958DEEC}" sibTransId="{3B1D64AC-79BF-462C-9F89-C864504280A7}"/>
    <dgm:cxn modelId="{447426C7-EB5A-4563-80FB-43ACC56D8AB9}" type="presOf" srcId="{DF9D4DC0-A695-498C-ACED-F7DE94913BEF}" destId="{59F8885C-B968-41D6-88F4-44C6D8EC49B5}" srcOrd="0" destOrd="0" presId="urn:microsoft.com/office/officeart/2005/8/layout/bList2#2"/>
    <dgm:cxn modelId="{856EBBD2-E033-4B86-9EE2-8C9E3E9EB0A8}" type="presOf" srcId="{7FFA3D2E-8199-47CF-85B3-4CE379EFBF6F}" destId="{1410B5B9-5118-41BC-9ED9-F8A1F9EB8F12}" srcOrd="1" destOrd="0" presId="urn:microsoft.com/office/officeart/2005/8/layout/bList2#2"/>
    <dgm:cxn modelId="{9E295DEE-D196-4065-B261-F509DC0861D2}" type="presOf" srcId="{9F1A1E04-EABE-4733-9CA3-0EE7F397E2B7}" destId="{5F3F0E13-3F74-4BDD-9412-45AAE6C36BB6}" srcOrd="1" destOrd="0" presId="urn:microsoft.com/office/officeart/2005/8/layout/bList2#2"/>
    <dgm:cxn modelId="{0A52FA88-16B0-4AE3-9AD1-7BC99DFB3C23}" type="presOf" srcId="{DF9D4DC0-A695-498C-ACED-F7DE94913BEF}" destId="{5173415E-38FB-4BB1-A11E-23E85623089B}" srcOrd="1" destOrd="0" presId="urn:microsoft.com/office/officeart/2005/8/layout/bList2#2"/>
    <dgm:cxn modelId="{43067A48-9D0A-42AE-A967-88E5BD24A1AA}" type="presOf" srcId="{3372A45D-BE62-4BE5-95F1-B23D75F7AC52}" destId="{D61E5FFC-8A14-432B-9344-14AE6E7C66E9}" srcOrd="1" destOrd="0" presId="urn:microsoft.com/office/officeart/2005/8/layout/bList2#2"/>
    <dgm:cxn modelId="{FD528CB5-A219-4D3B-B311-150FE061162E}" type="presOf" srcId="{C6BC0503-0526-421A-BA2A-C694C61EDE04}" destId="{B7576AA8-E775-4DF5-BEDB-CA02569AC7DC}" srcOrd="0" destOrd="0" presId="urn:microsoft.com/office/officeart/2005/8/layout/bList2#2"/>
    <dgm:cxn modelId="{7FC88035-A012-48F6-BB96-BA11831E1FA6}" srcId="{C9FD11D7-F34F-4ADD-A9D5-B40938C121A1}" destId="{3372A45D-BE62-4BE5-95F1-B23D75F7AC52}" srcOrd="5" destOrd="0" parTransId="{CD9AC465-210F-45D8-81AC-D83016024B0D}" sibTransId="{91E1CCFB-C42F-4C8E-B6AC-E8404BFB232F}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62B5E1A7-D9A6-4FC7-84C9-F14F378ABB2D}" srcId="{C9FD11D7-F34F-4ADD-A9D5-B40938C121A1}" destId="{DF9D4DC0-A695-498C-ACED-F7DE94913BEF}" srcOrd="6" destOrd="0" parTransId="{4B9D5AFA-FE8B-43AF-8AF7-EAC32A465779}" sibTransId="{182AD93E-39E1-416D-B116-E6904BC5F1E6}"/>
    <dgm:cxn modelId="{03B98C73-5953-4E50-969D-4514DA77B22C}" type="presOf" srcId="{72342CCE-4AA7-45B6-B8AA-5CCFB189108D}" destId="{AFE357F7-C00F-4213-AA82-EA7F8B4515EF}" srcOrd="0" destOrd="0" presId="urn:microsoft.com/office/officeart/2005/8/layout/bList2#2"/>
    <dgm:cxn modelId="{D0AEDF57-F20A-494A-B9EC-8081BC6716A2}" type="presOf" srcId="{357462F1-7521-4C2C-8BC4-BF4EC6306070}" destId="{545F3487-8C57-4CB5-81D0-990200FD049B}" srcOrd="1" destOrd="0" presId="urn:microsoft.com/office/officeart/2005/8/layout/bList2#2"/>
    <dgm:cxn modelId="{89B1CB08-1BA5-4A30-9B84-276DE45335E1}" type="presParOf" srcId="{607AC864-85F1-437B-8AB4-C7298911FA7C}" destId="{037ABD43-BEB9-4713-91B3-90D86834A360}" srcOrd="0" destOrd="0" presId="urn:microsoft.com/office/officeart/2005/8/layout/bList2#2"/>
    <dgm:cxn modelId="{D6D52986-1580-4CCB-94F3-0E46F912FEE0}" type="presParOf" srcId="{037ABD43-BEB9-4713-91B3-90D86834A360}" destId="{897EB0E8-F575-4C89-B78E-BBE09FC53878}" srcOrd="0" destOrd="0" presId="urn:microsoft.com/office/officeart/2005/8/layout/bList2#2"/>
    <dgm:cxn modelId="{ACB61974-318A-44D7-A7E6-22D50D82842F}" type="presParOf" srcId="{037ABD43-BEB9-4713-91B3-90D86834A360}" destId="{644E7A5D-707E-474E-8AEA-AD2ACF5DE243}" srcOrd="1" destOrd="0" presId="urn:microsoft.com/office/officeart/2005/8/layout/bList2#2"/>
    <dgm:cxn modelId="{9782DEF5-6C15-42C3-BCDC-4A0D329EE5C9}" type="presParOf" srcId="{037ABD43-BEB9-4713-91B3-90D86834A360}" destId="{545F3487-8C57-4CB5-81D0-990200FD049B}" srcOrd="2" destOrd="0" presId="urn:microsoft.com/office/officeart/2005/8/layout/bList2#2"/>
    <dgm:cxn modelId="{AF76E144-3DBE-4470-9B69-44FCD7DDD059}" type="presParOf" srcId="{037ABD43-BEB9-4713-91B3-90D86834A360}" destId="{97E0FEE8-8596-453F-80C6-702F986D92AD}" srcOrd="3" destOrd="0" presId="urn:microsoft.com/office/officeart/2005/8/layout/bList2#2"/>
    <dgm:cxn modelId="{1731ED3F-E628-4105-B79C-F25FFDFD78EB}" type="presParOf" srcId="{607AC864-85F1-437B-8AB4-C7298911FA7C}" destId="{6F8B4160-10AF-4200-948A-39125B9DE56D}" srcOrd="1" destOrd="0" presId="urn:microsoft.com/office/officeart/2005/8/layout/bList2#2"/>
    <dgm:cxn modelId="{6272F8FC-5B04-4596-93B4-863108B8BECF}" type="presParOf" srcId="{607AC864-85F1-437B-8AB4-C7298911FA7C}" destId="{20CA36FB-4CB6-4F9A-8821-A095D01FC35E}" srcOrd="2" destOrd="0" presId="urn:microsoft.com/office/officeart/2005/8/layout/bList2#2"/>
    <dgm:cxn modelId="{7F0B3FD1-D492-4583-8A37-C0ADCF9FA062}" type="presParOf" srcId="{20CA36FB-4CB6-4F9A-8821-A095D01FC35E}" destId="{31CBC924-0A11-4914-B99E-CA006684575E}" srcOrd="0" destOrd="0" presId="urn:microsoft.com/office/officeart/2005/8/layout/bList2#2"/>
    <dgm:cxn modelId="{8D247B33-C374-4918-92E7-4F4018B30E8B}" type="presParOf" srcId="{20CA36FB-4CB6-4F9A-8821-A095D01FC35E}" destId="{5AD9755A-1FC5-49BE-A468-E92EA81132E7}" srcOrd="1" destOrd="0" presId="urn:microsoft.com/office/officeart/2005/8/layout/bList2#2"/>
    <dgm:cxn modelId="{54EF4A35-8146-466C-A942-42E632BFD36E}" type="presParOf" srcId="{20CA36FB-4CB6-4F9A-8821-A095D01FC35E}" destId="{3FEF007E-638E-4AC3-9025-22D1C0254AEE}" srcOrd="2" destOrd="0" presId="urn:microsoft.com/office/officeart/2005/8/layout/bList2#2"/>
    <dgm:cxn modelId="{B7C8719A-A818-4064-9B21-59358B1EC744}" type="presParOf" srcId="{20CA36FB-4CB6-4F9A-8821-A095D01FC35E}" destId="{0CC7CA90-EBBF-4B1F-8E45-9231B5E821EC}" srcOrd="3" destOrd="0" presId="urn:microsoft.com/office/officeart/2005/8/layout/bList2#2"/>
    <dgm:cxn modelId="{BD0AAD0D-A5BD-4F35-A113-46C08AF25BD3}" type="presParOf" srcId="{607AC864-85F1-437B-8AB4-C7298911FA7C}" destId="{BD9D9654-3479-468F-BDFA-B705901D8520}" srcOrd="3" destOrd="0" presId="urn:microsoft.com/office/officeart/2005/8/layout/bList2#2"/>
    <dgm:cxn modelId="{E6392611-5E1A-457E-87E6-73097F573F35}" type="presParOf" srcId="{607AC864-85F1-437B-8AB4-C7298911FA7C}" destId="{F40336AE-7C86-4CA6-9B85-AFBE64072554}" srcOrd="4" destOrd="0" presId="urn:microsoft.com/office/officeart/2005/8/layout/bList2#2"/>
    <dgm:cxn modelId="{2B84FD27-1B4A-41AD-80EB-8FF6A72B7091}" type="presParOf" srcId="{F40336AE-7C86-4CA6-9B85-AFBE64072554}" destId="{5227A520-DC2D-49D7-B894-27D34BA6819D}" srcOrd="0" destOrd="0" presId="urn:microsoft.com/office/officeart/2005/8/layout/bList2#2"/>
    <dgm:cxn modelId="{6407899F-8FA4-46E9-85C4-348ABD1E1EB3}" type="presParOf" srcId="{F40336AE-7C86-4CA6-9B85-AFBE64072554}" destId="{C233965D-9B00-48D0-94FD-B8FAC6F9296C}" srcOrd="1" destOrd="0" presId="urn:microsoft.com/office/officeart/2005/8/layout/bList2#2"/>
    <dgm:cxn modelId="{03D14781-AD19-4B0D-A9F2-421902067394}" type="presParOf" srcId="{F40336AE-7C86-4CA6-9B85-AFBE64072554}" destId="{1410B5B9-5118-41BC-9ED9-F8A1F9EB8F12}" srcOrd="2" destOrd="0" presId="urn:microsoft.com/office/officeart/2005/8/layout/bList2#2"/>
    <dgm:cxn modelId="{62943A99-7585-4400-839E-4E9CC84603A7}" type="presParOf" srcId="{F40336AE-7C86-4CA6-9B85-AFBE64072554}" destId="{CF6577B6-8840-459A-8BE1-3B88103D3EF4}" srcOrd="3" destOrd="0" presId="urn:microsoft.com/office/officeart/2005/8/layout/bList2#2"/>
    <dgm:cxn modelId="{0D2145BC-5CBE-4710-BE2A-2DB622B1A90B}" type="presParOf" srcId="{607AC864-85F1-437B-8AB4-C7298911FA7C}" destId="{143FDA8F-0FFF-49AC-8F93-5E4BF6E71C84}" srcOrd="5" destOrd="0" presId="urn:microsoft.com/office/officeart/2005/8/layout/bList2#2"/>
    <dgm:cxn modelId="{B9EAAB46-E497-430D-8376-250B64EBE8A9}" type="presParOf" srcId="{607AC864-85F1-437B-8AB4-C7298911FA7C}" destId="{58B2CF5D-6D32-481D-B765-6871614151AB}" srcOrd="6" destOrd="0" presId="urn:microsoft.com/office/officeart/2005/8/layout/bList2#2"/>
    <dgm:cxn modelId="{1BF8B2F8-AEF4-4659-88F5-3C38F841C85F}" type="presParOf" srcId="{58B2CF5D-6D32-481D-B765-6871614151AB}" destId="{E69BF197-F33A-41A6-8DDA-05D155EDD536}" srcOrd="0" destOrd="0" presId="urn:microsoft.com/office/officeart/2005/8/layout/bList2#2"/>
    <dgm:cxn modelId="{630A0F62-9A75-4ACB-B7BF-271540241ED7}" type="presParOf" srcId="{58B2CF5D-6D32-481D-B765-6871614151AB}" destId="{B2658DB1-2781-4A51-B9DC-59CD3A39B267}" srcOrd="1" destOrd="0" presId="urn:microsoft.com/office/officeart/2005/8/layout/bList2#2"/>
    <dgm:cxn modelId="{6932AC3D-380A-4A7B-88F0-C51F1DEBAF5D}" type="presParOf" srcId="{58B2CF5D-6D32-481D-B765-6871614151AB}" destId="{ADA39AFC-42EB-4CB4-95C0-A6F6FBED00EA}" srcOrd="2" destOrd="0" presId="urn:microsoft.com/office/officeart/2005/8/layout/bList2#2"/>
    <dgm:cxn modelId="{F4636E98-5FBC-4FB5-BC66-98ADA0121BDF}" type="presParOf" srcId="{58B2CF5D-6D32-481D-B765-6871614151AB}" destId="{AFFA5A7A-D0F2-42A4-A42D-008D1B2C9C45}" srcOrd="3" destOrd="0" presId="urn:microsoft.com/office/officeart/2005/8/layout/bList2#2"/>
    <dgm:cxn modelId="{34793BAE-6BDC-481E-9390-8456CAAD37E1}" type="presParOf" srcId="{607AC864-85F1-437B-8AB4-C7298911FA7C}" destId="{C1B5BB59-91B7-4ADC-AE06-4DEB99EF288D}" srcOrd="7" destOrd="0" presId="urn:microsoft.com/office/officeart/2005/8/layout/bList2#2"/>
    <dgm:cxn modelId="{09F87E2E-FA1A-4951-9F45-F8AFB85BEC86}" type="presParOf" srcId="{607AC864-85F1-437B-8AB4-C7298911FA7C}" destId="{C0508D51-7800-437C-B74A-36455C202F36}" srcOrd="8" destOrd="0" presId="urn:microsoft.com/office/officeart/2005/8/layout/bList2#2"/>
    <dgm:cxn modelId="{61F43CD1-A326-4B83-85DB-781C854505FA}" type="presParOf" srcId="{C0508D51-7800-437C-B74A-36455C202F36}" destId="{0153B33D-2F5B-4883-B3E5-C8679B155F0D}" srcOrd="0" destOrd="0" presId="urn:microsoft.com/office/officeart/2005/8/layout/bList2#2"/>
    <dgm:cxn modelId="{F3E8C446-10AC-4B02-B039-0134C3AD6E95}" type="presParOf" srcId="{C0508D51-7800-437C-B74A-36455C202F36}" destId="{B9AF6661-FD7B-4BF9-8882-D8290D5E124C}" srcOrd="1" destOrd="0" presId="urn:microsoft.com/office/officeart/2005/8/layout/bList2#2"/>
    <dgm:cxn modelId="{08C17B7B-D65F-4B9A-BE48-0F0B46602AC4}" type="presParOf" srcId="{C0508D51-7800-437C-B74A-36455C202F36}" destId="{5F3F0E13-3F74-4BDD-9412-45AAE6C36BB6}" srcOrd="2" destOrd="0" presId="urn:microsoft.com/office/officeart/2005/8/layout/bList2#2"/>
    <dgm:cxn modelId="{D869D405-C617-431E-BB08-78F667A0871A}" type="presParOf" srcId="{C0508D51-7800-437C-B74A-36455C202F36}" destId="{EF1588DB-DFBF-4E6E-B2F3-207BACF13F25}" srcOrd="3" destOrd="0" presId="urn:microsoft.com/office/officeart/2005/8/layout/bList2#2"/>
    <dgm:cxn modelId="{7F808CF3-AFDF-4ECF-B6F8-B686F7BAF50A}" type="presParOf" srcId="{607AC864-85F1-437B-8AB4-C7298911FA7C}" destId="{AFE357F7-C00F-4213-AA82-EA7F8B4515EF}" srcOrd="9" destOrd="0" presId="urn:microsoft.com/office/officeart/2005/8/layout/bList2#2"/>
    <dgm:cxn modelId="{922F2765-6E03-4FBC-B6FA-F5E82D79E7BF}" type="presParOf" srcId="{607AC864-85F1-437B-8AB4-C7298911FA7C}" destId="{F6C93546-6ACA-43E0-ADA1-BC5744C90EFA}" srcOrd="10" destOrd="0" presId="urn:microsoft.com/office/officeart/2005/8/layout/bList2#2"/>
    <dgm:cxn modelId="{0531B313-AC87-427E-B983-094088863209}" type="presParOf" srcId="{F6C93546-6ACA-43E0-ADA1-BC5744C90EFA}" destId="{B2BA7735-9E4C-4D7A-A06B-3F7367958C82}" srcOrd="0" destOrd="0" presId="urn:microsoft.com/office/officeart/2005/8/layout/bList2#2"/>
    <dgm:cxn modelId="{F75DDD9F-888E-4C4D-87B0-8057E1F27838}" type="presParOf" srcId="{F6C93546-6ACA-43E0-ADA1-BC5744C90EFA}" destId="{4542DAFA-94F8-46AC-A6E8-4D9B7FE94F29}" srcOrd="1" destOrd="0" presId="urn:microsoft.com/office/officeart/2005/8/layout/bList2#2"/>
    <dgm:cxn modelId="{C85ADA37-0059-43FF-9D79-3EE84365A06B}" type="presParOf" srcId="{F6C93546-6ACA-43E0-ADA1-BC5744C90EFA}" destId="{D61E5FFC-8A14-432B-9344-14AE6E7C66E9}" srcOrd="2" destOrd="0" presId="urn:microsoft.com/office/officeart/2005/8/layout/bList2#2"/>
    <dgm:cxn modelId="{4D133B1C-90EA-4DAF-8542-C7C0567125E3}" type="presParOf" srcId="{F6C93546-6ACA-43E0-ADA1-BC5744C90EFA}" destId="{2AAB04EB-D869-4A29-B4EC-B7C1FEB24F69}" srcOrd="3" destOrd="0" presId="urn:microsoft.com/office/officeart/2005/8/layout/bList2#2"/>
    <dgm:cxn modelId="{96C34B6F-2D10-47EB-8064-4F7B99C16FEE}" type="presParOf" srcId="{607AC864-85F1-437B-8AB4-C7298911FA7C}" destId="{15E6E7FC-52EF-4244-904B-FA1A42FC1820}" srcOrd="11" destOrd="0" presId="urn:microsoft.com/office/officeart/2005/8/layout/bList2#2"/>
    <dgm:cxn modelId="{08D32784-84A9-4C89-98FF-ABC6C2A50241}" type="presParOf" srcId="{607AC864-85F1-437B-8AB4-C7298911FA7C}" destId="{A6C5BAB5-7D55-47D5-A303-3579B7A6A430}" srcOrd="12" destOrd="0" presId="urn:microsoft.com/office/officeart/2005/8/layout/bList2#2"/>
    <dgm:cxn modelId="{82ABEA09-8A0E-4438-9393-33CD63E5378C}" type="presParOf" srcId="{A6C5BAB5-7D55-47D5-A303-3579B7A6A430}" destId="{4A7ED31C-24C8-4BE7-8CBE-FD51E1DC97A5}" srcOrd="0" destOrd="0" presId="urn:microsoft.com/office/officeart/2005/8/layout/bList2#2"/>
    <dgm:cxn modelId="{B74601A2-641E-4CFD-B864-2B2A0EDC4D25}" type="presParOf" srcId="{A6C5BAB5-7D55-47D5-A303-3579B7A6A430}" destId="{59F8885C-B968-41D6-88F4-44C6D8EC49B5}" srcOrd="1" destOrd="0" presId="urn:microsoft.com/office/officeart/2005/8/layout/bList2#2"/>
    <dgm:cxn modelId="{18081581-F4A0-4EB5-AC43-4EE91C9E7AFB}" type="presParOf" srcId="{A6C5BAB5-7D55-47D5-A303-3579B7A6A430}" destId="{5173415E-38FB-4BB1-A11E-23E85623089B}" srcOrd="2" destOrd="0" presId="urn:microsoft.com/office/officeart/2005/8/layout/bList2#2"/>
    <dgm:cxn modelId="{09BA6448-8754-48A0-A140-68DDDB6FC4C2}" type="presParOf" srcId="{A6C5BAB5-7D55-47D5-A303-3579B7A6A430}" destId="{3CD98FCD-76EC-48D0-B8C4-21D4C8606081}" srcOrd="3" destOrd="0" presId="urn:microsoft.com/office/officeart/2005/8/layout/bList2#2"/>
    <dgm:cxn modelId="{8CCE8AD7-761C-4E69-AB5B-18B3D9F9C5A0}" type="presParOf" srcId="{607AC864-85F1-437B-8AB4-C7298911FA7C}" destId="{0E9F12AB-6B31-45AC-B28B-80B6AB9506E8}" srcOrd="13" destOrd="0" presId="urn:microsoft.com/office/officeart/2005/8/layout/bList2#2"/>
    <dgm:cxn modelId="{C8A5B5FA-A1DF-4990-9E24-E7EF3319F98B}" type="presParOf" srcId="{607AC864-85F1-437B-8AB4-C7298911FA7C}" destId="{970F208E-1338-4DD6-9795-1852787C2F20}" srcOrd="14" destOrd="0" presId="urn:microsoft.com/office/officeart/2005/8/layout/bList2#2"/>
    <dgm:cxn modelId="{0B4B9EFD-6857-4BBA-B693-7AAD4969CA30}" type="presParOf" srcId="{970F208E-1338-4DD6-9795-1852787C2F20}" destId="{AA153859-7A77-4A6C-ACFE-9B13C9755BF9}" srcOrd="0" destOrd="0" presId="urn:microsoft.com/office/officeart/2005/8/layout/bList2#2"/>
    <dgm:cxn modelId="{D38F706E-2671-4416-ACC2-6293ED55F245}" type="presParOf" srcId="{970F208E-1338-4DD6-9795-1852787C2F20}" destId="{B7576AA8-E775-4DF5-BEDB-CA02569AC7DC}" srcOrd="1" destOrd="0" presId="urn:microsoft.com/office/officeart/2005/8/layout/bList2#2"/>
    <dgm:cxn modelId="{B77B3796-EFF3-4495-BF45-00A6CDEC514D}" type="presParOf" srcId="{970F208E-1338-4DD6-9795-1852787C2F20}" destId="{E6E3BE78-C5A1-4B1A-B788-6BC29EC4695F}" srcOrd="2" destOrd="0" presId="urn:microsoft.com/office/officeart/2005/8/layout/bList2#2"/>
    <dgm:cxn modelId="{318D5B39-1A5D-4898-AB3B-79C26EEA27B9}" type="presParOf" srcId="{970F208E-1338-4DD6-9795-1852787C2F20}" destId="{FF9FC7C0-8921-4693-BC0C-1E84872C0F3C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3" loCatId="list" qsTypeId="urn:microsoft.com/office/officeart/2005/8/quickstyle/simple1" qsCatId="simple" csTypeId="urn:microsoft.com/office/officeart/2005/8/colors/accent1_2" csCatId="accent1" phldr="1"/>
      <dgm:spPr/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8789CF99-66C9-4CC7-89A0-5C41D5B77221}" type="presOf" srcId="{C9FD11D7-F34F-4ADD-A9D5-B40938C121A1}" destId="{607AC864-85F1-437B-8AB4-C7298911FA7C}" srcOrd="0" destOrd="0" presId="urn:microsoft.com/office/officeart/2005/8/layout/bList2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0" rIns="3429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err="1" smtClean="0"/>
            <a:t>bread</a:t>
          </a:r>
          <a:endParaRPr lang="cs-CZ" sz="2700" kern="1200" dirty="0"/>
        </a:p>
      </dsp:txBody>
      <dsp:txXfrm>
        <a:off x="5049" y="1389744"/>
        <a:ext cx="1261034" cy="574779"/>
      </dsp:txXfrm>
    </dsp:sp>
    <dsp:sp modelId="{97E0FEE8-8596-453F-80C6-702F986D92AD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0" rIns="3429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err="1" smtClean="0"/>
            <a:t>roll</a:t>
          </a:r>
          <a:endParaRPr lang="cs-CZ" sz="2700" kern="1200" dirty="0"/>
        </a:p>
      </dsp:txBody>
      <dsp:txXfrm>
        <a:off x="2098742" y="1389744"/>
        <a:ext cx="1261034" cy="574779"/>
      </dsp:txXfrm>
    </dsp:sp>
    <dsp:sp modelId="{0CC7CA90-EBBF-4B1F-8E45-9231B5E821EC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0" rIns="3429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cheese</a:t>
          </a:r>
          <a:endParaRPr lang="cs-CZ" sz="2700" kern="1200" dirty="0"/>
        </a:p>
      </dsp:txBody>
      <dsp:txXfrm>
        <a:off x="4192434" y="1389744"/>
        <a:ext cx="1261034" cy="574779"/>
      </dsp:txXfrm>
    </dsp:sp>
    <dsp:sp modelId="{CF6577B6-8840-459A-8BE1-3B88103D3EF4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9BF197-F33A-41A6-8DDA-05D155EDD536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A39AFC-42EB-4CB4-95C0-A6F6FBED00EA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0" rIns="3429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err="1" smtClean="0"/>
            <a:t>egg</a:t>
          </a:r>
          <a:endParaRPr lang="cs-CZ" sz="2700" kern="1200" dirty="0"/>
        </a:p>
      </dsp:txBody>
      <dsp:txXfrm>
        <a:off x="6286127" y="1389744"/>
        <a:ext cx="1261034" cy="574779"/>
      </dsp:txXfrm>
    </dsp:sp>
    <dsp:sp modelId="{AFFA5A7A-D0F2-42A4-A42D-008D1B2C9C45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53B33D-2F5B-4883-B3E5-C8679B155F0D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3F0E13-3F74-4BDD-9412-45AAE6C36BB6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0" rIns="3429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err="1" smtClean="0"/>
            <a:t>butter</a:t>
          </a:r>
          <a:endParaRPr lang="cs-CZ" sz="2700" kern="1200" dirty="0"/>
        </a:p>
      </dsp:txBody>
      <dsp:txXfrm>
        <a:off x="5049" y="3754881"/>
        <a:ext cx="1261034" cy="574779"/>
      </dsp:txXfrm>
    </dsp:sp>
    <dsp:sp modelId="{EF1588DB-DFBF-4E6E-B2F3-207BACF13F25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0" rIns="3429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ham</a:t>
          </a:r>
          <a:endParaRPr lang="cs-CZ" sz="2700" kern="1200" dirty="0"/>
        </a:p>
      </dsp:txBody>
      <dsp:txXfrm>
        <a:off x="2098742" y="3754881"/>
        <a:ext cx="1261034" cy="574779"/>
      </dsp:txXfrm>
    </dsp:sp>
    <dsp:sp modelId="{2AAB04EB-D869-4A29-B4EC-B7C1FEB24F69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0" rIns="3429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err="1" smtClean="0"/>
            <a:t>yoghurt</a:t>
          </a:r>
          <a:endParaRPr lang="cs-CZ" sz="2700" kern="1200" dirty="0"/>
        </a:p>
      </dsp:txBody>
      <dsp:txXfrm>
        <a:off x="4192434" y="3754881"/>
        <a:ext cx="1261034" cy="574779"/>
      </dsp:txXfrm>
    </dsp:sp>
    <dsp:sp modelId="{3CD98FCD-76EC-48D0-B8C4-21D4C8606081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3859-7A77-4A6C-ACFE-9B13C9755BF9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BE78-C5A1-4B1A-B788-6BC29EC4695F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0" rIns="3429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err="1" smtClean="0"/>
            <a:t>salami</a:t>
          </a:r>
          <a:endParaRPr lang="cs-CZ" sz="2700" kern="1200" dirty="0"/>
        </a:p>
      </dsp:txBody>
      <dsp:txXfrm>
        <a:off x="6286127" y="3754881"/>
        <a:ext cx="1261034" cy="574779"/>
      </dsp:txXfrm>
    </dsp:sp>
    <dsp:sp modelId="{FF9FC7C0-8921-4693-BC0C-1E84872C0F3C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1389744"/>
        <a:ext cx="1261034" cy="574779"/>
      </dsp:txXfrm>
    </dsp:sp>
    <dsp:sp modelId="{97E0FEE8-8596-453F-80C6-702F986D92AD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1389744"/>
        <a:ext cx="1261034" cy="574779"/>
      </dsp:txXfrm>
    </dsp:sp>
    <dsp:sp modelId="{0CC7CA90-EBBF-4B1F-8E45-9231B5E821EC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1389744"/>
        <a:ext cx="1261034" cy="574779"/>
      </dsp:txXfrm>
    </dsp:sp>
    <dsp:sp modelId="{CF6577B6-8840-459A-8BE1-3B88103D3EF4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9BF197-F33A-41A6-8DDA-05D155EDD536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A39AFC-42EB-4CB4-95C0-A6F6FBED00EA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1389744"/>
        <a:ext cx="1261034" cy="574779"/>
      </dsp:txXfrm>
    </dsp:sp>
    <dsp:sp modelId="{AFFA5A7A-D0F2-42A4-A42D-008D1B2C9C45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53B33D-2F5B-4883-B3E5-C8679B155F0D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3F0E13-3F74-4BDD-9412-45AAE6C36BB6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3754881"/>
        <a:ext cx="1261034" cy="574779"/>
      </dsp:txXfrm>
    </dsp:sp>
    <dsp:sp modelId="{EF1588DB-DFBF-4E6E-B2F3-207BACF13F25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3754881"/>
        <a:ext cx="1261034" cy="574779"/>
      </dsp:txXfrm>
    </dsp:sp>
    <dsp:sp modelId="{2AAB04EB-D869-4A29-B4EC-B7C1FEB24F69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3754881"/>
        <a:ext cx="1261034" cy="574779"/>
      </dsp:txXfrm>
    </dsp:sp>
    <dsp:sp modelId="{3CD98FCD-76EC-48D0-B8C4-21D4C8606081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3859-7A77-4A6C-ACFE-9B13C9755BF9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BE78-C5A1-4B1A-B788-6BC29EC4695F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3754881"/>
        <a:ext cx="1261034" cy="574779"/>
      </dsp:txXfrm>
    </dsp:sp>
    <dsp:sp modelId="{FF9FC7C0-8921-4693-BC0C-1E84872C0F3C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#3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D6C9-8D2B-4997-9B7A-21DCE1C4984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6F096-04C0-430A-9E48-9232239106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2664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D6C9-8D2B-4997-9B7A-21DCE1C4984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6F096-04C0-430A-9E48-9232239106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66294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D6C9-8D2B-4997-9B7A-21DCE1C4984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6F096-04C0-430A-9E48-9232239106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02028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D6C9-8D2B-4997-9B7A-21DCE1C4984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6F096-04C0-430A-9E48-9232239106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7711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D6C9-8D2B-4997-9B7A-21DCE1C4984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6F096-04C0-430A-9E48-9232239106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84015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D6C9-8D2B-4997-9B7A-21DCE1C4984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6F096-04C0-430A-9E48-9232239106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05594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D6C9-8D2B-4997-9B7A-21DCE1C4984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6F096-04C0-430A-9E48-9232239106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6859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D6C9-8D2B-4997-9B7A-21DCE1C4984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6F096-04C0-430A-9E48-9232239106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4465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D6C9-8D2B-4997-9B7A-21DCE1C4984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6F096-04C0-430A-9E48-9232239106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875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D6C9-8D2B-4997-9B7A-21DCE1C4984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6F096-04C0-430A-9E48-9232239106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0052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4D6C9-8D2B-4997-9B7A-21DCE1C4984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6F096-04C0-430A-9E48-9232239106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9015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4D6C9-8D2B-4997-9B7A-21DCE1C49843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6F096-04C0-430A-9E48-9232239106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6388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wmf"/><Relationship Id="rId14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wmf"/><Relationship Id="rId3" Type="http://schemas.openxmlformats.org/officeDocument/2006/relationships/diagramLayout" Target="../diagrams/layout2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wmf"/><Relationship Id="rId14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wmf"/><Relationship Id="rId3" Type="http://schemas.openxmlformats.org/officeDocument/2006/relationships/diagramLayout" Target="../diagrams/layout3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3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5.wmf"/><Relationship Id="rId14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FOOD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VY_32_INOVACE_073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04211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FOOD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82326438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bread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chléb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roll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rohlík,houska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cheese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sýr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egg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vejce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butter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máslo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ham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šunka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yoghurt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jogurt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salami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salám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37103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687549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Documents and Settings\u s e r\Local Settings\Temporary Internet Files\Content.IE5\FE201DQU\MC90041338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1436489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u s e r\Local Settings\Temporary Internet Files\Content.IE5\TBO1PFT2\MC90033305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692424"/>
            <a:ext cx="1704901" cy="123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u s e r\Local Settings\Temporary Internet Files\Content.IE5\FE201DQU\MC900215775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549354"/>
            <a:ext cx="172819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 s e r\Local Settings\Temporary Internet Files\Content.IE5\FE201DQU\MC900112384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624608"/>
            <a:ext cx="1602965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u s e r\Local Settings\Temporary Internet Files\Content.IE5\TBO1PFT2\MC900350328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4149080"/>
            <a:ext cx="1652513" cy="1264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u s e r\Local Settings\Temporary Internet Files\Content.IE5\FE201DQU\MC900290480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83571" y="3973387"/>
            <a:ext cx="1593325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u s e r\Local Settings\Temporary Internet Files\Content.IE5\FE201DQU\MC900411900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973387"/>
            <a:ext cx="1699119" cy="1252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Documents and Settings\u s e r\Local Settings\Temporary Internet Files\Content.IE5\OKO5AVFA\MC900199193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49991" y="3944292"/>
            <a:ext cx="1854458" cy="1498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3801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937368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Documents and Settings\u s e r\Local Settings\Temporary Internet Files\Content.IE5\FE201DQU\MC90041338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1436489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Documents and Settings\u s e r\Local Settings\Temporary Internet Files\Content.IE5\TBO1PFT2\MC90033305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692424"/>
            <a:ext cx="1704901" cy="123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Documents and Settings\u s e r\Local Settings\Temporary Internet Files\Content.IE5\FE201DQU\MC900215775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549354"/>
            <a:ext cx="172819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Documents and Settings\u s e r\Local Settings\Temporary Internet Files\Content.IE5\FE201DQU\MC900112384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624608"/>
            <a:ext cx="1602965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:\Documents and Settings\u s e r\Local Settings\Temporary Internet Files\Content.IE5\TBO1PFT2\MC900350328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4149080"/>
            <a:ext cx="1652513" cy="1264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Documents and Settings\u s e r\Local Settings\Temporary Internet Files\Content.IE5\FE201DQU\MC900290480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83571" y="3973387"/>
            <a:ext cx="1593325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C:\Documents and Settings\u s e r\Local Settings\Temporary Internet Files\Content.IE5\FE201DQU\MC900411900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973387"/>
            <a:ext cx="1699119" cy="1252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9" descr="C:\Documents and Settings\u s e r\Local Settings\Temporary Internet Files\Content.IE5\OKO5AVFA\MC900199193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49991" y="3944292"/>
            <a:ext cx="1854458" cy="1498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08795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FOOD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37958611"/>
              </p:ext>
            </p:extLst>
          </p:nvPr>
        </p:nvGraphicFramePr>
        <p:xfrm>
          <a:off x="3635896" y="1988840"/>
          <a:ext cx="1944216" cy="29381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944216"/>
              </a:tblGrid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butter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smtClean="0"/>
                        <a:t>ham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egg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salami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roll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bread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yoghurt</a:t>
                      </a:r>
                      <a:endParaRPr lang="cs-CZ" dirty="0"/>
                    </a:p>
                  </a:txBody>
                  <a:tcPr/>
                </a:tc>
              </a:tr>
              <a:tr h="367265">
                <a:tc>
                  <a:txBody>
                    <a:bodyPr/>
                    <a:lstStyle/>
                    <a:p>
                      <a:r>
                        <a:rPr lang="cs-CZ" dirty="0" smtClean="0"/>
                        <a:t>cheese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633256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Documents and Settings\u s e r\Local Settings\Temporary Internet Files\Content.IE5\FE201DQU\MC90041338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70632"/>
            <a:ext cx="1436489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Documents and Settings\u s e r\Local Settings\Temporary Internet Files\Content.IE5\TBO1PFT2\MC90033305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89012"/>
            <a:ext cx="1704901" cy="123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Documents and Settings\u s e r\Local Settings\Temporary Internet Files\Content.IE5\FE201DQU\MC900215775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204471"/>
            <a:ext cx="172819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Documents and Settings\u s e r\Local Settings\Temporary Internet Files\Content.IE5\FE201DQU\MC900112384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0157" y="1951089"/>
            <a:ext cx="1602965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Documents and Settings\u s e r\Local Settings\Temporary Internet Files\Content.IE5\TBO1PFT2\MC900350328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242099"/>
            <a:ext cx="1652513" cy="1264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C:\Documents and Settings\u s e r\Local Settings\Temporary Internet Files\Content.IE5\FE201DQU\MC900290480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61299" y="3645024"/>
            <a:ext cx="1593325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C:\Documents and Settings\u s e r\Local Settings\Temporary Internet Files\Content.IE5\FE201DQU\MC900411900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87011" y="1982419"/>
            <a:ext cx="1699119" cy="1252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9" descr="C:\Documents and Settings\u s e r\Local Settings\Temporary Internet Files\Content.IE5\OKO5AVFA\MC900199193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13174"/>
            <a:ext cx="1854458" cy="1498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110340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42</Words>
  <Application>Microsoft Office PowerPoint</Application>
  <PresentationFormat>Předvádění na obrazovce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FOOD</vt:lpstr>
      <vt:lpstr>FOOD</vt:lpstr>
      <vt:lpstr>FOOD</vt:lpstr>
      <vt:lpstr>FOOD</vt:lpstr>
      <vt:lpstr>FOOD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</dc:title>
  <dc:creator>PC</dc:creator>
  <cp:lastModifiedBy>Pavel Vlček</cp:lastModifiedBy>
  <cp:revision>5</cp:revision>
  <dcterms:created xsi:type="dcterms:W3CDTF">2013-02-04T18:30:11Z</dcterms:created>
  <dcterms:modified xsi:type="dcterms:W3CDTF">2013-03-24T20:59:42Z</dcterms:modified>
</cp:coreProperties>
</file>