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06864-944A-43AB-AFD7-CEB5AFB7721C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03483-BB85-4649-B5C9-A0C350FBE19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72910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06864-944A-43AB-AFD7-CEB5AFB7721C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03483-BB85-4649-B5C9-A0C350FBE19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61223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06864-944A-43AB-AFD7-CEB5AFB7721C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03483-BB85-4649-B5C9-A0C350FBE19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90720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06864-944A-43AB-AFD7-CEB5AFB7721C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03483-BB85-4649-B5C9-A0C350FBE19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40132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06864-944A-43AB-AFD7-CEB5AFB7721C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03483-BB85-4649-B5C9-A0C350FBE19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55348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06864-944A-43AB-AFD7-CEB5AFB7721C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03483-BB85-4649-B5C9-A0C350FBE19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77052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06864-944A-43AB-AFD7-CEB5AFB7721C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03483-BB85-4649-B5C9-A0C350FBE19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94576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06864-944A-43AB-AFD7-CEB5AFB7721C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03483-BB85-4649-B5C9-A0C350FBE19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77777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06864-944A-43AB-AFD7-CEB5AFB7721C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03483-BB85-4649-B5C9-A0C350FBE19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91976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06864-944A-43AB-AFD7-CEB5AFB7721C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03483-BB85-4649-B5C9-A0C350FBE19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26162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06864-944A-43AB-AFD7-CEB5AFB7721C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03483-BB85-4649-B5C9-A0C350FBE19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49260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06864-944A-43AB-AFD7-CEB5AFB7721C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03483-BB85-4649-B5C9-A0C350FBE19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51559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5" Type="http://schemas.openxmlformats.org/officeDocument/2006/relationships/image" Target="../media/image1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4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WILD ANIMALS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Radana </a:t>
            </a:r>
            <a:r>
              <a:rPr lang="cs-CZ" dirty="0" smtClean="0"/>
              <a:t>Bořilová</a:t>
            </a:r>
          </a:p>
          <a:p>
            <a:r>
              <a:rPr lang="cs-CZ" dirty="0" smtClean="0"/>
              <a:t>VY_32_INOVACE_074</a:t>
            </a:r>
          </a:p>
          <a:p>
            <a:r>
              <a:rPr lang="cs-CZ" smtClean="0"/>
              <a:t>ZŠ Jenišovice</a:t>
            </a:r>
            <a:endParaRPr lang="cs-CZ" dirty="0"/>
          </a:p>
        </p:txBody>
      </p:sp>
      <p:pic>
        <p:nvPicPr>
          <p:cNvPr id="4" name="Picture 2" descr="http://www.email.cz/getAttachment?session=N%AFA%C3%AC%C2%11M%00%3Du%C6f%24%BFR%02zc%17%24l%FBQ%9F%3C%8B%1D%D1%CFvA%09%7D.%AAA%24%F0%B8%08%039-%D1%F0W%D3%038V%18%0F%7EPl%21a-%AF%C06%5D%BC%F5%1C9%01%11%B5%B3%06%3E%F3%B3%84%99an_%05p%99%23%A1N%A6%8C%E3%17%C91%A9%60%E84L%FA%8Fqv%9E%C9%CC%FBUv%E0%09%A0%09%0A3%5D%B8n%0F%0F%C7%FA%D0%29y%CC%CF%E5%E2%EB%15%D4%88%83%A45%09%92%25%3C%F3%F0J%D2%AB%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4882" y="-21570"/>
            <a:ext cx="9169896" cy="1772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23026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WILD ANIMALS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96387619"/>
              </p:ext>
            </p:extLst>
          </p:nvPr>
        </p:nvGraphicFramePr>
        <p:xfrm>
          <a:off x="457200" y="1600200"/>
          <a:ext cx="8229600" cy="25958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camel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velbloud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parrot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papoušek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hippo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hroch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crocodile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krokodýl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tortoise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želva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elephant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slon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monkey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opice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lion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lev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tiger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tygr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snake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had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giraffe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žirafa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rhino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nosorožec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kangaroo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klokan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ostrich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pštros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17527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WILD ANIMALS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09665742"/>
              </p:ext>
            </p:extLst>
          </p:nvPr>
        </p:nvGraphicFramePr>
        <p:xfrm>
          <a:off x="2771800" y="2564904"/>
          <a:ext cx="3456384" cy="263928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28192"/>
                <a:gridCol w="1728192"/>
              </a:tblGrid>
              <a:tr h="377041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giraffe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elephant</a:t>
                      </a:r>
                      <a:endParaRPr lang="cs-CZ" dirty="0"/>
                    </a:p>
                  </a:txBody>
                  <a:tcPr/>
                </a:tc>
              </a:tr>
              <a:tr h="377041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ostrich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parrot</a:t>
                      </a:r>
                      <a:endParaRPr lang="cs-CZ" dirty="0"/>
                    </a:p>
                  </a:txBody>
                  <a:tcPr/>
                </a:tc>
              </a:tr>
              <a:tr h="377041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monkey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lion</a:t>
                      </a:r>
                      <a:endParaRPr lang="cs-CZ" dirty="0"/>
                    </a:p>
                  </a:txBody>
                  <a:tcPr/>
                </a:tc>
              </a:tr>
              <a:tr h="377041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snake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kangaroo</a:t>
                      </a:r>
                      <a:endParaRPr lang="cs-CZ" dirty="0"/>
                    </a:p>
                  </a:txBody>
                  <a:tcPr/>
                </a:tc>
              </a:tr>
              <a:tr h="377041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tiger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hippo</a:t>
                      </a:r>
                      <a:endParaRPr lang="cs-CZ" dirty="0"/>
                    </a:p>
                  </a:txBody>
                  <a:tcPr/>
                </a:tc>
              </a:tr>
              <a:tr h="377041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rhino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crocodile</a:t>
                      </a:r>
                      <a:endParaRPr lang="cs-CZ" dirty="0"/>
                    </a:p>
                  </a:txBody>
                  <a:tcPr/>
                </a:tc>
              </a:tr>
              <a:tr h="377041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camel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tortoise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C:\Documents and Settings\u s e r\Local Settings\Temporary Internet Files\Content.IE5\OHFHYJVN\MC90033798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653136"/>
            <a:ext cx="1374343" cy="1838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u s e r\Local Settings\Temporary Internet Files\Content.IE5\OKO5AVFA\MC90010927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2634"/>
            <a:ext cx="1459880" cy="1656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Documents and Settings\u s e r\Local Settings\Temporary Internet Files\Content.IE5\OKO5AVFA\MC90042583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10303" y="1163322"/>
            <a:ext cx="1103709" cy="1399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Documents and Settings\u s e r\Local Settings\Temporary Internet Files\Content.IE5\OHFHYJVN\MC900329683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55416" y="233269"/>
            <a:ext cx="1240665" cy="900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Documents and Settings\u s e r\Local Settings\Temporary Internet Files\Content.IE5\FE201DQU\MC900356165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71274"/>
            <a:ext cx="1817827" cy="1041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Documents and Settings\u s e r\Local Settings\Temporary Internet Files\Content.IE5\OKO5AVFA\MC900337994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7875" y="5406835"/>
            <a:ext cx="1987861" cy="1250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Documents and Settings\u s e r\Local Settings\Temporary Internet Files\Content.IE5\OHFHYJVN\MC900337964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862944"/>
            <a:ext cx="1837944" cy="152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Documents and Settings\u s e r\Local Settings\Temporary Internet Files\Content.IE5\FE201DQU\MC900326486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9989" y="2175147"/>
            <a:ext cx="1578254" cy="1833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Documents and Settings\u s e r\Local Settings\Temporary Internet Files\Content.IE5\TBO1PFT2\MC900192269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84368" y="3193955"/>
            <a:ext cx="1111658" cy="1256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Documents and Settings\u s e r\Local Settings\Temporary Internet Files\Content.IE5\OKO5AVFA\MC900370064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388476"/>
            <a:ext cx="1826971" cy="1174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Documents and Settings\u s e r\Local Settings\Temporary Internet Files\Content.IE5\FE201DQU\MC900337984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8107" y="4138956"/>
            <a:ext cx="1841602" cy="1113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C:\Documents and Settings\u s e r\Local Settings\Temporary Internet Files\Content.IE5\TBO1PFT2\MC900192221[1]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29381" y="5252695"/>
            <a:ext cx="2263786" cy="1588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Documents and Settings\u s e r\Local Settings\Temporary Internet Files\Content.IE5\OKO5AVFA\MC900192165[1].wmf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5508149"/>
            <a:ext cx="2335794" cy="1047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C:\Documents and Settings\u s e r\Local Settings\Temporary Internet Files\Content.IE5\FE201DQU\MC900326480[1].wmf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03901" y="4077751"/>
            <a:ext cx="1021849" cy="735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86451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WILD ANIMALS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61141616"/>
              </p:ext>
            </p:extLst>
          </p:nvPr>
        </p:nvGraphicFramePr>
        <p:xfrm>
          <a:off x="457200" y="1600200"/>
          <a:ext cx="8229600" cy="25958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monkey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ostrich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rhino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kangaroo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snake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camel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tortoise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elephant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crocodile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giraffe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tiger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hippo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parrot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lion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06043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WILD ANIMALS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215275"/>
              </p:ext>
            </p:extLst>
          </p:nvPr>
        </p:nvGraphicFramePr>
        <p:xfrm>
          <a:off x="457200" y="1600200"/>
          <a:ext cx="8229600" cy="25958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krokodýl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opice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klokan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želva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had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slon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lev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hroch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nosorožec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pštros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papoušek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velbloud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tygr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žirafa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0735276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85</Words>
  <Application>Microsoft Office PowerPoint</Application>
  <PresentationFormat>Předvádění na obrazovce (4:3)</PresentationFormat>
  <Paragraphs>78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systému Office</vt:lpstr>
      <vt:lpstr>WILD ANIMALS</vt:lpstr>
      <vt:lpstr>WILD ANIMALS</vt:lpstr>
      <vt:lpstr>WILD ANIMALS</vt:lpstr>
      <vt:lpstr>WILD ANIMALS</vt:lpstr>
      <vt:lpstr>WILD ANIMALS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WILD ANIMALS</dc:title>
  <dc:creator>PC</dc:creator>
  <cp:lastModifiedBy>Pavel Vlček</cp:lastModifiedBy>
  <cp:revision>6</cp:revision>
  <dcterms:created xsi:type="dcterms:W3CDTF">2013-02-06T13:17:40Z</dcterms:created>
  <dcterms:modified xsi:type="dcterms:W3CDTF">2013-03-24T21:05:42Z</dcterms:modified>
</cp:coreProperties>
</file>