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291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122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072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013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534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705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457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777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197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61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926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6864-944A-43AB-AFD7-CEB5AFB7721C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3483-BB85-4649-B5C9-A0C350FBE1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155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WILD ANIMALS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VY_32_INOVACE_074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302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WILD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96387619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camel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velbloud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parrot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papoušek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hippo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hroch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crocodile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krokodýl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tortoise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želva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elephant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tiger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tygr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snake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giraffe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žirafa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rhino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nosorožec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kangaroo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klokan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ostrich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pštros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752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WILD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9665742"/>
              </p:ext>
            </p:extLst>
          </p:nvPr>
        </p:nvGraphicFramePr>
        <p:xfrm>
          <a:off x="2771800" y="2564904"/>
          <a:ext cx="3456384" cy="263928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28192"/>
                <a:gridCol w="1728192"/>
              </a:tblGrid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giraffe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elephant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ostrich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parrot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lion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snake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kangaroo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tiger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hippo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rhino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crocodile</a:t>
                      </a:r>
                      <a:endParaRPr lang="cs-CZ" dirty="0"/>
                    </a:p>
                  </a:txBody>
                  <a:tcPr/>
                </a:tc>
              </a:tr>
              <a:tr h="3770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camel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tortoise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 s e r\Local Settings\Temporary Internet Files\Content.IE5\OHFHYJVN\MC9003379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653136"/>
            <a:ext cx="1374343" cy="183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OKO5AVFA\MC9001092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2634"/>
            <a:ext cx="1459880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OKO5AVFA\MC9004258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0303" y="1163322"/>
            <a:ext cx="1103709" cy="139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OHFHYJVN\MC9003296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5416" y="233269"/>
            <a:ext cx="1240665" cy="90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FE201DQU\MC90035616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71274"/>
            <a:ext cx="1817827" cy="10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OKO5AVFA\MC90033799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875" y="5406835"/>
            <a:ext cx="1987861" cy="125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OHFHYJVN\MC90033796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62944"/>
            <a:ext cx="1837944" cy="152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FE201DQU\MC90032648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9989" y="2175147"/>
            <a:ext cx="1578254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TBO1PFT2\MC90019226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193955"/>
            <a:ext cx="1111658" cy="125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OKO5AVFA\MC90037006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88476"/>
            <a:ext cx="1826971" cy="11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FE201DQU\MC90033798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107" y="4138956"/>
            <a:ext cx="1841602" cy="11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TBO1PFT2\MC900192221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9381" y="5252695"/>
            <a:ext cx="2263786" cy="158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OKO5AVFA\MC900192165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508149"/>
            <a:ext cx="2335794" cy="104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Documents and Settings\u s e r\Local Settings\Temporary Internet Files\Content.IE5\FE201DQU\MC900326480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3901" y="4077751"/>
            <a:ext cx="1021849" cy="73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8645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WILD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1141616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ostrich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rhino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kangaroo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snake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camel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tortoise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elephant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crocodile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giraffe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tiger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hippo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parrot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0604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WILD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15275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krokodýl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klokan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želva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hroch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nosorožec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pštros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papoušek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velbloud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tygr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žirafa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7352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85</Words>
  <Application>Microsoft Office PowerPoint</Application>
  <PresentationFormat>Předvádění na obrazovce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WILD ANIMALS</vt:lpstr>
      <vt:lpstr>WILD ANIMALS</vt:lpstr>
      <vt:lpstr>WILD ANIMALS</vt:lpstr>
      <vt:lpstr>WILD ANIMALS</vt:lpstr>
      <vt:lpstr>WILD ANIMALS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 ANIMALS</dc:title>
  <dc:creator>PC</dc:creator>
  <cp:lastModifiedBy>Pavel Vlček</cp:lastModifiedBy>
  <cp:revision>6</cp:revision>
  <dcterms:created xsi:type="dcterms:W3CDTF">2013-02-06T13:17:40Z</dcterms:created>
  <dcterms:modified xsi:type="dcterms:W3CDTF">2013-03-24T21:05:42Z</dcterms:modified>
</cp:coreProperties>
</file>