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1" loCatId="list" qsTypeId="urn:microsoft.com/office/officeart/2005/8/quickstyle/simple1" qsCatId="simple" csTypeId="urn:microsoft.com/office/officeart/2005/8/colors/accent1_2" csCatId="accent1" phldr="1"/>
      <dgm:spPr/>
    </dgm:pt>
    <dgm:pt modelId="{357462F1-7521-4C2C-8BC4-BF4EC6306070}">
      <dgm:prSet phldrT="[Text]"/>
      <dgm:spPr/>
      <dgm:t>
        <a:bodyPr/>
        <a:lstStyle/>
        <a:p>
          <a:r>
            <a:rPr lang="cs-CZ" dirty="0" err="1" smtClean="0"/>
            <a:t>water</a:t>
          </a:r>
          <a:endParaRPr lang="cs-CZ" dirty="0"/>
        </a:p>
      </dgm:t>
    </dgm:pt>
    <dgm:pt modelId="{3317690C-3142-4EE0-BCDF-B30F4D272C63}" type="parTrans" cxnId="{7061DC0F-AF05-42E3-B7C7-B76DDF12373F}">
      <dgm:prSet/>
      <dgm:spPr/>
      <dgm:t>
        <a:bodyPr/>
        <a:lstStyle/>
        <a:p>
          <a:endParaRPr lang="cs-CZ"/>
        </a:p>
      </dgm:t>
    </dgm:pt>
    <dgm:pt modelId="{6AAC5AA1-E3BF-4C2D-9018-A2092DD47BDA}" type="sibTrans" cxnId="{7061DC0F-AF05-42E3-B7C7-B76DDF12373F}">
      <dgm:prSet/>
      <dgm:spPr/>
      <dgm:t>
        <a:bodyPr/>
        <a:lstStyle/>
        <a:p>
          <a:endParaRPr lang="cs-CZ"/>
        </a:p>
      </dgm:t>
    </dgm:pt>
    <dgm:pt modelId="{DF9D4DC0-A695-498C-ACED-F7DE94913BEF}">
      <dgm:prSet phldrT="[Text]"/>
      <dgm:spPr/>
      <dgm:t>
        <a:bodyPr/>
        <a:lstStyle/>
        <a:p>
          <a:r>
            <a:rPr lang="cs-CZ" dirty="0" err="1" smtClean="0"/>
            <a:t>juice</a:t>
          </a:r>
          <a:endParaRPr lang="cs-CZ" dirty="0"/>
        </a:p>
      </dgm:t>
    </dgm:pt>
    <dgm:pt modelId="{4B9D5AFA-FE8B-43AF-8AF7-EAC32A465779}" type="parTrans" cxnId="{62B5E1A7-D9A6-4FC7-84C9-F14F378ABB2D}">
      <dgm:prSet/>
      <dgm:spPr/>
      <dgm:t>
        <a:bodyPr/>
        <a:lstStyle/>
        <a:p>
          <a:endParaRPr lang="cs-CZ"/>
        </a:p>
      </dgm:t>
    </dgm:pt>
    <dgm:pt modelId="{182AD93E-39E1-416D-B116-E6904BC5F1E6}" type="sibTrans" cxnId="{62B5E1A7-D9A6-4FC7-84C9-F14F378ABB2D}">
      <dgm:prSet/>
      <dgm:spPr/>
      <dgm:t>
        <a:bodyPr/>
        <a:lstStyle/>
        <a:p>
          <a:endParaRPr lang="cs-CZ"/>
        </a:p>
      </dgm:t>
    </dgm:pt>
    <dgm:pt modelId="{5029E418-AD17-4321-A8AD-2D8661A83352}">
      <dgm:prSet/>
      <dgm:spPr/>
      <dgm:t>
        <a:bodyPr/>
        <a:lstStyle/>
        <a:p>
          <a:r>
            <a:rPr lang="cs-CZ" dirty="0" err="1" smtClean="0"/>
            <a:t>coke</a:t>
          </a:r>
          <a:endParaRPr lang="cs-CZ" dirty="0"/>
        </a:p>
      </dgm:t>
    </dgm:pt>
    <dgm:pt modelId="{553D9150-5E62-4637-A6A9-256B10AC136F}" type="parTrans" cxnId="{5D6D77FA-657E-41BD-B594-A847D2F05FDD}">
      <dgm:prSet/>
      <dgm:spPr/>
      <dgm:t>
        <a:bodyPr/>
        <a:lstStyle/>
        <a:p>
          <a:endParaRPr lang="cs-CZ"/>
        </a:p>
      </dgm:t>
    </dgm:pt>
    <dgm:pt modelId="{B677FB20-46FC-4774-884E-3E9224894D17}" type="sibTrans" cxnId="{5D6D77FA-657E-41BD-B594-A847D2F05FDD}">
      <dgm:prSet/>
      <dgm:spPr/>
      <dgm:t>
        <a:bodyPr/>
        <a:lstStyle/>
        <a:p>
          <a:endParaRPr lang="cs-CZ"/>
        </a:p>
      </dgm:t>
    </dgm:pt>
    <dgm:pt modelId="{7FFA3D2E-8199-47CF-85B3-4CE379EFBF6F}">
      <dgm:prSet/>
      <dgm:spPr/>
      <dgm:t>
        <a:bodyPr/>
        <a:lstStyle/>
        <a:p>
          <a:r>
            <a:rPr lang="cs-CZ" dirty="0" err="1" smtClean="0"/>
            <a:t>milk</a:t>
          </a:r>
          <a:endParaRPr lang="cs-CZ" dirty="0"/>
        </a:p>
      </dgm:t>
    </dgm:pt>
    <dgm:pt modelId="{6DF47D1B-374C-4937-9459-E07479527267}" type="parTrans" cxnId="{B3BB1417-96C7-40AC-93E7-BFE4D0629087}">
      <dgm:prSet/>
      <dgm:spPr/>
      <dgm:t>
        <a:bodyPr/>
        <a:lstStyle/>
        <a:p>
          <a:endParaRPr lang="cs-CZ"/>
        </a:p>
      </dgm:t>
    </dgm:pt>
    <dgm:pt modelId="{6F1A24D6-EFFE-42F2-8BF5-90753FCAC380}" type="sibTrans" cxnId="{B3BB1417-96C7-40AC-93E7-BFE4D0629087}">
      <dgm:prSet/>
      <dgm:spPr/>
      <dgm:t>
        <a:bodyPr/>
        <a:lstStyle/>
        <a:p>
          <a:endParaRPr lang="cs-CZ"/>
        </a:p>
      </dgm:t>
    </dgm:pt>
    <dgm:pt modelId="{9F1A1E04-EABE-4733-9CA3-0EE7F397E2B7}">
      <dgm:prSet/>
      <dgm:spPr/>
      <dgm:t>
        <a:bodyPr/>
        <a:lstStyle/>
        <a:p>
          <a:r>
            <a:rPr lang="cs-CZ" dirty="0" err="1" smtClean="0"/>
            <a:t>tea</a:t>
          </a:r>
          <a:endParaRPr lang="cs-CZ" dirty="0"/>
        </a:p>
      </dgm:t>
    </dgm:pt>
    <dgm:pt modelId="{017EEAC6-B4CD-4BCC-B2A0-259FCA5F26C0}" type="parTrans" cxnId="{BFFBB4AC-6799-47B3-8BEC-33D5220A2476}">
      <dgm:prSet/>
      <dgm:spPr/>
      <dgm:t>
        <a:bodyPr/>
        <a:lstStyle/>
        <a:p>
          <a:endParaRPr lang="cs-CZ"/>
        </a:p>
      </dgm:t>
    </dgm:pt>
    <dgm:pt modelId="{72342CCE-4AA7-45B6-B8AA-5CCFB189108D}" type="sibTrans" cxnId="{BFFBB4AC-6799-47B3-8BEC-33D5220A2476}">
      <dgm:prSet/>
      <dgm:spPr/>
      <dgm:t>
        <a:bodyPr/>
        <a:lstStyle/>
        <a:p>
          <a:endParaRPr lang="cs-CZ"/>
        </a:p>
      </dgm:t>
    </dgm:pt>
    <dgm:pt modelId="{3372A45D-BE62-4BE5-95F1-B23D75F7AC52}">
      <dgm:prSet/>
      <dgm:spPr/>
      <dgm:t>
        <a:bodyPr/>
        <a:lstStyle/>
        <a:p>
          <a:r>
            <a:rPr lang="cs-CZ" dirty="0" err="1" smtClean="0"/>
            <a:t>shake</a:t>
          </a:r>
          <a:endParaRPr lang="cs-CZ" dirty="0"/>
        </a:p>
      </dgm:t>
    </dgm:pt>
    <dgm:pt modelId="{CD9AC465-210F-45D8-81AC-D83016024B0D}" type="parTrans" cxnId="{7FC88035-A012-48F6-BB96-BA11831E1FA6}">
      <dgm:prSet/>
      <dgm:spPr/>
      <dgm:t>
        <a:bodyPr/>
        <a:lstStyle/>
        <a:p>
          <a:endParaRPr lang="cs-CZ"/>
        </a:p>
      </dgm:t>
    </dgm:pt>
    <dgm:pt modelId="{91E1CCFB-C42F-4C8E-B6AC-E8404BFB232F}" type="sibTrans" cxnId="{7FC88035-A012-48F6-BB96-BA11831E1FA6}">
      <dgm:prSet/>
      <dgm:spPr/>
      <dgm:t>
        <a:bodyPr/>
        <a:lstStyle/>
        <a:p>
          <a:endParaRPr lang="cs-CZ"/>
        </a:p>
      </dgm:t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  <dgm:pt modelId="{037ABD43-BEB9-4713-91B3-90D86834A360}" type="pres">
      <dgm:prSet presAssocID="{357462F1-7521-4C2C-8BC4-BF4EC6306070}" presName="compNode" presStyleCnt="0"/>
      <dgm:spPr/>
    </dgm:pt>
    <dgm:pt modelId="{897EB0E8-F575-4C89-B78E-BBE09FC53878}" type="pres">
      <dgm:prSet presAssocID="{357462F1-7521-4C2C-8BC4-BF4EC6306070}" presName="childRect" presStyleLbl="bgAcc1" presStyleIdx="0" presStyleCnt="6">
        <dgm:presLayoutVars>
          <dgm:bulletEnabled val="1"/>
        </dgm:presLayoutVars>
      </dgm:prSet>
      <dgm:spPr/>
    </dgm:pt>
    <dgm:pt modelId="{644E7A5D-707E-474E-8AEA-AD2ACF5DE243}" type="pres">
      <dgm:prSet presAssocID="{357462F1-7521-4C2C-8BC4-BF4EC630607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5F3487-8C57-4CB5-81D0-990200FD049B}" type="pres">
      <dgm:prSet presAssocID="{357462F1-7521-4C2C-8BC4-BF4EC6306070}" presName="parentRect" presStyleLbl="alignNode1" presStyleIdx="0" presStyleCnt="6"/>
      <dgm:spPr/>
      <dgm:t>
        <a:bodyPr/>
        <a:lstStyle/>
        <a:p>
          <a:endParaRPr lang="cs-CZ"/>
        </a:p>
      </dgm:t>
    </dgm:pt>
    <dgm:pt modelId="{97E0FEE8-8596-453F-80C6-702F986D92AD}" type="pres">
      <dgm:prSet presAssocID="{357462F1-7521-4C2C-8BC4-BF4EC6306070}" presName="adorn" presStyleLbl="fgAccFollowNode1" presStyleIdx="0" presStyleCnt="6"/>
      <dgm:spPr/>
    </dgm:pt>
    <dgm:pt modelId="{6F8B4160-10AF-4200-948A-39125B9DE56D}" type="pres">
      <dgm:prSet presAssocID="{6AAC5AA1-E3BF-4C2D-9018-A2092DD47BDA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0CA36FB-4CB6-4F9A-8821-A095D01FC35E}" type="pres">
      <dgm:prSet presAssocID="{5029E418-AD17-4321-A8AD-2D8661A83352}" presName="compNode" presStyleCnt="0"/>
      <dgm:spPr/>
    </dgm:pt>
    <dgm:pt modelId="{31CBC924-0A11-4914-B99E-CA006684575E}" type="pres">
      <dgm:prSet presAssocID="{5029E418-AD17-4321-A8AD-2D8661A83352}" presName="childRect" presStyleLbl="bgAcc1" presStyleIdx="1" presStyleCnt="6">
        <dgm:presLayoutVars>
          <dgm:bulletEnabled val="1"/>
        </dgm:presLayoutVars>
      </dgm:prSet>
      <dgm:spPr/>
    </dgm:pt>
    <dgm:pt modelId="{5AD9755A-1FC5-49BE-A468-E92EA81132E7}" type="pres">
      <dgm:prSet presAssocID="{5029E418-AD17-4321-A8AD-2D8661A833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EF007E-638E-4AC3-9025-22D1C0254AEE}" type="pres">
      <dgm:prSet presAssocID="{5029E418-AD17-4321-A8AD-2D8661A83352}" presName="parentRect" presStyleLbl="alignNode1" presStyleIdx="1" presStyleCnt="6"/>
      <dgm:spPr/>
      <dgm:t>
        <a:bodyPr/>
        <a:lstStyle/>
        <a:p>
          <a:endParaRPr lang="cs-CZ"/>
        </a:p>
      </dgm:t>
    </dgm:pt>
    <dgm:pt modelId="{0CC7CA90-EBBF-4B1F-8E45-9231B5E821EC}" type="pres">
      <dgm:prSet presAssocID="{5029E418-AD17-4321-A8AD-2D8661A83352}" presName="adorn" presStyleLbl="fgAccFollowNode1" presStyleIdx="1" presStyleCnt="6"/>
      <dgm:spPr/>
    </dgm:pt>
    <dgm:pt modelId="{BD9D9654-3479-468F-BDFA-B705901D8520}" type="pres">
      <dgm:prSet presAssocID="{B677FB20-46FC-4774-884E-3E9224894D1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40336AE-7C86-4CA6-9B85-AFBE64072554}" type="pres">
      <dgm:prSet presAssocID="{7FFA3D2E-8199-47CF-85B3-4CE379EFBF6F}" presName="compNode" presStyleCnt="0"/>
      <dgm:spPr/>
    </dgm:pt>
    <dgm:pt modelId="{5227A520-DC2D-49D7-B894-27D34BA6819D}" type="pres">
      <dgm:prSet presAssocID="{7FFA3D2E-8199-47CF-85B3-4CE379EFBF6F}" presName="childRect" presStyleLbl="bgAcc1" presStyleIdx="2" presStyleCnt="6">
        <dgm:presLayoutVars>
          <dgm:bulletEnabled val="1"/>
        </dgm:presLayoutVars>
      </dgm:prSet>
      <dgm:spPr/>
    </dgm:pt>
    <dgm:pt modelId="{C233965D-9B00-48D0-94FD-B8FAC6F9296C}" type="pres">
      <dgm:prSet presAssocID="{7FFA3D2E-8199-47CF-85B3-4CE379EFBF6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10B5B9-5118-41BC-9ED9-F8A1F9EB8F12}" type="pres">
      <dgm:prSet presAssocID="{7FFA3D2E-8199-47CF-85B3-4CE379EFBF6F}" presName="parentRect" presStyleLbl="alignNode1" presStyleIdx="2" presStyleCnt="6"/>
      <dgm:spPr/>
      <dgm:t>
        <a:bodyPr/>
        <a:lstStyle/>
        <a:p>
          <a:endParaRPr lang="cs-CZ"/>
        </a:p>
      </dgm:t>
    </dgm:pt>
    <dgm:pt modelId="{CF6577B6-8840-459A-8BE1-3B88103D3EF4}" type="pres">
      <dgm:prSet presAssocID="{7FFA3D2E-8199-47CF-85B3-4CE379EFBF6F}" presName="adorn" presStyleLbl="fgAccFollowNode1" presStyleIdx="2" presStyleCnt="6"/>
      <dgm:spPr/>
    </dgm:pt>
    <dgm:pt modelId="{143FDA8F-0FFF-49AC-8F93-5E4BF6E71C84}" type="pres">
      <dgm:prSet presAssocID="{6F1A24D6-EFFE-42F2-8BF5-90753FCAC38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C0508D51-7800-437C-B74A-36455C202F36}" type="pres">
      <dgm:prSet presAssocID="{9F1A1E04-EABE-4733-9CA3-0EE7F397E2B7}" presName="compNode" presStyleCnt="0"/>
      <dgm:spPr/>
    </dgm:pt>
    <dgm:pt modelId="{0153B33D-2F5B-4883-B3E5-C8679B155F0D}" type="pres">
      <dgm:prSet presAssocID="{9F1A1E04-EABE-4733-9CA3-0EE7F397E2B7}" presName="childRect" presStyleLbl="bgAcc1" presStyleIdx="3" presStyleCnt="6">
        <dgm:presLayoutVars>
          <dgm:bulletEnabled val="1"/>
        </dgm:presLayoutVars>
      </dgm:prSet>
      <dgm:spPr/>
    </dgm:pt>
    <dgm:pt modelId="{B9AF6661-FD7B-4BF9-8882-D8290D5E124C}" type="pres">
      <dgm:prSet presAssocID="{9F1A1E04-EABE-4733-9CA3-0EE7F397E2B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3F0E13-3F74-4BDD-9412-45AAE6C36BB6}" type="pres">
      <dgm:prSet presAssocID="{9F1A1E04-EABE-4733-9CA3-0EE7F397E2B7}" presName="parentRect" presStyleLbl="alignNode1" presStyleIdx="3" presStyleCnt="6"/>
      <dgm:spPr/>
      <dgm:t>
        <a:bodyPr/>
        <a:lstStyle/>
        <a:p>
          <a:endParaRPr lang="cs-CZ"/>
        </a:p>
      </dgm:t>
    </dgm:pt>
    <dgm:pt modelId="{EF1588DB-DFBF-4E6E-B2F3-207BACF13F25}" type="pres">
      <dgm:prSet presAssocID="{9F1A1E04-EABE-4733-9CA3-0EE7F397E2B7}" presName="adorn" presStyleLbl="fgAccFollowNode1" presStyleIdx="3" presStyleCnt="6"/>
      <dgm:spPr/>
    </dgm:pt>
    <dgm:pt modelId="{AFE357F7-C00F-4213-AA82-EA7F8B4515EF}" type="pres">
      <dgm:prSet presAssocID="{72342CCE-4AA7-45B6-B8AA-5CCFB189108D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6C93546-6ACA-43E0-ADA1-BC5744C90EFA}" type="pres">
      <dgm:prSet presAssocID="{3372A45D-BE62-4BE5-95F1-B23D75F7AC52}" presName="compNode" presStyleCnt="0"/>
      <dgm:spPr/>
    </dgm:pt>
    <dgm:pt modelId="{B2BA7735-9E4C-4D7A-A06B-3F7367958C82}" type="pres">
      <dgm:prSet presAssocID="{3372A45D-BE62-4BE5-95F1-B23D75F7AC52}" presName="childRect" presStyleLbl="bgAcc1" presStyleIdx="4" presStyleCnt="6">
        <dgm:presLayoutVars>
          <dgm:bulletEnabled val="1"/>
        </dgm:presLayoutVars>
      </dgm:prSet>
      <dgm:spPr/>
    </dgm:pt>
    <dgm:pt modelId="{4542DAFA-94F8-46AC-A6E8-4D9B7FE94F29}" type="pres">
      <dgm:prSet presAssocID="{3372A45D-BE62-4BE5-95F1-B23D75F7AC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1E5FFC-8A14-432B-9344-14AE6E7C66E9}" type="pres">
      <dgm:prSet presAssocID="{3372A45D-BE62-4BE5-95F1-B23D75F7AC52}" presName="parentRect" presStyleLbl="alignNode1" presStyleIdx="4" presStyleCnt="6"/>
      <dgm:spPr/>
      <dgm:t>
        <a:bodyPr/>
        <a:lstStyle/>
        <a:p>
          <a:endParaRPr lang="cs-CZ"/>
        </a:p>
      </dgm:t>
    </dgm:pt>
    <dgm:pt modelId="{2AAB04EB-D869-4A29-B4EC-B7C1FEB24F69}" type="pres">
      <dgm:prSet presAssocID="{3372A45D-BE62-4BE5-95F1-B23D75F7AC52}" presName="adorn" presStyleLbl="fgAccFollowNode1" presStyleIdx="4" presStyleCnt="6"/>
      <dgm:spPr/>
    </dgm:pt>
    <dgm:pt modelId="{15E6E7FC-52EF-4244-904B-FA1A42FC1820}" type="pres">
      <dgm:prSet presAssocID="{91E1CCFB-C42F-4C8E-B6AC-E8404BFB232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A6C5BAB5-7D55-47D5-A303-3579B7A6A430}" type="pres">
      <dgm:prSet presAssocID="{DF9D4DC0-A695-498C-ACED-F7DE94913BEF}" presName="compNode" presStyleCnt="0"/>
      <dgm:spPr/>
    </dgm:pt>
    <dgm:pt modelId="{4A7ED31C-24C8-4BE7-8CBE-FD51E1DC97A5}" type="pres">
      <dgm:prSet presAssocID="{DF9D4DC0-A695-498C-ACED-F7DE94913BEF}" presName="childRect" presStyleLbl="bgAcc1" presStyleIdx="5" presStyleCnt="6">
        <dgm:presLayoutVars>
          <dgm:bulletEnabled val="1"/>
        </dgm:presLayoutVars>
      </dgm:prSet>
      <dgm:spPr/>
    </dgm:pt>
    <dgm:pt modelId="{59F8885C-B968-41D6-88F4-44C6D8EC49B5}" type="pres">
      <dgm:prSet presAssocID="{DF9D4DC0-A695-498C-ACED-F7DE94913BE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73415E-38FB-4BB1-A11E-23E85623089B}" type="pres">
      <dgm:prSet presAssocID="{DF9D4DC0-A695-498C-ACED-F7DE94913BEF}" presName="parentRect" presStyleLbl="alignNode1" presStyleIdx="5" presStyleCnt="6"/>
      <dgm:spPr/>
      <dgm:t>
        <a:bodyPr/>
        <a:lstStyle/>
        <a:p>
          <a:endParaRPr lang="cs-CZ"/>
        </a:p>
      </dgm:t>
    </dgm:pt>
    <dgm:pt modelId="{3CD98FCD-76EC-48D0-B8C4-21D4C8606081}" type="pres">
      <dgm:prSet presAssocID="{DF9D4DC0-A695-498C-ACED-F7DE94913BEF}" presName="adorn" presStyleLbl="fgAccFollowNode1" presStyleIdx="5" presStyleCnt="6"/>
      <dgm:spPr/>
    </dgm:pt>
  </dgm:ptLst>
  <dgm:cxnLst>
    <dgm:cxn modelId="{716EFFF7-5BDB-46D7-A664-B187C52F8D36}" type="presOf" srcId="{5029E418-AD17-4321-A8AD-2D8661A83352}" destId="{5AD9755A-1FC5-49BE-A468-E92EA81132E7}" srcOrd="0" destOrd="0" presId="urn:microsoft.com/office/officeart/2005/8/layout/bList2#1"/>
    <dgm:cxn modelId="{95742E6E-F706-4A18-9E74-956ED00D0C6C}" type="presOf" srcId="{9F1A1E04-EABE-4733-9CA3-0EE7F397E2B7}" destId="{B9AF6661-FD7B-4BF9-8882-D8290D5E124C}" srcOrd="0" destOrd="0" presId="urn:microsoft.com/office/officeart/2005/8/layout/bList2#1"/>
    <dgm:cxn modelId="{6B3682AF-F89A-4443-94D2-6BE7A170C788}" type="presOf" srcId="{6F1A24D6-EFFE-42F2-8BF5-90753FCAC380}" destId="{143FDA8F-0FFF-49AC-8F93-5E4BF6E71C84}" srcOrd="0" destOrd="0" presId="urn:microsoft.com/office/officeart/2005/8/layout/bList2#1"/>
    <dgm:cxn modelId="{DD5D51A0-161C-4911-935C-C2C3AE94AC95}" type="presOf" srcId="{DF9D4DC0-A695-498C-ACED-F7DE94913BEF}" destId="{59F8885C-B968-41D6-88F4-44C6D8EC49B5}" srcOrd="0" destOrd="0" presId="urn:microsoft.com/office/officeart/2005/8/layout/bList2#1"/>
    <dgm:cxn modelId="{5D6D77FA-657E-41BD-B594-A847D2F05FDD}" srcId="{C9FD11D7-F34F-4ADD-A9D5-B40938C121A1}" destId="{5029E418-AD17-4321-A8AD-2D8661A83352}" srcOrd="1" destOrd="0" parTransId="{553D9150-5E62-4637-A6A9-256B10AC136F}" sibTransId="{B677FB20-46FC-4774-884E-3E9224894D17}"/>
    <dgm:cxn modelId="{7061DC0F-AF05-42E3-B7C7-B76DDF12373F}" srcId="{C9FD11D7-F34F-4ADD-A9D5-B40938C121A1}" destId="{357462F1-7521-4C2C-8BC4-BF4EC6306070}" srcOrd="0" destOrd="0" parTransId="{3317690C-3142-4EE0-BCDF-B30F4D272C63}" sibTransId="{6AAC5AA1-E3BF-4C2D-9018-A2092DD47BDA}"/>
    <dgm:cxn modelId="{AFA9CFC7-AA2C-4626-A391-E845CD26796F}" type="presOf" srcId="{C9FD11D7-F34F-4ADD-A9D5-B40938C121A1}" destId="{607AC864-85F1-437B-8AB4-C7298911FA7C}" srcOrd="0" destOrd="0" presId="urn:microsoft.com/office/officeart/2005/8/layout/bList2#1"/>
    <dgm:cxn modelId="{BFFBB4AC-6799-47B3-8BEC-33D5220A2476}" srcId="{C9FD11D7-F34F-4ADD-A9D5-B40938C121A1}" destId="{9F1A1E04-EABE-4733-9CA3-0EE7F397E2B7}" srcOrd="3" destOrd="0" parTransId="{017EEAC6-B4CD-4BCC-B2A0-259FCA5F26C0}" sibTransId="{72342CCE-4AA7-45B6-B8AA-5CCFB189108D}"/>
    <dgm:cxn modelId="{4F0CB512-6E99-4269-A1B0-2068670F306D}" type="presOf" srcId="{3372A45D-BE62-4BE5-95F1-B23D75F7AC52}" destId="{D61E5FFC-8A14-432B-9344-14AE6E7C66E9}" srcOrd="1" destOrd="0" presId="urn:microsoft.com/office/officeart/2005/8/layout/bList2#1"/>
    <dgm:cxn modelId="{79A84B68-CA30-4E6B-9212-731E83CA9515}" type="presOf" srcId="{72342CCE-4AA7-45B6-B8AA-5CCFB189108D}" destId="{AFE357F7-C00F-4213-AA82-EA7F8B4515EF}" srcOrd="0" destOrd="0" presId="urn:microsoft.com/office/officeart/2005/8/layout/bList2#1"/>
    <dgm:cxn modelId="{C483E70D-A53B-42A7-9026-F581152C4870}" type="presOf" srcId="{3372A45D-BE62-4BE5-95F1-B23D75F7AC52}" destId="{4542DAFA-94F8-46AC-A6E8-4D9B7FE94F29}" srcOrd="0" destOrd="0" presId="urn:microsoft.com/office/officeart/2005/8/layout/bList2#1"/>
    <dgm:cxn modelId="{A6C5FA88-FBCE-494A-A81C-7345783B446E}" type="presOf" srcId="{DF9D4DC0-A695-498C-ACED-F7DE94913BEF}" destId="{5173415E-38FB-4BB1-A11E-23E85623089B}" srcOrd="1" destOrd="0" presId="urn:microsoft.com/office/officeart/2005/8/layout/bList2#1"/>
    <dgm:cxn modelId="{D500471F-BCBF-474C-BC85-9E3085D82AEA}" type="presOf" srcId="{6AAC5AA1-E3BF-4C2D-9018-A2092DD47BDA}" destId="{6F8B4160-10AF-4200-948A-39125B9DE56D}" srcOrd="0" destOrd="0" presId="urn:microsoft.com/office/officeart/2005/8/layout/bList2#1"/>
    <dgm:cxn modelId="{C3CFAFBA-9533-4761-A9AC-2B00E75D064B}" type="presOf" srcId="{B677FB20-46FC-4774-884E-3E9224894D17}" destId="{BD9D9654-3479-468F-BDFA-B705901D8520}" srcOrd="0" destOrd="0" presId="urn:microsoft.com/office/officeart/2005/8/layout/bList2#1"/>
    <dgm:cxn modelId="{B1EFFC72-587B-412C-B38A-5CD926099EAF}" type="presOf" srcId="{7FFA3D2E-8199-47CF-85B3-4CE379EFBF6F}" destId="{1410B5B9-5118-41BC-9ED9-F8A1F9EB8F12}" srcOrd="1" destOrd="0" presId="urn:microsoft.com/office/officeart/2005/8/layout/bList2#1"/>
    <dgm:cxn modelId="{3C0A8F21-4EB7-49BC-B73B-17E3404CDFFD}" type="presOf" srcId="{7FFA3D2E-8199-47CF-85B3-4CE379EFBF6F}" destId="{C233965D-9B00-48D0-94FD-B8FAC6F9296C}" srcOrd="0" destOrd="0" presId="urn:microsoft.com/office/officeart/2005/8/layout/bList2#1"/>
    <dgm:cxn modelId="{8A30373C-1CC0-432D-B2C8-4705FD7231C9}" type="presOf" srcId="{357462F1-7521-4C2C-8BC4-BF4EC6306070}" destId="{545F3487-8C57-4CB5-81D0-990200FD049B}" srcOrd="1" destOrd="0" presId="urn:microsoft.com/office/officeart/2005/8/layout/bList2#1"/>
    <dgm:cxn modelId="{7FC88035-A012-48F6-BB96-BA11831E1FA6}" srcId="{C9FD11D7-F34F-4ADD-A9D5-B40938C121A1}" destId="{3372A45D-BE62-4BE5-95F1-B23D75F7AC52}" srcOrd="4" destOrd="0" parTransId="{CD9AC465-210F-45D8-81AC-D83016024B0D}" sibTransId="{91E1CCFB-C42F-4C8E-B6AC-E8404BFB232F}"/>
    <dgm:cxn modelId="{B3BB1417-96C7-40AC-93E7-BFE4D0629087}" srcId="{C9FD11D7-F34F-4ADD-A9D5-B40938C121A1}" destId="{7FFA3D2E-8199-47CF-85B3-4CE379EFBF6F}" srcOrd="2" destOrd="0" parTransId="{6DF47D1B-374C-4937-9459-E07479527267}" sibTransId="{6F1A24D6-EFFE-42F2-8BF5-90753FCAC380}"/>
    <dgm:cxn modelId="{DC476245-D65A-4436-AAAD-39F1C25A4EC7}" type="presOf" srcId="{9F1A1E04-EABE-4733-9CA3-0EE7F397E2B7}" destId="{5F3F0E13-3F74-4BDD-9412-45AAE6C36BB6}" srcOrd="1" destOrd="0" presId="urn:microsoft.com/office/officeart/2005/8/layout/bList2#1"/>
    <dgm:cxn modelId="{62B5E1A7-D9A6-4FC7-84C9-F14F378ABB2D}" srcId="{C9FD11D7-F34F-4ADD-A9D5-B40938C121A1}" destId="{DF9D4DC0-A695-498C-ACED-F7DE94913BEF}" srcOrd="5" destOrd="0" parTransId="{4B9D5AFA-FE8B-43AF-8AF7-EAC32A465779}" sibTransId="{182AD93E-39E1-416D-B116-E6904BC5F1E6}"/>
    <dgm:cxn modelId="{DD222CAC-92A4-4542-99D4-E0C8ED7175D0}" type="presOf" srcId="{5029E418-AD17-4321-A8AD-2D8661A83352}" destId="{3FEF007E-638E-4AC3-9025-22D1C0254AEE}" srcOrd="1" destOrd="0" presId="urn:microsoft.com/office/officeart/2005/8/layout/bList2#1"/>
    <dgm:cxn modelId="{EE99DE30-3699-43DB-AB8D-AA14762D3763}" type="presOf" srcId="{91E1CCFB-C42F-4C8E-B6AC-E8404BFB232F}" destId="{15E6E7FC-52EF-4244-904B-FA1A42FC1820}" srcOrd="0" destOrd="0" presId="urn:microsoft.com/office/officeart/2005/8/layout/bList2#1"/>
    <dgm:cxn modelId="{FA755826-B743-4565-944A-15E1FE59BCAF}" type="presOf" srcId="{357462F1-7521-4C2C-8BC4-BF4EC6306070}" destId="{644E7A5D-707E-474E-8AEA-AD2ACF5DE243}" srcOrd="0" destOrd="0" presId="urn:microsoft.com/office/officeart/2005/8/layout/bList2#1"/>
    <dgm:cxn modelId="{B332B900-A071-4BF7-AAAD-2976DA70C3B1}" type="presParOf" srcId="{607AC864-85F1-437B-8AB4-C7298911FA7C}" destId="{037ABD43-BEB9-4713-91B3-90D86834A360}" srcOrd="0" destOrd="0" presId="urn:microsoft.com/office/officeart/2005/8/layout/bList2#1"/>
    <dgm:cxn modelId="{03DFEE47-7B2E-4CE2-953A-D7DE6F255326}" type="presParOf" srcId="{037ABD43-BEB9-4713-91B3-90D86834A360}" destId="{897EB0E8-F575-4C89-B78E-BBE09FC53878}" srcOrd="0" destOrd="0" presId="urn:microsoft.com/office/officeart/2005/8/layout/bList2#1"/>
    <dgm:cxn modelId="{DAC119D9-CD03-412A-BD3B-13FA68069ABE}" type="presParOf" srcId="{037ABD43-BEB9-4713-91B3-90D86834A360}" destId="{644E7A5D-707E-474E-8AEA-AD2ACF5DE243}" srcOrd="1" destOrd="0" presId="urn:microsoft.com/office/officeart/2005/8/layout/bList2#1"/>
    <dgm:cxn modelId="{425CFA5A-1E36-42A3-AFAE-911AABA7EA23}" type="presParOf" srcId="{037ABD43-BEB9-4713-91B3-90D86834A360}" destId="{545F3487-8C57-4CB5-81D0-990200FD049B}" srcOrd="2" destOrd="0" presId="urn:microsoft.com/office/officeart/2005/8/layout/bList2#1"/>
    <dgm:cxn modelId="{BCA034CF-37BE-41DF-B201-9453005B4F37}" type="presParOf" srcId="{037ABD43-BEB9-4713-91B3-90D86834A360}" destId="{97E0FEE8-8596-453F-80C6-702F986D92AD}" srcOrd="3" destOrd="0" presId="urn:microsoft.com/office/officeart/2005/8/layout/bList2#1"/>
    <dgm:cxn modelId="{3083A2AA-0EB8-4863-AAE7-D4AF8929E60F}" type="presParOf" srcId="{607AC864-85F1-437B-8AB4-C7298911FA7C}" destId="{6F8B4160-10AF-4200-948A-39125B9DE56D}" srcOrd="1" destOrd="0" presId="urn:microsoft.com/office/officeart/2005/8/layout/bList2#1"/>
    <dgm:cxn modelId="{BCACA74F-8ECA-4AC9-B6DE-A40F9472D1F0}" type="presParOf" srcId="{607AC864-85F1-437B-8AB4-C7298911FA7C}" destId="{20CA36FB-4CB6-4F9A-8821-A095D01FC35E}" srcOrd="2" destOrd="0" presId="urn:microsoft.com/office/officeart/2005/8/layout/bList2#1"/>
    <dgm:cxn modelId="{55C89412-4828-4B96-AF16-B02434DDFCC4}" type="presParOf" srcId="{20CA36FB-4CB6-4F9A-8821-A095D01FC35E}" destId="{31CBC924-0A11-4914-B99E-CA006684575E}" srcOrd="0" destOrd="0" presId="urn:microsoft.com/office/officeart/2005/8/layout/bList2#1"/>
    <dgm:cxn modelId="{F130B398-9865-4643-AB36-71641B9DBA1E}" type="presParOf" srcId="{20CA36FB-4CB6-4F9A-8821-A095D01FC35E}" destId="{5AD9755A-1FC5-49BE-A468-E92EA81132E7}" srcOrd="1" destOrd="0" presId="urn:microsoft.com/office/officeart/2005/8/layout/bList2#1"/>
    <dgm:cxn modelId="{906587F1-46E2-4E20-B45D-FBC1EDFF58ED}" type="presParOf" srcId="{20CA36FB-4CB6-4F9A-8821-A095D01FC35E}" destId="{3FEF007E-638E-4AC3-9025-22D1C0254AEE}" srcOrd="2" destOrd="0" presId="urn:microsoft.com/office/officeart/2005/8/layout/bList2#1"/>
    <dgm:cxn modelId="{5A98E0DF-7B70-4681-9F29-2811F3D95EFE}" type="presParOf" srcId="{20CA36FB-4CB6-4F9A-8821-A095D01FC35E}" destId="{0CC7CA90-EBBF-4B1F-8E45-9231B5E821EC}" srcOrd="3" destOrd="0" presId="urn:microsoft.com/office/officeart/2005/8/layout/bList2#1"/>
    <dgm:cxn modelId="{871755AE-904C-4054-AB5D-9A9322CA4B46}" type="presParOf" srcId="{607AC864-85F1-437B-8AB4-C7298911FA7C}" destId="{BD9D9654-3479-468F-BDFA-B705901D8520}" srcOrd="3" destOrd="0" presId="urn:microsoft.com/office/officeart/2005/8/layout/bList2#1"/>
    <dgm:cxn modelId="{860AA527-1969-4E60-A61D-CED60FB53F46}" type="presParOf" srcId="{607AC864-85F1-437B-8AB4-C7298911FA7C}" destId="{F40336AE-7C86-4CA6-9B85-AFBE64072554}" srcOrd="4" destOrd="0" presId="urn:microsoft.com/office/officeart/2005/8/layout/bList2#1"/>
    <dgm:cxn modelId="{62CABC32-7804-42F9-B09F-705D04D87861}" type="presParOf" srcId="{F40336AE-7C86-4CA6-9B85-AFBE64072554}" destId="{5227A520-DC2D-49D7-B894-27D34BA6819D}" srcOrd="0" destOrd="0" presId="urn:microsoft.com/office/officeart/2005/8/layout/bList2#1"/>
    <dgm:cxn modelId="{6FF70937-8FEE-4605-BFDD-04DEE41FD277}" type="presParOf" srcId="{F40336AE-7C86-4CA6-9B85-AFBE64072554}" destId="{C233965D-9B00-48D0-94FD-B8FAC6F9296C}" srcOrd="1" destOrd="0" presId="urn:microsoft.com/office/officeart/2005/8/layout/bList2#1"/>
    <dgm:cxn modelId="{B72F737E-04D7-4A9C-8010-51683A45EBBE}" type="presParOf" srcId="{F40336AE-7C86-4CA6-9B85-AFBE64072554}" destId="{1410B5B9-5118-41BC-9ED9-F8A1F9EB8F12}" srcOrd="2" destOrd="0" presId="urn:microsoft.com/office/officeart/2005/8/layout/bList2#1"/>
    <dgm:cxn modelId="{34D9FA96-77D7-45EA-A6B3-D52A121CCE26}" type="presParOf" srcId="{F40336AE-7C86-4CA6-9B85-AFBE64072554}" destId="{CF6577B6-8840-459A-8BE1-3B88103D3EF4}" srcOrd="3" destOrd="0" presId="urn:microsoft.com/office/officeart/2005/8/layout/bList2#1"/>
    <dgm:cxn modelId="{CE2AAEF4-A1DA-4C30-8177-15707AE3FB32}" type="presParOf" srcId="{607AC864-85F1-437B-8AB4-C7298911FA7C}" destId="{143FDA8F-0FFF-49AC-8F93-5E4BF6E71C84}" srcOrd="5" destOrd="0" presId="urn:microsoft.com/office/officeart/2005/8/layout/bList2#1"/>
    <dgm:cxn modelId="{892C6065-3725-44EF-860C-03AA3F016290}" type="presParOf" srcId="{607AC864-85F1-437B-8AB4-C7298911FA7C}" destId="{C0508D51-7800-437C-B74A-36455C202F36}" srcOrd="6" destOrd="0" presId="urn:microsoft.com/office/officeart/2005/8/layout/bList2#1"/>
    <dgm:cxn modelId="{6416EE60-06AA-4EF4-A4F2-E755F1D69C63}" type="presParOf" srcId="{C0508D51-7800-437C-B74A-36455C202F36}" destId="{0153B33D-2F5B-4883-B3E5-C8679B155F0D}" srcOrd="0" destOrd="0" presId="urn:microsoft.com/office/officeart/2005/8/layout/bList2#1"/>
    <dgm:cxn modelId="{778C11E4-80B6-45D5-8413-E84B04E8110B}" type="presParOf" srcId="{C0508D51-7800-437C-B74A-36455C202F36}" destId="{B9AF6661-FD7B-4BF9-8882-D8290D5E124C}" srcOrd="1" destOrd="0" presId="urn:microsoft.com/office/officeart/2005/8/layout/bList2#1"/>
    <dgm:cxn modelId="{0B2757A5-86DC-4D26-A971-F385C874D484}" type="presParOf" srcId="{C0508D51-7800-437C-B74A-36455C202F36}" destId="{5F3F0E13-3F74-4BDD-9412-45AAE6C36BB6}" srcOrd="2" destOrd="0" presId="urn:microsoft.com/office/officeart/2005/8/layout/bList2#1"/>
    <dgm:cxn modelId="{2C14C007-06D5-4D0D-9EC7-2DD4E606EF9F}" type="presParOf" srcId="{C0508D51-7800-437C-B74A-36455C202F36}" destId="{EF1588DB-DFBF-4E6E-B2F3-207BACF13F25}" srcOrd="3" destOrd="0" presId="urn:microsoft.com/office/officeart/2005/8/layout/bList2#1"/>
    <dgm:cxn modelId="{7E30E10F-AACA-456B-9C19-E205B6808C15}" type="presParOf" srcId="{607AC864-85F1-437B-8AB4-C7298911FA7C}" destId="{AFE357F7-C00F-4213-AA82-EA7F8B4515EF}" srcOrd="7" destOrd="0" presId="urn:microsoft.com/office/officeart/2005/8/layout/bList2#1"/>
    <dgm:cxn modelId="{FE2412C3-2C9A-41BE-9611-1D535730B237}" type="presParOf" srcId="{607AC864-85F1-437B-8AB4-C7298911FA7C}" destId="{F6C93546-6ACA-43E0-ADA1-BC5744C90EFA}" srcOrd="8" destOrd="0" presId="urn:microsoft.com/office/officeart/2005/8/layout/bList2#1"/>
    <dgm:cxn modelId="{633451C0-9AC4-4291-866F-4A2039F55C80}" type="presParOf" srcId="{F6C93546-6ACA-43E0-ADA1-BC5744C90EFA}" destId="{B2BA7735-9E4C-4D7A-A06B-3F7367958C82}" srcOrd="0" destOrd="0" presId="urn:microsoft.com/office/officeart/2005/8/layout/bList2#1"/>
    <dgm:cxn modelId="{B4FBAD58-EFFE-403B-AB81-43D4A9462F9F}" type="presParOf" srcId="{F6C93546-6ACA-43E0-ADA1-BC5744C90EFA}" destId="{4542DAFA-94F8-46AC-A6E8-4D9B7FE94F29}" srcOrd="1" destOrd="0" presId="urn:microsoft.com/office/officeart/2005/8/layout/bList2#1"/>
    <dgm:cxn modelId="{55431722-D5B0-4188-B332-97D6C2946062}" type="presParOf" srcId="{F6C93546-6ACA-43E0-ADA1-BC5744C90EFA}" destId="{D61E5FFC-8A14-432B-9344-14AE6E7C66E9}" srcOrd="2" destOrd="0" presId="urn:microsoft.com/office/officeart/2005/8/layout/bList2#1"/>
    <dgm:cxn modelId="{718C023A-6E64-4F78-B8AB-7ED7E9C83431}" type="presParOf" srcId="{F6C93546-6ACA-43E0-ADA1-BC5744C90EFA}" destId="{2AAB04EB-D869-4A29-B4EC-B7C1FEB24F69}" srcOrd="3" destOrd="0" presId="urn:microsoft.com/office/officeart/2005/8/layout/bList2#1"/>
    <dgm:cxn modelId="{8DE0B85E-DB00-44C8-AB1D-07A92040B41F}" type="presParOf" srcId="{607AC864-85F1-437B-8AB4-C7298911FA7C}" destId="{15E6E7FC-52EF-4244-904B-FA1A42FC1820}" srcOrd="9" destOrd="0" presId="urn:microsoft.com/office/officeart/2005/8/layout/bList2#1"/>
    <dgm:cxn modelId="{7452FD74-39D6-41BB-AFE4-69701ECAC64D}" type="presParOf" srcId="{607AC864-85F1-437B-8AB4-C7298911FA7C}" destId="{A6C5BAB5-7D55-47D5-A303-3579B7A6A430}" srcOrd="10" destOrd="0" presId="urn:microsoft.com/office/officeart/2005/8/layout/bList2#1"/>
    <dgm:cxn modelId="{67A2036F-52D6-45E7-A9F8-EC16CA18082B}" type="presParOf" srcId="{A6C5BAB5-7D55-47D5-A303-3579B7A6A430}" destId="{4A7ED31C-24C8-4BE7-8CBE-FD51E1DC97A5}" srcOrd="0" destOrd="0" presId="urn:microsoft.com/office/officeart/2005/8/layout/bList2#1"/>
    <dgm:cxn modelId="{1A63F995-B05E-4A3B-9461-1841F151FA78}" type="presParOf" srcId="{A6C5BAB5-7D55-47D5-A303-3579B7A6A430}" destId="{59F8885C-B968-41D6-88F4-44C6D8EC49B5}" srcOrd="1" destOrd="0" presId="urn:microsoft.com/office/officeart/2005/8/layout/bList2#1"/>
    <dgm:cxn modelId="{95230A6E-6238-45BD-B20F-8F0A7D37785C}" type="presParOf" srcId="{A6C5BAB5-7D55-47D5-A303-3579B7A6A430}" destId="{5173415E-38FB-4BB1-A11E-23E85623089B}" srcOrd="2" destOrd="0" presId="urn:microsoft.com/office/officeart/2005/8/layout/bList2#1"/>
    <dgm:cxn modelId="{AB046902-2895-4279-A24E-086CEF4EF207}" type="presParOf" srcId="{A6C5BAB5-7D55-47D5-A303-3579B7A6A430}" destId="{3CD98FCD-76EC-48D0-B8C4-21D4C8606081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2" loCatId="list" qsTypeId="urn:microsoft.com/office/officeart/2005/8/quickstyle/simple1" qsCatId="simple" csTypeId="urn:microsoft.com/office/officeart/2005/8/colors/accent1_2" csCatId="accent1" phldr="1"/>
      <dgm:spPr/>
    </dgm:pt>
    <dgm:pt modelId="{357462F1-7521-4C2C-8BC4-BF4EC6306070}">
      <dgm:prSet phldrT="[Text]"/>
      <dgm:spPr/>
      <dgm:t>
        <a:bodyPr/>
        <a:lstStyle/>
        <a:p>
          <a:endParaRPr lang="cs-CZ" dirty="0"/>
        </a:p>
      </dgm:t>
    </dgm:pt>
    <dgm:pt modelId="{3317690C-3142-4EE0-BCDF-B30F4D272C63}" type="parTrans" cxnId="{7061DC0F-AF05-42E3-B7C7-B76DDF12373F}">
      <dgm:prSet/>
      <dgm:spPr/>
      <dgm:t>
        <a:bodyPr/>
        <a:lstStyle/>
        <a:p>
          <a:endParaRPr lang="cs-CZ"/>
        </a:p>
      </dgm:t>
    </dgm:pt>
    <dgm:pt modelId="{6AAC5AA1-E3BF-4C2D-9018-A2092DD47BDA}" type="sibTrans" cxnId="{7061DC0F-AF05-42E3-B7C7-B76DDF12373F}">
      <dgm:prSet/>
      <dgm:spPr/>
      <dgm:t>
        <a:bodyPr/>
        <a:lstStyle/>
        <a:p>
          <a:endParaRPr lang="cs-CZ"/>
        </a:p>
      </dgm:t>
    </dgm:pt>
    <dgm:pt modelId="{DF9D4DC0-A695-498C-ACED-F7DE94913BEF}">
      <dgm:prSet phldrT="[Text]"/>
      <dgm:spPr/>
      <dgm:t>
        <a:bodyPr/>
        <a:lstStyle/>
        <a:p>
          <a:endParaRPr lang="cs-CZ" dirty="0"/>
        </a:p>
      </dgm:t>
    </dgm:pt>
    <dgm:pt modelId="{4B9D5AFA-FE8B-43AF-8AF7-EAC32A465779}" type="parTrans" cxnId="{62B5E1A7-D9A6-4FC7-84C9-F14F378ABB2D}">
      <dgm:prSet/>
      <dgm:spPr/>
      <dgm:t>
        <a:bodyPr/>
        <a:lstStyle/>
        <a:p>
          <a:endParaRPr lang="cs-CZ"/>
        </a:p>
      </dgm:t>
    </dgm:pt>
    <dgm:pt modelId="{182AD93E-39E1-416D-B116-E6904BC5F1E6}" type="sibTrans" cxnId="{62B5E1A7-D9A6-4FC7-84C9-F14F378ABB2D}">
      <dgm:prSet/>
      <dgm:spPr/>
      <dgm:t>
        <a:bodyPr/>
        <a:lstStyle/>
        <a:p>
          <a:endParaRPr lang="cs-CZ"/>
        </a:p>
      </dgm:t>
    </dgm:pt>
    <dgm:pt modelId="{5029E418-AD17-4321-A8AD-2D8661A83352}">
      <dgm:prSet/>
      <dgm:spPr/>
      <dgm:t>
        <a:bodyPr/>
        <a:lstStyle/>
        <a:p>
          <a:endParaRPr lang="cs-CZ" dirty="0"/>
        </a:p>
      </dgm:t>
    </dgm:pt>
    <dgm:pt modelId="{553D9150-5E62-4637-A6A9-256B10AC136F}" type="parTrans" cxnId="{5D6D77FA-657E-41BD-B594-A847D2F05FDD}">
      <dgm:prSet/>
      <dgm:spPr/>
      <dgm:t>
        <a:bodyPr/>
        <a:lstStyle/>
        <a:p>
          <a:endParaRPr lang="cs-CZ"/>
        </a:p>
      </dgm:t>
    </dgm:pt>
    <dgm:pt modelId="{B677FB20-46FC-4774-884E-3E9224894D17}" type="sibTrans" cxnId="{5D6D77FA-657E-41BD-B594-A847D2F05FDD}">
      <dgm:prSet/>
      <dgm:spPr/>
      <dgm:t>
        <a:bodyPr/>
        <a:lstStyle/>
        <a:p>
          <a:endParaRPr lang="cs-CZ"/>
        </a:p>
      </dgm:t>
    </dgm:pt>
    <dgm:pt modelId="{7FFA3D2E-8199-47CF-85B3-4CE379EFBF6F}">
      <dgm:prSet/>
      <dgm:spPr/>
      <dgm:t>
        <a:bodyPr/>
        <a:lstStyle/>
        <a:p>
          <a:endParaRPr lang="cs-CZ" dirty="0"/>
        </a:p>
      </dgm:t>
    </dgm:pt>
    <dgm:pt modelId="{6DF47D1B-374C-4937-9459-E07479527267}" type="parTrans" cxnId="{B3BB1417-96C7-40AC-93E7-BFE4D0629087}">
      <dgm:prSet/>
      <dgm:spPr/>
      <dgm:t>
        <a:bodyPr/>
        <a:lstStyle/>
        <a:p>
          <a:endParaRPr lang="cs-CZ"/>
        </a:p>
      </dgm:t>
    </dgm:pt>
    <dgm:pt modelId="{6F1A24D6-EFFE-42F2-8BF5-90753FCAC380}" type="sibTrans" cxnId="{B3BB1417-96C7-40AC-93E7-BFE4D0629087}">
      <dgm:prSet/>
      <dgm:spPr/>
      <dgm:t>
        <a:bodyPr/>
        <a:lstStyle/>
        <a:p>
          <a:endParaRPr lang="cs-CZ"/>
        </a:p>
      </dgm:t>
    </dgm:pt>
    <dgm:pt modelId="{9F1A1E04-EABE-4733-9CA3-0EE7F397E2B7}">
      <dgm:prSet/>
      <dgm:spPr/>
      <dgm:t>
        <a:bodyPr/>
        <a:lstStyle/>
        <a:p>
          <a:endParaRPr lang="cs-CZ" dirty="0"/>
        </a:p>
      </dgm:t>
    </dgm:pt>
    <dgm:pt modelId="{017EEAC6-B4CD-4BCC-B2A0-259FCA5F26C0}" type="parTrans" cxnId="{BFFBB4AC-6799-47B3-8BEC-33D5220A2476}">
      <dgm:prSet/>
      <dgm:spPr/>
      <dgm:t>
        <a:bodyPr/>
        <a:lstStyle/>
        <a:p>
          <a:endParaRPr lang="cs-CZ"/>
        </a:p>
      </dgm:t>
    </dgm:pt>
    <dgm:pt modelId="{72342CCE-4AA7-45B6-B8AA-5CCFB189108D}" type="sibTrans" cxnId="{BFFBB4AC-6799-47B3-8BEC-33D5220A2476}">
      <dgm:prSet/>
      <dgm:spPr/>
      <dgm:t>
        <a:bodyPr/>
        <a:lstStyle/>
        <a:p>
          <a:endParaRPr lang="cs-CZ"/>
        </a:p>
      </dgm:t>
    </dgm:pt>
    <dgm:pt modelId="{3372A45D-BE62-4BE5-95F1-B23D75F7AC52}">
      <dgm:prSet/>
      <dgm:spPr/>
      <dgm:t>
        <a:bodyPr/>
        <a:lstStyle/>
        <a:p>
          <a:endParaRPr lang="cs-CZ" dirty="0"/>
        </a:p>
      </dgm:t>
    </dgm:pt>
    <dgm:pt modelId="{CD9AC465-210F-45D8-81AC-D83016024B0D}" type="parTrans" cxnId="{7FC88035-A012-48F6-BB96-BA11831E1FA6}">
      <dgm:prSet/>
      <dgm:spPr/>
      <dgm:t>
        <a:bodyPr/>
        <a:lstStyle/>
        <a:p>
          <a:endParaRPr lang="cs-CZ"/>
        </a:p>
      </dgm:t>
    </dgm:pt>
    <dgm:pt modelId="{91E1CCFB-C42F-4C8E-B6AC-E8404BFB232F}" type="sibTrans" cxnId="{7FC88035-A012-48F6-BB96-BA11831E1FA6}">
      <dgm:prSet/>
      <dgm:spPr/>
      <dgm:t>
        <a:bodyPr/>
        <a:lstStyle/>
        <a:p>
          <a:endParaRPr lang="cs-CZ"/>
        </a:p>
      </dgm:t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  <dgm:pt modelId="{037ABD43-BEB9-4713-91B3-90D86834A360}" type="pres">
      <dgm:prSet presAssocID="{357462F1-7521-4C2C-8BC4-BF4EC6306070}" presName="compNode" presStyleCnt="0"/>
      <dgm:spPr/>
    </dgm:pt>
    <dgm:pt modelId="{897EB0E8-F575-4C89-B78E-BBE09FC53878}" type="pres">
      <dgm:prSet presAssocID="{357462F1-7521-4C2C-8BC4-BF4EC6306070}" presName="childRect" presStyleLbl="bgAcc1" presStyleIdx="0" presStyleCnt="6">
        <dgm:presLayoutVars>
          <dgm:bulletEnabled val="1"/>
        </dgm:presLayoutVars>
      </dgm:prSet>
      <dgm:spPr/>
    </dgm:pt>
    <dgm:pt modelId="{644E7A5D-707E-474E-8AEA-AD2ACF5DE243}" type="pres">
      <dgm:prSet presAssocID="{357462F1-7521-4C2C-8BC4-BF4EC630607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5F3487-8C57-4CB5-81D0-990200FD049B}" type="pres">
      <dgm:prSet presAssocID="{357462F1-7521-4C2C-8BC4-BF4EC6306070}" presName="parentRect" presStyleLbl="alignNode1" presStyleIdx="0" presStyleCnt="6"/>
      <dgm:spPr/>
      <dgm:t>
        <a:bodyPr/>
        <a:lstStyle/>
        <a:p>
          <a:endParaRPr lang="cs-CZ"/>
        </a:p>
      </dgm:t>
    </dgm:pt>
    <dgm:pt modelId="{97E0FEE8-8596-453F-80C6-702F986D92AD}" type="pres">
      <dgm:prSet presAssocID="{357462F1-7521-4C2C-8BC4-BF4EC6306070}" presName="adorn" presStyleLbl="fgAccFollowNode1" presStyleIdx="0" presStyleCnt="6"/>
      <dgm:spPr/>
    </dgm:pt>
    <dgm:pt modelId="{6F8B4160-10AF-4200-948A-39125B9DE56D}" type="pres">
      <dgm:prSet presAssocID="{6AAC5AA1-E3BF-4C2D-9018-A2092DD47BDA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0CA36FB-4CB6-4F9A-8821-A095D01FC35E}" type="pres">
      <dgm:prSet presAssocID="{5029E418-AD17-4321-A8AD-2D8661A83352}" presName="compNode" presStyleCnt="0"/>
      <dgm:spPr/>
    </dgm:pt>
    <dgm:pt modelId="{31CBC924-0A11-4914-B99E-CA006684575E}" type="pres">
      <dgm:prSet presAssocID="{5029E418-AD17-4321-A8AD-2D8661A83352}" presName="childRect" presStyleLbl="bgAcc1" presStyleIdx="1" presStyleCnt="6">
        <dgm:presLayoutVars>
          <dgm:bulletEnabled val="1"/>
        </dgm:presLayoutVars>
      </dgm:prSet>
      <dgm:spPr/>
    </dgm:pt>
    <dgm:pt modelId="{5AD9755A-1FC5-49BE-A468-E92EA81132E7}" type="pres">
      <dgm:prSet presAssocID="{5029E418-AD17-4321-A8AD-2D8661A833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EF007E-638E-4AC3-9025-22D1C0254AEE}" type="pres">
      <dgm:prSet presAssocID="{5029E418-AD17-4321-A8AD-2D8661A83352}" presName="parentRect" presStyleLbl="alignNode1" presStyleIdx="1" presStyleCnt="6"/>
      <dgm:spPr/>
      <dgm:t>
        <a:bodyPr/>
        <a:lstStyle/>
        <a:p>
          <a:endParaRPr lang="cs-CZ"/>
        </a:p>
      </dgm:t>
    </dgm:pt>
    <dgm:pt modelId="{0CC7CA90-EBBF-4B1F-8E45-9231B5E821EC}" type="pres">
      <dgm:prSet presAssocID="{5029E418-AD17-4321-A8AD-2D8661A83352}" presName="adorn" presStyleLbl="fgAccFollowNode1" presStyleIdx="1" presStyleCnt="6"/>
      <dgm:spPr/>
    </dgm:pt>
    <dgm:pt modelId="{BD9D9654-3479-468F-BDFA-B705901D8520}" type="pres">
      <dgm:prSet presAssocID="{B677FB20-46FC-4774-884E-3E9224894D1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40336AE-7C86-4CA6-9B85-AFBE64072554}" type="pres">
      <dgm:prSet presAssocID="{7FFA3D2E-8199-47CF-85B3-4CE379EFBF6F}" presName="compNode" presStyleCnt="0"/>
      <dgm:spPr/>
    </dgm:pt>
    <dgm:pt modelId="{5227A520-DC2D-49D7-B894-27D34BA6819D}" type="pres">
      <dgm:prSet presAssocID="{7FFA3D2E-8199-47CF-85B3-4CE379EFBF6F}" presName="childRect" presStyleLbl="bgAcc1" presStyleIdx="2" presStyleCnt="6">
        <dgm:presLayoutVars>
          <dgm:bulletEnabled val="1"/>
        </dgm:presLayoutVars>
      </dgm:prSet>
      <dgm:spPr/>
    </dgm:pt>
    <dgm:pt modelId="{C233965D-9B00-48D0-94FD-B8FAC6F9296C}" type="pres">
      <dgm:prSet presAssocID="{7FFA3D2E-8199-47CF-85B3-4CE379EFBF6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10B5B9-5118-41BC-9ED9-F8A1F9EB8F12}" type="pres">
      <dgm:prSet presAssocID="{7FFA3D2E-8199-47CF-85B3-4CE379EFBF6F}" presName="parentRect" presStyleLbl="alignNode1" presStyleIdx="2" presStyleCnt="6"/>
      <dgm:spPr/>
      <dgm:t>
        <a:bodyPr/>
        <a:lstStyle/>
        <a:p>
          <a:endParaRPr lang="cs-CZ"/>
        </a:p>
      </dgm:t>
    </dgm:pt>
    <dgm:pt modelId="{CF6577B6-8840-459A-8BE1-3B88103D3EF4}" type="pres">
      <dgm:prSet presAssocID="{7FFA3D2E-8199-47CF-85B3-4CE379EFBF6F}" presName="adorn" presStyleLbl="fgAccFollowNode1" presStyleIdx="2" presStyleCnt="6"/>
      <dgm:spPr/>
    </dgm:pt>
    <dgm:pt modelId="{143FDA8F-0FFF-49AC-8F93-5E4BF6E71C84}" type="pres">
      <dgm:prSet presAssocID="{6F1A24D6-EFFE-42F2-8BF5-90753FCAC38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C0508D51-7800-437C-B74A-36455C202F36}" type="pres">
      <dgm:prSet presAssocID="{9F1A1E04-EABE-4733-9CA3-0EE7F397E2B7}" presName="compNode" presStyleCnt="0"/>
      <dgm:spPr/>
    </dgm:pt>
    <dgm:pt modelId="{0153B33D-2F5B-4883-B3E5-C8679B155F0D}" type="pres">
      <dgm:prSet presAssocID="{9F1A1E04-EABE-4733-9CA3-0EE7F397E2B7}" presName="childRect" presStyleLbl="bgAcc1" presStyleIdx="3" presStyleCnt="6">
        <dgm:presLayoutVars>
          <dgm:bulletEnabled val="1"/>
        </dgm:presLayoutVars>
      </dgm:prSet>
      <dgm:spPr/>
    </dgm:pt>
    <dgm:pt modelId="{B9AF6661-FD7B-4BF9-8882-D8290D5E124C}" type="pres">
      <dgm:prSet presAssocID="{9F1A1E04-EABE-4733-9CA3-0EE7F397E2B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3F0E13-3F74-4BDD-9412-45AAE6C36BB6}" type="pres">
      <dgm:prSet presAssocID="{9F1A1E04-EABE-4733-9CA3-0EE7F397E2B7}" presName="parentRect" presStyleLbl="alignNode1" presStyleIdx="3" presStyleCnt="6"/>
      <dgm:spPr/>
      <dgm:t>
        <a:bodyPr/>
        <a:lstStyle/>
        <a:p>
          <a:endParaRPr lang="cs-CZ"/>
        </a:p>
      </dgm:t>
    </dgm:pt>
    <dgm:pt modelId="{EF1588DB-DFBF-4E6E-B2F3-207BACF13F25}" type="pres">
      <dgm:prSet presAssocID="{9F1A1E04-EABE-4733-9CA3-0EE7F397E2B7}" presName="adorn" presStyleLbl="fgAccFollowNode1" presStyleIdx="3" presStyleCnt="6"/>
      <dgm:spPr/>
    </dgm:pt>
    <dgm:pt modelId="{AFE357F7-C00F-4213-AA82-EA7F8B4515EF}" type="pres">
      <dgm:prSet presAssocID="{72342CCE-4AA7-45B6-B8AA-5CCFB189108D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6C93546-6ACA-43E0-ADA1-BC5744C90EFA}" type="pres">
      <dgm:prSet presAssocID="{3372A45D-BE62-4BE5-95F1-B23D75F7AC52}" presName="compNode" presStyleCnt="0"/>
      <dgm:spPr/>
    </dgm:pt>
    <dgm:pt modelId="{B2BA7735-9E4C-4D7A-A06B-3F7367958C82}" type="pres">
      <dgm:prSet presAssocID="{3372A45D-BE62-4BE5-95F1-B23D75F7AC52}" presName="childRect" presStyleLbl="bgAcc1" presStyleIdx="4" presStyleCnt="6">
        <dgm:presLayoutVars>
          <dgm:bulletEnabled val="1"/>
        </dgm:presLayoutVars>
      </dgm:prSet>
      <dgm:spPr/>
    </dgm:pt>
    <dgm:pt modelId="{4542DAFA-94F8-46AC-A6E8-4D9B7FE94F29}" type="pres">
      <dgm:prSet presAssocID="{3372A45D-BE62-4BE5-95F1-B23D75F7AC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1E5FFC-8A14-432B-9344-14AE6E7C66E9}" type="pres">
      <dgm:prSet presAssocID="{3372A45D-BE62-4BE5-95F1-B23D75F7AC52}" presName="parentRect" presStyleLbl="alignNode1" presStyleIdx="4" presStyleCnt="6"/>
      <dgm:spPr/>
      <dgm:t>
        <a:bodyPr/>
        <a:lstStyle/>
        <a:p>
          <a:endParaRPr lang="cs-CZ"/>
        </a:p>
      </dgm:t>
    </dgm:pt>
    <dgm:pt modelId="{2AAB04EB-D869-4A29-B4EC-B7C1FEB24F69}" type="pres">
      <dgm:prSet presAssocID="{3372A45D-BE62-4BE5-95F1-B23D75F7AC52}" presName="adorn" presStyleLbl="fgAccFollowNode1" presStyleIdx="4" presStyleCnt="6"/>
      <dgm:spPr/>
    </dgm:pt>
    <dgm:pt modelId="{15E6E7FC-52EF-4244-904B-FA1A42FC1820}" type="pres">
      <dgm:prSet presAssocID="{91E1CCFB-C42F-4C8E-B6AC-E8404BFB232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A6C5BAB5-7D55-47D5-A303-3579B7A6A430}" type="pres">
      <dgm:prSet presAssocID="{DF9D4DC0-A695-498C-ACED-F7DE94913BEF}" presName="compNode" presStyleCnt="0"/>
      <dgm:spPr/>
    </dgm:pt>
    <dgm:pt modelId="{4A7ED31C-24C8-4BE7-8CBE-FD51E1DC97A5}" type="pres">
      <dgm:prSet presAssocID="{DF9D4DC0-A695-498C-ACED-F7DE94913BEF}" presName="childRect" presStyleLbl="bgAcc1" presStyleIdx="5" presStyleCnt="6">
        <dgm:presLayoutVars>
          <dgm:bulletEnabled val="1"/>
        </dgm:presLayoutVars>
      </dgm:prSet>
      <dgm:spPr/>
    </dgm:pt>
    <dgm:pt modelId="{59F8885C-B968-41D6-88F4-44C6D8EC49B5}" type="pres">
      <dgm:prSet presAssocID="{DF9D4DC0-A695-498C-ACED-F7DE94913BE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73415E-38FB-4BB1-A11E-23E85623089B}" type="pres">
      <dgm:prSet presAssocID="{DF9D4DC0-A695-498C-ACED-F7DE94913BEF}" presName="parentRect" presStyleLbl="alignNode1" presStyleIdx="5" presStyleCnt="6"/>
      <dgm:spPr/>
      <dgm:t>
        <a:bodyPr/>
        <a:lstStyle/>
        <a:p>
          <a:endParaRPr lang="cs-CZ"/>
        </a:p>
      </dgm:t>
    </dgm:pt>
    <dgm:pt modelId="{3CD98FCD-76EC-48D0-B8C4-21D4C8606081}" type="pres">
      <dgm:prSet presAssocID="{DF9D4DC0-A695-498C-ACED-F7DE94913BEF}" presName="adorn" presStyleLbl="fgAccFollowNode1" presStyleIdx="5" presStyleCnt="6"/>
      <dgm:spPr/>
    </dgm:pt>
  </dgm:ptLst>
  <dgm:cxnLst>
    <dgm:cxn modelId="{0A6EC43B-FA0A-49FB-B093-CD214E388989}" type="presOf" srcId="{6F1A24D6-EFFE-42F2-8BF5-90753FCAC380}" destId="{143FDA8F-0FFF-49AC-8F93-5E4BF6E71C84}" srcOrd="0" destOrd="0" presId="urn:microsoft.com/office/officeart/2005/8/layout/bList2#2"/>
    <dgm:cxn modelId="{7F1800F1-65FA-4EC3-8218-83A1604F5DD9}" type="presOf" srcId="{B677FB20-46FC-4774-884E-3E9224894D17}" destId="{BD9D9654-3479-468F-BDFA-B705901D8520}" srcOrd="0" destOrd="0" presId="urn:microsoft.com/office/officeart/2005/8/layout/bList2#2"/>
    <dgm:cxn modelId="{4CA49477-5909-4D3B-9E84-7FBB0C5B58CB}" type="presOf" srcId="{91E1CCFB-C42F-4C8E-B6AC-E8404BFB232F}" destId="{15E6E7FC-52EF-4244-904B-FA1A42FC1820}" srcOrd="0" destOrd="0" presId="urn:microsoft.com/office/officeart/2005/8/layout/bList2#2"/>
    <dgm:cxn modelId="{B3BB1417-96C7-40AC-93E7-BFE4D0629087}" srcId="{C9FD11D7-F34F-4ADD-A9D5-B40938C121A1}" destId="{7FFA3D2E-8199-47CF-85B3-4CE379EFBF6F}" srcOrd="2" destOrd="0" parTransId="{6DF47D1B-374C-4937-9459-E07479527267}" sibTransId="{6F1A24D6-EFFE-42F2-8BF5-90753FCAC380}"/>
    <dgm:cxn modelId="{DACEC3F4-0577-4666-819C-1A0B3805398F}" type="presOf" srcId="{C9FD11D7-F34F-4ADD-A9D5-B40938C121A1}" destId="{607AC864-85F1-437B-8AB4-C7298911FA7C}" srcOrd="0" destOrd="0" presId="urn:microsoft.com/office/officeart/2005/8/layout/bList2#2"/>
    <dgm:cxn modelId="{642EE3EE-FED5-4E1E-B8AA-3181E87A9DF8}" type="presOf" srcId="{3372A45D-BE62-4BE5-95F1-B23D75F7AC52}" destId="{4542DAFA-94F8-46AC-A6E8-4D9B7FE94F29}" srcOrd="0" destOrd="0" presId="urn:microsoft.com/office/officeart/2005/8/layout/bList2#2"/>
    <dgm:cxn modelId="{101F45BA-D2C7-4378-9021-A744B79B9303}" type="presOf" srcId="{DF9D4DC0-A695-498C-ACED-F7DE94913BEF}" destId="{5173415E-38FB-4BB1-A11E-23E85623089B}" srcOrd="1" destOrd="0" presId="urn:microsoft.com/office/officeart/2005/8/layout/bList2#2"/>
    <dgm:cxn modelId="{8B4AC7D6-7054-40F3-ACD2-536E541B4C61}" type="presOf" srcId="{7FFA3D2E-8199-47CF-85B3-4CE379EFBF6F}" destId="{C233965D-9B00-48D0-94FD-B8FAC6F9296C}" srcOrd="0" destOrd="0" presId="urn:microsoft.com/office/officeart/2005/8/layout/bList2#2"/>
    <dgm:cxn modelId="{2DB7754C-13A2-437A-AD5F-BEF8C56B16DB}" type="presOf" srcId="{DF9D4DC0-A695-498C-ACED-F7DE94913BEF}" destId="{59F8885C-B968-41D6-88F4-44C6D8EC49B5}" srcOrd="0" destOrd="0" presId="urn:microsoft.com/office/officeart/2005/8/layout/bList2#2"/>
    <dgm:cxn modelId="{62B5E1A7-D9A6-4FC7-84C9-F14F378ABB2D}" srcId="{C9FD11D7-F34F-4ADD-A9D5-B40938C121A1}" destId="{DF9D4DC0-A695-498C-ACED-F7DE94913BEF}" srcOrd="5" destOrd="0" parTransId="{4B9D5AFA-FE8B-43AF-8AF7-EAC32A465779}" sibTransId="{182AD93E-39E1-416D-B116-E6904BC5F1E6}"/>
    <dgm:cxn modelId="{A440C856-FA3C-47BF-AFFA-0BE67803DE8D}" type="presOf" srcId="{72342CCE-4AA7-45B6-B8AA-5CCFB189108D}" destId="{AFE357F7-C00F-4213-AA82-EA7F8B4515EF}" srcOrd="0" destOrd="0" presId="urn:microsoft.com/office/officeart/2005/8/layout/bList2#2"/>
    <dgm:cxn modelId="{87191DF2-A3AE-42D8-BA6C-87354724EB9E}" type="presOf" srcId="{6AAC5AA1-E3BF-4C2D-9018-A2092DD47BDA}" destId="{6F8B4160-10AF-4200-948A-39125B9DE56D}" srcOrd="0" destOrd="0" presId="urn:microsoft.com/office/officeart/2005/8/layout/bList2#2"/>
    <dgm:cxn modelId="{5CC187A0-1FB6-4FA6-BBA9-7FD0F8D08404}" type="presOf" srcId="{7FFA3D2E-8199-47CF-85B3-4CE379EFBF6F}" destId="{1410B5B9-5118-41BC-9ED9-F8A1F9EB8F12}" srcOrd="1" destOrd="0" presId="urn:microsoft.com/office/officeart/2005/8/layout/bList2#2"/>
    <dgm:cxn modelId="{7FC88035-A012-48F6-BB96-BA11831E1FA6}" srcId="{C9FD11D7-F34F-4ADD-A9D5-B40938C121A1}" destId="{3372A45D-BE62-4BE5-95F1-B23D75F7AC52}" srcOrd="4" destOrd="0" parTransId="{CD9AC465-210F-45D8-81AC-D83016024B0D}" sibTransId="{91E1CCFB-C42F-4C8E-B6AC-E8404BFB232F}"/>
    <dgm:cxn modelId="{E0786920-576C-4965-825B-C80DB7BD9D17}" type="presOf" srcId="{5029E418-AD17-4321-A8AD-2D8661A83352}" destId="{5AD9755A-1FC5-49BE-A468-E92EA81132E7}" srcOrd="0" destOrd="0" presId="urn:microsoft.com/office/officeart/2005/8/layout/bList2#2"/>
    <dgm:cxn modelId="{518943F2-9525-4136-B2EA-3F2A41506839}" type="presOf" srcId="{9F1A1E04-EABE-4733-9CA3-0EE7F397E2B7}" destId="{B9AF6661-FD7B-4BF9-8882-D8290D5E124C}" srcOrd="0" destOrd="0" presId="urn:microsoft.com/office/officeart/2005/8/layout/bList2#2"/>
    <dgm:cxn modelId="{5D6D77FA-657E-41BD-B594-A847D2F05FDD}" srcId="{C9FD11D7-F34F-4ADD-A9D5-B40938C121A1}" destId="{5029E418-AD17-4321-A8AD-2D8661A83352}" srcOrd="1" destOrd="0" parTransId="{553D9150-5E62-4637-A6A9-256B10AC136F}" sibTransId="{B677FB20-46FC-4774-884E-3E9224894D17}"/>
    <dgm:cxn modelId="{58229DA9-B5F9-4F65-94DA-18AF628FA30C}" type="presOf" srcId="{357462F1-7521-4C2C-8BC4-BF4EC6306070}" destId="{644E7A5D-707E-474E-8AEA-AD2ACF5DE243}" srcOrd="0" destOrd="0" presId="urn:microsoft.com/office/officeart/2005/8/layout/bList2#2"/>
    <dgm:cxn modelId="{CC7F2210-A0DD-4C11-8170-5EA012E09F47}" type="presOf" srcId="{3372A45D-BE62-4BE5-95F1-B23D75F7AC52}" destId="{D61E5FFC-8A14-432B-9344-14AE6E7C66E9}" srcOrd="1" destOrd="0" presId="urn:microsoft.com/office/officeart/2005/8/layout/bList2#2"/>
    <dgm:cxn modelId="{BCF1C1EC-4E0D-4EC9-BBE5-BA69432B9200}" type="presOf" srcId="{9F1A1E04-EABE-4733-9CA3-0EE7F397E2B7}" destId="{5F3F0E13-3F74-4BDD-9412-45AAE6C36BB6}" srcOrd="1" destOrd="0" presId="urn:microsoft.com/office/officeart/2005/8/layout/bList2#2"/>
    <dgm:cxn modelId="{7061DC0F-AF05-42E3-B7C7-B76DDF12373F}" srcId="{C9FD11D7-F34F-4ADD-A9D5-B40938C121A1}" destId="{357462F1-7521-4C2C-8BC4-BF4EC6306070}" srcOrd="0" destOrd="0" parTransId="{3317690C-3142-4EE0-BCDF-B30F4D272C63}" sibTransId="{6AAC5AA1-E3BF-4C2D-9018-A2092DD47BDA}"/>
    <dgm:cxn modelId="{BFFBB4AC-6799-47B3-8BEC-33D5220A2476}" srcId="{C9FD11D7-F34F-4ADD-A9D5-B40938C121A1}" destId="{9F1A1E04-EABE-4733-9CA3-0EE7F397E2B7}" srcOrd="3" destOrd="0" parTransId="{017EEAC6-B4CD-4BCC-B2A0-259FCA5F26C0}" sibTransId="{72342CCE-4AA7-45B6-B8AA-5CCFB189108D}"/>
    <dgm:cxn modelId="{5912D65D-27A1-48E9-9E3D-FDC6829F7443}" type="presOf" srcId="{357462F1-7521-4C2C-8BC4-BF4EC6306070}" destId="{545F3487-8C57-4CB5-81D0-990200FD049B}" srcOrd="1" destOrd="0" presId="urn:microsoft.com/office/officeart/2005/8/layout/bList2#2"/>
    <dgm:cxn modelId="{BFAEB94C-64A6-4F95-A838-E79E5DDBDAA4}" type="presOf" srcId="{5029E418-AD17-4321-A8AD-2D8661A83352}" destId="{3FEF007E-638E-4AC3-9025-22D1C0254AEE}" srcOrd="1" destOrd="0" presId="urn:microsoft.com/office/officeart/2005/8/layout/bList2#2"/>
    <dgm:cxn modelId="{0542B766-694F-4031-96EA-A3FB7E486A16}" type="presParOf" srcId="{607AC864-85F1-437B-8AB4-C7298911FA7C}" destId="{037ABD43-BEB9-4713-91B3-90D86834A360}" srcOrd="0" destOrd="0" presId="urn:microsoft.com/office/officeart/2005/8/layout/bList2#2"/>
    <dgm:cxn modelId="{5F4C5D72-64FA-45D3-B379-15245883DB7C}" type="presParOf" srcId="{037ABD43-BEB9-4713-91B3-90D86834A360}" destId="{897EB0E8-F575-4C89-B78E-BBE09FC53878}" srcOrd="0" destOrd="0" presId="urn:microsoft.com/office/officeart/2005/8/layout/bList2#2"/>
    <dgm:cxn modelId="{414E6196-903E-4536-A5CC-6908FB5BE0E2}" type="presParOf" srcId="{037ABD43-BEB9-4713-91B3-90D86834A360}" destId="{644E7A5D-707E-474E-8AEA-AD2ACF5DE243}" srcOrd="1" destOrd="0" presId="urn:microsoft.com/office/officeart/2005/8/layout/bList2#2"/>
    <dgm:cxn modelId="{31B814F6-3CDD-477E-BABC-875A2F1557E3}" type="presParOf" srcId="{037ABD43-BEB9-4713-91B3-90D86834A360}" destId="{545F3487-8C57-4CB5-81D0-990200FD049B}" srcOrd="2" destOrd="0" presId="urn:microsoft.com/office/officeart/2005/8/layout/bList2#2"/>
    <dgm:cxn modelId="{5D80F92C-9FE5-474C-8A9A-F65B90251871}" type="presParOf" srcId="{037ABD43-BEB9-4713-91B3-90D86834A360}" destId="{97E0FEE8-8596-453F-80C6-702F986D92AD}" srcOrd="3" destOrd="0" presId="urn:microsoft.com/office/officeart/2005/8/layout/bList2#2"/>
    <dgm:cxn modelId="{7DD57631-3EDE-4615-A8D4-25D7AC0BC17E}" type="presParOf" srcId="{607AC864-85F1-437B-8AB4-C7298911FA7C}" destId="{6F8B4160-10AF-4200-948A-39125B9DE56D}" srcOrd="1" destOrd="0" presId="urn:microsoft.com/office/officeart/2005/8/layout/bList2#2"/>
    <dgm:cxn modelId="{E2DB63D2-A519-4861-83D2-7637360861EC}" type="presParOf" srcId="{607AC864-85F1-437B-8AB4-C7298911FA7C}" destId="{20CA36FB-4CB6-4F9A-8821-A095D01FC35E}" srcOrd="2" destOrd="0" presId="urn:microsoft.com/office/officeart/2005/8/layout/bList2#2"/>
    <dgm:cxn modelId="{AF768234-017B-4E00-81C6-5CABE238CC03}" type="presParOf" srcId="{20CA36FB-4CB6-4F9A-8821-A095D01FC35E}" destId="{31CBC924-0A11-4914-B99E-CA006684575E}" srcOrd="0" destOrd="0" presId="urn:microsoft.com/office/officeart/2005/8/layout/bList2#2"/>
    <dgm:cxn modelId="{F6F19773-AF4B-466D-BD72-633F02D29161}" type="presParOf" srcId="{20CA36FB-4CB6-4F9A-8821-A095D01FC35E}" destId="{5AD9755A-1FC5-49BE-A468-E92EA81132E7}" srcOrd="1" destOrd="0" presId="urn:microsoft.com/office/officeart/2005/8/layout/bList2#2"/>
    <dgm:cxn modelId="{448A3D3D-B61C-4CF0-A21E-0DE3BEC02BC2}" type="presParOf" srcId="{20CA36FB-4CB6-4F9A-8821-A095D01FC35E}" destId="{3FEF007E-638E-4AC3-9025-22D1C0254AEE}" srcOrd="2" destOrd="0" presId="urn:microsoft.com/office/officeart/2005/8/layout/bList2#2"/>
    <dgm:cxn modelId="{D62FAB4A-EFB3-40DA-850D-4C023425B741}" type="presParOf" srcId="{20CA36FB-4CB6-4F9A-8821-A095D01FC35E}" destId="{0CC7CA90-EBBF-4B1F-8E45-9231B5E821EC}" srcOrd="3" destOrd="0" presId="urn:microsoft.com/office/officeart/2005/8/layout/bList2#2"/>
    <dgm:cxn modelId="{B45E1B75-BA5B-4574-9283-B0CE0C80DF97}" type="presParOf" srcId="{607AC864-85F1-437B-8AB4-C7298911FA7C}" destId="{BD9D9654-3479-468F-BDFA-B705901D8520}" srcOrd="3" destOrd="0" presId="urn:microsoft.com/office/officeart/2005/8/layout/bList2#2"/>
    <dgm:cxn modelId="{2A377255-F071-4E32-A1BF-F173CE85CA2A}" type="presParOf" srcId="{607AC864-85F1-437B-8AB4-C7298911FA7C}" destId="{F40336AE-7C86-4CA6-9B85-AFBE64072554}" srcOrd="4" destOrd="0" presId="urn:microsoft.com/office/officeart/2005/8/layout/bList2#2"/>
    <dgm:cxn modelId="{D047846D-F3A1-4DCD-8A34-E884792C168E}" type="presParOf" srcId="{F40336AE-7C86-4CA6-9B85-AFBE64072554}" destId="{5227A520-DC2D-49D7-B894-27D34BA6819D}" srcOrd="0" destOrd="0" presId="urn:microsoft.com/office/officeart/2005/8/layout/bList2#2"/>
    <dgm:cxn modelId="{A449D3EC-CDD4-4AD6-991E-A6618C0F872E}" type="presParOf" srcId="{F40336AE-7C86-4CA6-9B85-AFBE64072554}" destId="{C233965D-9B00-48D0-94FD-B8FAC6F9296C}" srcOrd="1" destOrd="0" presId="urn:microsoft.com/office/officeart/2005/8/layout/bList2#2"/>
    <dgm:cxn modelId="{543C46F0-F9AF-4642-BBDB-36497D03B7FA}" type="presParOf" srcId="{F40336AE-7C86-4CA6-9B85-AFBE64072554}" destId="{1410B5B9-5118-41BC-9ED9-F8A1F9EB8F12}" srcOrd="2" destOrd="0" presId="urn:microsoft.com/office/officeart/2005/8/layout/bList2#2"/>
    <dgm:cxn modelId="{321E3FE8-57C2-41FF-A0DC-CE01E40FE585}" type="presParOf" srcId="{F40336AE-7C86-4CA6-9B85-AFBE64072554}" destId="{CF6577B6-8840-459A-8BE1-3B88103D3EF4}" srcOrd="3" destOrd="0" presId="urn:microsoft.com/office/officeart/2005/8/layout/bList2#2"/>
    <dgm:cxn modelId="{D40C2A5D-BD45-4307-A38F-BD5386C0F820}" type="presParOf" srcId="{607AC864-85F1-437B-8AB4-C7298911FA7C}" destId="{143FDA8F-0FFF-49AC-8F93-5E4BF6E71C84}" srcOrd="5" destOrd="0" presId="urn:microsoft.com/office/officeart/2005/8/layout/bList2#2"/>
    <dgm:cxn modelId="{374BD455-B996-44E6-9723-4710650FE3F0}" type="presParOf" srcId="{607AC864-85F1-437B-8AB4-C7298911FA7C}" destId="{C0508D51-7800-437C-B74A-36455C202F36}" srcOrd="6" destOrd="0" presId="urn:microsoft.com/office/officeart/2005/8/layout/bList2#2"/>
    <dgm:cxn modelId="{BE14159F-AEDA-4541-A3ED-3BD2F9F071A7}" type="presParOf" srcId="{C0508D51-7800-437C-B74A-36455C202F36}" destId="{0153B33D-2F5B-4883-B3E5-C8679B155F0D}" srcOrd="0" destOrd="0" presId="urn:microsoft.com/office/officeart/2005/8/layout/bList2#2"/>
    <dgm:cxn modelId="{034FB97D-B9FA-40A5-B280-D4AC4A0B1115}" type="presParOf" srcId="{C0508D51-7800-437C-B74A-36455C202F36}" destId="{B9AF6661-FD7B-4BF9-8882-D8290D5E124C}" srcOrd="1" destOrd="0" presId="urn:microsoft.com/office/officeart/2005/8/layout/bList2#2"/>
    <dgm:cxn modelId="{48D00BAE-7944-41EB-91B6-23F04411C921}" type="presParOf" srcId="{C0508D51-7800-437C-B74A-36455C202F36}" destId="{5F3F0E13-3F74-4BDD-9412-45AAE6C36BB6}" srcOrd="2" destOrd="0" presId="urn:microsoft.com/office/officeart/2005/8/layout/bList2#2"/>
    <dgm:cxn modelId="{8DDE384F-0664-489A-A0FF-531A1E79ABC4}" type="presParOf" srcId="{C0508D51-7800-437C-B74A-36455C202F36}" destId="{EF1588DB-DFBF-4E6E-B2F3-207BACF13F25}" srcOrd="3" destOrd="0" presId="urn:microsoft.com/office/officeart/2005/8/layout/bList2#2"/>
    <dgm:cxn modelId="{8FD08A49-D5A6-49EB-AF6E-57DB25A450A0}" type="presParOf" srcId="{607AC864-85F1-437B-8AB4-C7298911FA7C}" destId="{AFE357F7-C00F-4213-AA82-EA7F8B4515EF}" srcOrd="7" destOrd="0" presId="urn:microsoft.com/office/officeart/2005/8/layout/bList2#2"/>
    <dgm:cxn modelId="{E7FDFF06-0314-46B3-AD95-261039141B24}" type="presParOf" srcId="{607AC864-85F1-437B-8AB4-C7298911FA7C}" destId="{F6C93546-6ACA-43E0-ADA1-BC5744C90EFA}" srcOrd="8" destOrd="0" presId="urn:microsoft.com/office/officeart/2005/8/layout/bList2#2"/>
    <dgm:cxn modelId="{34F9C00C-1AF8-472F-A391-B524108BB277}" type="presParOf" srcId="{F6C93546-6ACA-43E0-ADA1-BC5744C90EFA}" destId="{B2BA7735-9E4C-4D7A-A06B-3F7367958C82}" srcOrd="0" destOrd="0" presId="urn:microsoft.com/office/officeart/2005/8/layout/bList2#2"/>
    <dgm:cxn modelId="{8347B0BB-4E3B-40CF-B9B2-C6A5CF1CB9F7}" type="presParOf" srcId="{F6C93546-6ACA-43E0-ADA1-BC5744C90EFA}" destId="{4542DAFA-94F8-46AC-A6E8-4D9B7FE94F29}" srcOrd="1" destOrd="0" presId="urn:microsoft.com/office/officeart/2005/8/layout/bList2#2"/>
    <dgm:cxn modelId="{BDF572C7-3DAF-4E20-8470-AE34F623A020}" type="presParOf" srcId="{F6C93546-6ACA-43E0-ADA1-BC5744C90EFA}" destId="{D61E5FFC-8A14-432B-9344-14AE6E7C66E9}" srcOrd="2" destOrd="0" presId="urn:microsoft.com/office/officeart/2005/8/layout/bList2#2"/>
    <dgm:cxn modelId="{D85992C4-5026-469F-BDB0-C022B2C24E6B}" type="presParOf" srcId="{F6C93546-6ACA-43E0-ADA1-BC5744C90EFA}" destId="{2AAB04EB-D869-4A29-B4EC-B7C1FEB24F69}" srcOrd="3" destOrd="0" presId="urn:microsoft.com/office/officeart/2005/8/layout/bList2#2"/>
    <dgm:cxn modelId="{D51FBFF2-FAA6-49CD-835C-BF2B9B4C8AD8}" type="presParOf" srcId="{607AC864-85F1-437B-8AB4-C7298911FA7C}" destId="{15E6E7FC-52EF-4244-904B-FA1A42FC1820}" srcOrd="9" destOrd="0" presId="urn:microsoft.com/office/officeart/2005/8/layout/bList2#2"/>
    <dgm:cxn modelId="{E5C2CA83-D52F-42B4-BBC9-9E68CC5348F2}" type="presParOf" srcId="{607AC864-85F1-437B-8AB4-C7298911FA7C}" destId="{A6C5BAB5-7D55-47D5-A303-3579B7A6A430}" srcOrd="10" destOrd="0" presId="urn:microsoft.com/office/officeart/2005/8/layout/bList2#2"/>
    <dgm:cxn modelId="{E0837FF3-B561-41FA-AEE9-90853B83E80D}" type="presParOf" srcId="{A6C5BAB5-7D55-47D5-A303-3579B7A6A430}" destId="{4A7ED31C-24C8-4BE7-8CBE-FD51E1DC97A5}" srcOrd="0" destOrd="0" presId="urn:microsoft.com/office/officeart/2005/8/layout/bList2#2"/>
    <dgm:cxn modelId="{B6093876-1C6A-4A28-90A2-5C3A8E7C352D}" type="presParOf" srcId="{A6C5BAB5-7D55-47D5-A303-3579B7A6A430}" destId="{59F8885C-B968-41D6-88F4-44C6D8EC49B5}" srcOrd="1" destOrd="0" presId="urn:microsoft.com/office/officeart/2005/8/layout/bList2#2"/>
    <dgm:cxn modelId="{91ED6FE1-6549-44AE-9F2C-006C00F1274F}" type="presParOf" srcId="{A6C5BAB5-7D55-47D5-A303-3579B7A6A430}" destId="{5173415E-38FB-4BB1-A11E-23E85623089B}" srcOrd="2" destOrd="0" presId="urn:microsoft.com/office/officeart/2005/8/layout/bList2#2"/>
    <dgm:cxn modelId="{6110E64D-F106-4208-8048-5A0536161A4D}" type="presParOf" srcId="{A6C5BAB5-7D55-47D5-A303-3579B7A6A430}" destId="{3CD98FCD-76EC-48D0-B8C4-21D4C8606081}" srcOrd="3" destOrd="0" presId="urn:microsoft.com/office/officeart/2005/8/layout/bList2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3" loCatId="list" qsTypeId="urn:microsoft.com/office/officeart/2005/8/quickstyle/simple1" qsCatId="simple" csTypeId="urn:microsoft.com/office/officeart/2005/8/colors/accent1_2" csCatId="accent1" phldr="1"/>
      <dgm:spPr/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FF89C029-915B-47E6-A777-4C84B0BF3371}" type="presOf" srcId="{C9FD11D7-F34F-4ADD-A9D5-B40938C121A1}" destId="{607AC864-85F1-437B-8AB4-C7298911FA7C}" srcOrd="0" destOrd="0" presId="urn:microsoft.com/office/officeart/2005/8/layout/bList2#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EB0E8-F575-4C89-B78E-BBE09FC53878}">
      <dsp:nvSpPr>
        <dsp:cNvPr id="0" name=""/>
        <dsp:cNvSpPr/>
      </dsp:nvSpPr>
      <dsp:spPr>
        <a:xfrm>
          <a:off x="98214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F3487-8C57-4CB5-81D0-990200FD049B}">
      <dsp:nvSpPr>
        <dsp:cNvPr id="0" name=""/>
        <dsp:cNvSpPr/>
      </dsp:nvSpPr>
      <dsp:spPr>
        <a:xfrm>
          <a:off x="98214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0" rIns="46990" bIns="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err="1" smtClean="0"/>
            <a:t>water</a:t>
          </a:r>
          <a:endParaRPr lang="cs-CZ" sz="3700" kern="1200" dirty="0"/>
        </a:p>
      </dsp:txBody>
      <dsp:txXfrm>
        <a:off x="982140" y="1369857"/>
        <a:ext cx="1289753" cy="587869"/>
      </dsp:txXfrm>
    </dsp:sp>
    <dsp:sp modelId="{97E0FEE8-8596-453F-80C6-702F986D92AD}">
      <dsp:nvSpPr>
        <dsp:cNvPr id="0" name=""/>
        <dsp:cNvSpPr/>
      </dsp:nvSpPr>
      <dsp:spPr>
        <a:xfrm>
          <a:off x="232370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BC924-0A11-4914-B99E-CA006684575E}">
      <dsp:nvSpPr>
        <dsp:cNvPr id="0" name=""/>
        <dsp:cNvSpPr/>
      </dsp:nvSpPr>
      <dsp:spPr>
        <a:xfrm>
          <a:off x="3123515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EF007E-638E-4AC3-9025-22D1C0254AEE}">
      <dsp:nvSpPr>
        <dsp:cNvPr id="0" name=""/>
        <dsp:cNvSpPr/>
      </dsp:nvSpPr>
      <dsp:spPr>
        <a:xfrm>
          <a:off x="3123515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0" rIns="46990" bIns="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err="1" smtClean="0"/>
            <a:t>coke</a:t>
          </a:r>
          <a:endParaRPr lang="cs-CZ" sz="3700" kern="1200" dirty="0"/>
        </a:p>
      </dsp:txBody>
      <dsp:txXfrm>
        <a:off x="3123515" y="1369857"/>
        <a:ext cx="1289753" cy="587869"/>
      </dsp:txXfrm>
    </dsp:sp>
    <dsp:sp modelId="{0CC7CA90-EBBF-4B1F-8E45-9231B5E821EC}">
      <dsp:nvSpPr>
        <dsp:cNvPr id="0" name=""/>
        <dsp:cNvSpPr/>
      </dsp:nvSpPr>
      <dsp:spPr>
        <a:xfrm>
          <a:off x="4465077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7A520-DC2D-49D7-B894-27D34BA6819D}">
      <dsp:nvSpPr>
        <dsp:cNvPr id="0" name=""/>
        <dsp:cNvSpPr/>
      </dsp:nvSpPr>
      <dsp:spPr>
        <a:xfrm>
          <a:off x="526489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0B5B9-5118-41BC-9ED9-F8A1F9EB8F12}">
      <dsp:nvSpPr>
        <dsp:cNvPr id="0" name=""/>
        <dsp:cNvSpPr/>
      </dsp:nvSpPr>
      <dsp:spPr>
        <a:xfrm>
          <a:off x="526489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0" rIns="46990" bIns="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err="1" smtClean="0"/>
            <a:t>milk</a:t>
          </a:r>
          <a:endParaRPr lang="cs-CZ" sz="3700" kern="1200" dirty="0"/>
        </a:p>
      </dsp:txBody>
      <dsp:txXfrm>
        <a:off x="5264890" y="1369857"/>
        <a:ext cx="1289753" cy="587869"/>
      </dsp:txXfrm>
    </dsp:sp>
    <dsp:sp modelId="{CF6577B6-8840-459A-8BE1-3B88103D3EF4}">
      <dsp:nvSpPr>
        <dsp:cNvPr id="0" name=""/>
        <dsp:cNvSpPr/>
      </dsp:nvSpPr>
      <dsp:spPr>
        <a:xfrm>
          <a:off x="660645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53B33D-2F5B-4883-B3E5-C8679B155F0D}">
      <dsp:nvSpPr>
        <dsp:cNvPr id="0" name=""/>
        <dsp:cNvSpPr/>
      </dsp:nvSpPr>
      <dsp:spPr>
        <a:xfrm>
          <a:off x="98214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3F0E13-3F74-4BDD-9412-45AAE6C36BB6}">
      <dsp:nvSpPr>
        <dsp:cNvPr id="0" name=""/>
        <dsp:cNvSpPr/>
      </dsp:nvSpPr>
      <dsp:spPr>
        <a:xfrm>
          <a:off x="98214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0" rIns="46990" bIns="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err="1" smtClean="0"/>
            <a:t>tea</a:t>
          </a:r>
          <a:endParaRPr lang="cs-CZ" sz="3700" kern="1200" dirty="0"/>
        </a:p>
      </dsp:txBody>
      <dsp:txXfrm>
        <a:off x="982140" y="3788858"/>
        <a:ext cx="1289753" cy="587869"/>
      </dsp:txXfrm>
    </dsp:sp>
    <dsp:sp modelId="{EF1588DB-DFBF-4E6E-B2F3-207BACF13F25}">
      <dsp:nvSpPr>
        <dsp:cNvPr id="0" name=""/>
        <dsp:cNvSpPr/>
      </dsp:nvSpPr>
      <dsp:spPr>
        <a:xfrm>
          <a:off x="232370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A7735-9E4C-4D7A-A06B-3F7367958C82}">
      <dsp:nvSpPr>
        <dsp:cNvPr id="0" name=""/>
        <dsp:cNvSpPr/>
      </dsp:nvSpPr>
      <dsp:spPr>
        <a:xfrm>
          <a:off x="3123515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E5FFC-8A14-432B-9344-14AE6E7C66E9}">
      <dsp:nvSpPr>
        <dsp:cNvPr id="0" name=""/>
        <dsp:cNvSpPr/>
      </dsp:nvSpPr>
      <dsp:spPr>
        <a:xfrm>
          <a:off x="3123515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0" rIns="46990" bIns="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err="1" smtClean="0"/>
            <a:t>shake</a:t>
          </a:r>
          <a:endParaRPr lang="cs-CZ" sz="3700" kern="1200" dirty="0"/>
        </a:p>
      </dsp:txBody>
      <dsp:txXfrm>
        <a:off x="3123515" y="3788858"/>
        <a:ext cx="1289753" cy="587869"/>
      </dsp:txXfrm>
    </dsp:sp>
    <dsp:sp modelId="{2AAB04EB-D869-4A29-B4EC-B7C1FEB24F69}">
      <dsp:nvSpPr>
        <dsp:cNvPr id="0" name=""/>
        <dsp:cNvSpPr/>
      </dsp:nvSpPr>
      <dsp:spPr>
        <a:xfrm>
          <a:off x="4465077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ED31C-24C8-4BE7-8CBE-FD51E1DC97A5}">
      <dsp:nvSpPr>
        <dsp:cNvPr id="0" name=""/>
        <dsp:cNvSpPr/>
      </dsp:nvSpPr>
      <dsp:spPr>
        <a:xfrm>
          <a:off x="526489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73415E-38FB-4BB1-A11E-23E85623089B}">
      <dsp:nvSpPr>
        <dsp:cNvPr id="0" name=""/>
        <dsp:cNvSpPr/>
      </dsp:nvSpPr>
      <dsp:spPr>
        <a:xfrm>
          <a:off x="526489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0" rIns="46990" bIns="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err="1" smtClean="0"/>
            <a:t>juice</a:t>
          </a:r>
          <a:endParaRPr lang="cs-CZ" sz="3700" kern="1200" dirty="0"/>
        </a:p>
      </dsp:txBody>
      <dsp:txXfrm>
        <a:off x="5264890" y="3788858"/>
        <a:ext cx="1289753" cy="587869"/>
      </dsp:txXfrm>
    </dsp:sp>
    <dsp:sp modelId="{3CD98FCD-76EC-48D0-B8C4-21D4C8606081}">
      <dsp:nvSpPr>
        <dsp:cNvPr id="0" name=""/>
        <dsp:cNvSpPr/>
      </dsp:nvSpPr>
      <dsp:spPr>
        <a:xfrm>
          <a:off x="660645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EB0E8-F575-4C89-B78E-BBE09FC53878}">
      <dsp:nvSpPr>
        <dsp:cNvPr id="0" name=""/>
        <dsp:cNvSpPr/>
      </dsp:nvSpPr>
      <dsp:spPr>
        <a:xfrm>
          <a:off x="98214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F3487-8C57-4CB5-81D0-990200FD049B}">
      <dsp:nvSpPr>
        <dsp:cNvPr id="0" name=""/>
        <dsp:cNvSpPr/>
      </dsp:nvSpPr>
      <dsp:spPr>
        <a:xfrm>
          <a:off x="98214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982140" y="1369857"/>
        <a:ext cx="1289753" cy="587869"/>
      </dsp:txXfrm>
    </dsp:sp>
    <dsp:sp modelId="{97E0FEE8-8596-453F-80C6-702F986D92AD}">
      <dsp:nvSpPr>
        <dsp:cNvPr id="0" name=""/>
        <dsp:cNvSpPr/>
      </dsp:nvSpPr>
      <dsp:spPr>
        <a:xfrm>
          <a:off x="232370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BC924-0A11-4914-B99E-CA006684575E}">
      <dsp:nvSpPr>
        <dsp:cNvPr id="0" name=""/>
        <dsp:cNvSpPr/>
      </dsp:nvSpPr>
      <dsp:spPr>
        <a:xfrm>
          <a:off x="3123515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EF007E-638E-4AC3-9025-22D1C0254AEE}">
      <dsp:nvSpPr>
        <dsp:cNvPr id="0" name=""/>
        <dsp:cNvSpPr/>
      </dsp:nvSpPr>
      <dsp:spPr>
        <a:xfrm>
          <a:off x="3123515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3123515" y="1369857"/>
        <a:ext cx="1289753" cy="587869"/>
      </dsp:txXfrm>
    </dsp:sp>
    <dsp:sp modelId="{0CC7CA90-EBBF-4B1F-8E45-9231B5E821EC}">
      <dsp:nvSpPr>
        <dsp:cNvPr id="0" name=""/>
        <dsp:cNvSpPr/>
      </dsp:nvSpPr>
      <dsp:spPr>
        <a:xfrm>
          <a:off x="4465077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7A520-DC2D-49D7-B894-27D34BA6819D}">
      <dsp:nvSpPr>
        <dsp:cNvPr id="0" name=""/>
        <dsp:cNvSpPr/>
      </dsp:nvSpPr>
      <dsp:spPr>
        <a:xfrm>
          <a:off x="526489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0B5B9-5118-41BC-9ED9-F8A1F9EB8F12}">
      <dsp:nvSpPr>
        <dsp:cNvPr id="0" name=""/>
        <dsp:cNvSpPr/>
      </dsp:nvSpPr>
      <dsp:spPr>
        <a:xfrm>
          <a:off x="526489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5264890" y="1369857"/>
        <a:ext cx="1289753" cy="587869"/>
      </dsp:txXfrm>
    </dsp:sp>
    <dsp:sp modelId="{CF6577B6-8840-459A-8BE1-3B88103D3EF4}">
      <dsp:nvSpPr>
        <dsp:cNvPr id="0" name=""/>
        <dsp:cNvSpPr/>
      </dsp:nvSpPr>
      <dsp:spPr>
        <a:xfrm>
          <a:off x="660645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53B33D-2F5B-4883-B3E5-C8679B155F0D}">
      <dsp:nvSpPr>
        <dsp:cNvPr id="0" name=""/>
        <dsp:cNvSpPr/>
      </dsp:nvSpPr>
      <dsp:spPr>
        <a:xfrm>
          <a:off x="98214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3F0E13-3F74-4BDD-9412-45AAE6C36BB6}">
      <dsp:nvSpPr>
        <dsp:cNvPr id="0" name=""/>
        <dsp:cNvSpPr/>
      </dsp:nvSpPr>
      <dsp:spPr>
        <a:xfrm>
          <a:off x="98214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982140" y="3788858"/>
        <a:ext cx="1289753" cy="587869"/>
      </dsp:txXfrm>
    </dsp:sp>
    <dsp:sp modelId="{EF1588DB-DFBF-4E6E-B2F3-207BACF13F25}">
      <dsp:nvSpPr>
        <dsp:cNvPr id="0" name=""/>
        <dsp:cNvSpPr/>
      </dsp:nvSpPr>
      <dsp:spPr>
        <a:xfrm>
          <a:off x="232370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A7735-9E4C-4D7A-A06B-3F7367958C82}">
      <dsp:nvSpPr>
        <dsp:cNvPr id="0" name=""/>
        <dsp:cNvSpPr/>
      </dsp:nvSpPr>
      <dsp:spPr>
        <a:xfrm>
          <a:off x="3123515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E5FFC-8A14-432B-9344-14AE6E7C66E9}">
      <dsp:nvSpPr>
        <dsp:cNvPr id="0" name=""/>
        <dsp:cNvSpPr/>
      </dsp:nvSpPr>
      <dsp:spPr>
        <a:xfrm>
          <a:off x="3123515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3123515" y="3788858"/>
        <a:ext cx="1289753" cy="587869"/>
      </dsp:txXfrm>
    </dsp:sp>
    <dsp:sp modelId="{2AAB04EB-D869-4A29-B4EC-B7C1FEB24F69}">
      <dsp:nvSpPr>
        <dsp:cNvPr id="0" name=""/>
        <dsp:cNvSpPr/>
      </dsp:nvSpPr>
      <dsp:spPr>
        <a:xfrm>
          <a:off x="4465077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ED31C-24C8-4BE7-8CBE-FD51E1DC97A5}">
      <dsp:nvSpPr>
        <dsp:cNvPr id="0" name=""/>
        <dsp:cNvSpPr/>
      </dsp:nvSpPr>
      <dsp:spPr>
        <a:xfrm>
          <a:off x="526489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73415E-38FB-4BB1-A11E-23E85623089B}">
      <dsp:nvSpPr>
        <dsp:cNvPr id="0" name=""/>
        <dsp:cNvSpPr/>
      </dsp:nvSpPr>
      <dsp:spPr>
        <a:xfrm>
          <a:off x="526489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5264890" y="3788858"/>
        <a:ext cx="1289753" cy="587869"/>
      </dsp:txXfrm>
    </dsp:sp>
    <dsp:sp modelId="{3CD98FCD-76EC-48D0-B8C4-21D4C8606081}">
      <dsp:nvSpPr>
        <dsp:cNvPr id="0" name=""/>
        <dsp:cNvSpPr/>
      </dsp:nvSpPr>
      <dsp:spPr>
        <a:xfrm>
          <a:off x="660645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#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#3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4483-0741-4530-9A2E-1B721839AE4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E902-EF1F-45E9-9381-940B6A253D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74482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4483-0741-4530-9A2E-1B721839AE4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E902-EF1F-45E9-9381-940B6A253D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23216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4483-0741-4530-9A2E-1B721839AE4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E902-EF1F-45E9-9381-940B6A253D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76816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4483-0741-4530-9A2E-1B721839AE4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E902-EF1F-45E9-9381-940B6A253D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21049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4483-0741-4530-9A2E-1B721839AE4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E902-EF1F-45E9-9381-940B6A253D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51949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4483-0741-4530-9A2E-1B721839AE4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E902-EF1F-45E9-9381-940B6A253D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6202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4483-0741-4530-9A2E-1B721839AE4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E902-EF1F-45E9-9381-940B6A253D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00218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4483-0741-4530-9A2E-1B721839AE4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E902-EF1F-45E9-9381-940B6A253D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8463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4483-0741-4530-9A2E-1B721839AE4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E902-EF1F-45E9-9381-940B6A253D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22691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4483-0741-4530-9A2E-1B721839AE4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E902-EF1F-45E9-9381-940B6A253D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7379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4483-0741-4530-9A2E-1B721839AE4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E902-EF1F-45E9-9381-940B6A253D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17375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F4483-0741-4530-9A2E-1B721839AE4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3E902-EF1F-45E9-9381-940B6A253D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45687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12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12" Type="http://schemas.microsoft.com/office/2007/relationships/diagramDrawing" Target="../diagrams/drawing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2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diagramLayout" Target="../diagrams/layout3.xml"/><Relationship Id="rId7" Type="http://schemas.openxmlformats.org/officeDocument/2006/relationships/image" Target="../media/image3.jpeg"/><Relationship Id="rId12" Type="http://schemas.microsoft.com/office/2007/relationships/diagramDrawing" Target="../diagrams/drawing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3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DRINK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VY_32_INOVACE_075</a:t>
            </a:r>
          </a:p>
          <a:p>
            <a:r>
              <a:rPr lang="cs-CZ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92843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DRINK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01498930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milk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mléko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coke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kola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juice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džus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water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voda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tea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čaj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shake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mléčný koktejl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4827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DRINK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913" y="1558703"/>
            <a:ext cx="8229600" cy="4525963"/>
          </a:xfrm>
        </p:spPr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831772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Documents and Settings\u s e r\Local Settings\Temporary Internet Files\Content.IE5\OKO5AVFA\MC90027853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2024" y="1672339"/>
            <a:ext cx="1224136" cy="136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u s e r\Local Settings\Temporary Internet Files\Content.IE5\OKO5AVFA\MP900321111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00331"/>
            <a:ext cx="1304544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u s e r\Local Settings\Temporary Internet Files\Content.IE5\FE201DQU\MC900149926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454067"/>
            <a:ext cx="1485603" cy="158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u s e r\Local Settings\Temporary Internet Files\Content.IE5\OKO5AVFA\MC900290243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2010" y="3933056"/>
            <a:ext cx="1599868" cy="1564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u s e r\Local Settings\Temporary Internet Files\Content.IE5\OHFHYJVN\MC900351408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31708" y="3924167"/>
            <a:ext cx="1065291" cy="1483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Documents and Settings\u s e r\Local Settings\Temporary Internet Files\Content.IE5\FE201DQU\MC900305367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821685"/>
            <a:ext cx="1341425" cy="1676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12288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DRINK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5097242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C:\Documents and Settings\u s e r\Local Settings\Temporary Internet Files\Content.IE5\OKO5AVFA\MC90027853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2024" y="1672339"/>
            <a:ext cx="1224136" cy="136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Documents and Settings\u s e r\Local Settings\Temporary Internet Files\Content.IE5\OKO5AVFA\MP900321111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00331"/>
            <a:ext cx="1304544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Documents and Settings\u s e r\Local Settings\Temporary Internet Files\Content.IE5\FE201DQU\MC900149926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454067"/>
            <a:ext cx="1485603" cy="158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Documents and Settings\u s e r\Local Settings\Temporary Internet Files\Content.IE5\OKO5AVFA\MC900290243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2010" y="3933056"/>
            <a:ext cx="1599868" cy="1564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C:\Documents and Settings\u s e r\Local Settings\Temporary Internet Files\Content.IE5\OHFHYJVN\MC900351408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31708" y="3924167"/>
            <a:ext cx="1065291" cy="1483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Documents and Settings\u s e r\Local Settings\Temporary Internet Files\Content.IE5\FE201DQU\MC900305367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821685"/>
            <a:ext cx="1341425" cy="1676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83289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DRINK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75922622"/>
              </p:ext>
            </p:extLst>
          </p:nvPr>
        </p:nvGraphicFramePr>
        <p:xfrm>
          <a:off x="3851920" y="2492896"/>
          <a:ext cx="1512168" cy="219643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512168"/>
              </a:tblGrid>
              <a:tr h="366073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coke</a:t>
                      </a:r>
                      <a:endParaRPr lang="cs-CZ" dirty="0"/>
                    </a:p>
                  </a:txBody>
                  <a:tcPr/>
                </a:tc>
              </a:tr>
              <a:tr h="366073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tea</a:t>
                      </a:r>
                      <a:endParaRPr lang="cs-CZ" dirty="0"/>
                    </a:p>
                  </a:txBody>
                  <a:tcPr/>
                </a:tc>
              </a:tr>
              <a:tr h="366073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water</a:t>
                      </a:r>
                      <a:endParaRPr lang="cs-CZ" dirty="0"/>
                    </a:p>
                  </a:txBody>
                  <a:tcPr/>
                </a:tc>
              </a:tr>
              <a:tr h="366073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juice</a:t>
                      </a:r>
                      <a:endParaRPr lang="cs-CZ" dirty="0"/>
                    </a:p>
                  </a:txBody>
                  <a:tcPr/>
                </a:tc>
              </a:tr>
              <a:tr h="366073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milk</a:t>
                      </a:r>
                      <a:endParaRPr lang="cs-CZ" dirty="0"/>
                    </a:p>
                  </a:txBody>
                  <a:tcPr/>
                </a:tc>
              </a:tr>
              <a:tr h="366073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shake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25820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Documents and Settings\u s e r\Local Settings\Temporary Internet Files\Content.IE5\OKO5AVFA\MC90027853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852936"/>
            <a:ext cx="1224136" cy="136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Documents and Settings\u s e r\Local Settings\Temporary Internet Files\Content.IE5\OKO5AVFA\MP900321111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9604" y="4653136"/>
            <a:ext cx="1304544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Documents and Settings\u s e r\Local Settings\Temporary Internet Files\Content.IE5\FE201DQU\MC900149926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14839" y="4653136"/>
            <a:ext cx="1485603" cy="158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C:\Documents and Settings\u s e r\Local Settings\Temporary Internet Files\Content.IE5\OKO5AVFA\MC900290243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20688"/>
            <a:ext cx="1599868" cy="1564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:\Documents and Settings\u s e r\Local Settings\Temporary Internet Files\Content.IE5\OHFHYJVN\MC900351408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737132"/>
            <a:ext cx="1065291" cy="1483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C:\Documents and Settings\u s e r\Local Settings\Temporary Internet Files\Content.IE5\FE201DQU\MC900305367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692696"/>
            <a:ext cx="1341425" cy="1676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368068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35</Words>
  <Application>Microsoft Office PowerPoint</Application>
  <PresentationFormat>Předvádění na obrazovce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DRINK</vt:lpstr>
      <vt:lpstr>DRINK</vt:lpstr>
      <vt:lpstr>DRINK</vt:lpstr>
      <vt:lpstr>DRINK</vt:lpstr>
      <vt:lpstr>DRINK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DRINK</dc:title>
  <dc:creator>PC</dc:creator>
  <cp:lastModifiedBy>Pavel Vlček</cp:lastModifiedBy>
  <cp:revision>4</cp:revision>
  <dcterms:created xsi:type="dcterms:W3CDTF">2013-02-04T18:53:44Z</dcterms:created>
  <dcterms:modified xsi:type="dcterms:W3CDTF">2013-03-24T21:08:23Z</dcterms:modified>
</cp:coreProperties>
</file>