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97" autoAdjust="0"/>
    <p:restoredTop sz="94660"/>
  </p:normalViewPr>
  <p:slideViewPr>
    <p:cSldViewPr>
      <p:cViewPr varScale="1">
        <p:scale>
          <a:sx n="104" d="100"/>
          <a:sy n="104" d="100"/>
        </p:scale>
        <p:origin x="-1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CF6A33-152B-4855-9E94-D82FFBACFFF8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D6DF6F7-B5DA-43DC-A2D4-EE5132E4ED68}">
      <dgm:prSet phldrT="[Text]"/>
      <dgm:spPr/>
      <dgm:t>
        <a:bodyPr/>
        <a:lstStyle/>
        <a:p>
          <a:r>
            <a:rPr lang="cs-CZ" dirty="0" err="1" smtClean="0"/>
            <a:t>egg</a:t>
          </a:r>
          <a:endParaRPr lang="cs-CZ" dirty="0"/>
        </a:p>
      </dgm:t>
    </dgm:pt>
    <dgm:pt modelId="{31201269-706C-47BC-BD35-1C6EF3052F26}" type="parTrans" cxnId="{7625808F-8016-44D2-BE04-A4A7E9D33A3A}">
      <dgm:prSet/>
      <dgm:spPr/>
      <dgm:t>
        <a:bodyPr/>
        <a:lstStyle/>
        <a:p>
          <a:endParaRPr lang="cs-CZ"/>
        </a:p>
      </dgm:t>
    </dgm:pt>
    <dgm:pt modelId="{CDA02211-A378-4101-BED3-358060B39D53}" type="sibTrans" cxnId="{7625808F-8016-44D2-BE04-A4A7E9D33A3A}">
      <dgm:prSet/>
      <dgm:spPr/>
      <dgm:t>
        <a:bodyPr/>
        <a:lstStyle/>
        <a:p>
          <a:endParaRPr lang="cs-CZ"/>
        </a:p>
      </dgm:t>
    </dgm:pt>
    <dgm:pt modelId="{FAF9681C-0917-4908-AF21-1E57E2E72F26}">
      <dgm:prSet phldrT="[Text]"/>
      <dgm:spPr/>
      <dgm:t>
        <a:bodyPr/>
        <a:lstStyle/>
        <a:p>
          <a:r>
            <a:rPr lang="cs-CZ" dirty="0" smtClean="0"/>
            <a:t>basket</a:t>
          </a:r>
          <a:endParaRPr lang="cs-CZ" dirty="0"/>
        </a:p>
      </dgm:t>
    </dgm:pt>
    <dgm:pt modelId="{9E1E712F-6033-4FB8-9121-474EFA913ACC}" type="parTrans" cxnId="{A0669B89-9C5B-4CF2-9A1A-62CEBC35261C}">
      <dgm:prSet/>
      <dgm:spPr/>
      <dgm:t>
        <a:bodyPr/>
        <a:lstStyle/>
        <a:p>
          <a:endParaRPr lang="cs-CZ"/>
        </a:p>
      </dgm:t>
    </dgm:pt>
    <dgm:pt modelId="{4C2590EC-150B-452A-B1FB-CBE4E55C46C7}" type="sibTrans" cxnId="{A0669B89-9C5B-4CF2-9A1A-62CEBC35261C}">
      <dgm:prSet/>
      <dgm:spPr/>
      <dgm:t>
        <a:bodyPr/>
        <a:lstStyle/>
        <a:p>
          <a:endParaRPr lang="cs-CZ"/>
        </a:p>
      </dgm:t>
    </dgm:pt>
    <dgm:pt modelId="{D1AA2864-4C7B-4920-B2FF-7C4FF6F14B0B}">
      <dgm:prSet phldrT="[Text]"/>
      <dgm:spPr/>
      <dgm:t>
        <a:bodyPr/>
        <a:lstStyle/>
        <a:p>
          <a:r>
            <a:rPr lang="cs-CZ" dirty="0" err="1" smtClean="0"/>
            <a:t>rabbit</a:t>
          </a:r>
          <a:endParaRPr lang="cs-CZ" dirty="0"/>
        </a:p>
      </dgm:t>
    </dgm:pt>
    <dgm:pt modelId="{0B4C3481-BD6F-421E-B811-2FDE7AC3B73B}" type="parTrans" cxnId="{413A62D6-29B8-44A0-AB5D-45949462336E}">
      <dgm:prSet/>
      <dgm:spPr/>
      <dgm:t>
        <a:bodyPr/>
        <a:lstStyle/>
        <a:p>
          <a:endParaRPr lang="cs-CZ"/>
        </a:p>
      </dgm:t>
    </dgm:pt>
    <dgm:pt modelId="{2A6B2544-A62B-465A-9B79-B24B858CFE98}" type="sibTrans" cxnId="{413A62D6-29B8-44A0-AB5D-45949462336E}">
      <dgm:prSet/>
      <dgm:spPr/>
      <dgm:t>
        <a:bodyPr/>
        <a:lstStyle/>
        <a:p>
          <a:endParaRPr lang="cs-CZ"/>
        </a:p>
      </dgm:t>
    </dgm:pt>
    <dgm:pt modelId="{17430DB7-26AA-472A-8DCA-27086B6214D5}">
      <dgm:prSet/>
      <dgm:spPr/>
      <dgm:t>
        <a:bodyPr/>
        <a:lstStyle/>
        <a:p>
          <a:r>
            <a:rPr lang="cs-CZ" dirty="0" err="1" smtClean="0"/>
            <a:t>sheep</a:t>
          </a:r>
          <a:endParaRPr lang="cs-CZ" dirty="0"/>
        </a:p>
      </dgm:t>
    </dgm:pt>
    <dgm:pt modelId="{2C936403-BBEA-4B0E-B0BD-C38D510D6323}" type="parTrans" cxnId="{7EFA9401-8187-4DB2-B298-F2DE13C2AF1F}">
      <dgm:prSet/>
      <dgm:spPr/>
      <dgm:t>
        <a:bodyPr/>
        <a:lstStyle/>
        <a:p>
          <a:endParaRPr lang="cs-CZ"/>
        </a:p>
      </dgm:t>
    </dgm:pt>
    <dgm:pt modelId="{69D48BFC-127D-43C9-806D-909345FA98A5}" type="sibTrans" cxnId="{7EFA9401-8187-4DB2-B298-F2DE13C2AF1F}">
      <dgm:prSet/>
      <dgm:spPr/>
      <dgm:t>
        <a:bodyPr/>
        <a:lstStyle/>
        <a:p>
          <a:endParaRPr lang="cs-CZ"/>
        </a:p>
      </dgm:t>
    </dgm:pt>
    <dgm:pt modelId="{5ED5FA51-AFB7-46B0-9383-1E40F04F2176}">
      <dgm:prSet/>
      <dgm:spPr/>
      <dgm:t>
        <a:bodyPr/>
        <a:lstStyle/>
        <a:p>
          <a:r>
            <a:rPr lang="cs-CZ" dirty="0" smtClean="0"/>
            <a:t>hen</a:t>
          </a:r>
          <a:endParaRPr lang="cs-CZ" dirty="0"/>
        </a:p>
      </dgm:t>
    </dgm:pt>
    <dgm:pt modelId="{624C7AA2-D576-4993-9A78-ED6912AEE2DA}" type="parTrans" cxnId="{6C30F392-9FD3-4BCB-8347-484E4CE14E1C}">
      <dgm:prSet/>
      <dgm:spPr/>
      <dgm:t>
        <a:bodyPr/>
        <a:lstStyle/>
        <a:p>
          <a:endParaRPr lang="cs-CZ"/>
        </a:p>
      </dgm:t>
    </dgm:pt>
    <dgm:pt modelId="{469FC147-EF07-4335-9FDA-0E0F4357BBB5}" type="sibTrans" cxnId="{6C30F392-9FD3-4BCB-8347-484E4CE14E1C}">
      <dgm:prSet/>
      <dgm:spPr/>
      <dgm:t>
        <a:bodyPr/>
        <a:lstStyle/>
        <a:p>
          <a:endParaRPr lang="cs-CZ"/>
        </a:p>
      </dgm:t>
    </dgm:pt>
    <dgm:pt modelId="{B9FA27AA-7A59-484A-A62B-6DD4837E35AC}">
      <dgm:prSet/>
      <dgm:spPr/>
      <dgm:t>
        <a:bodyPr/>
        <a:lstStyle/>
        <a:p>
          <a:r>
            <a:rPr lang="cs-CZ" dirty="0" err="1" smtClean="0"/>
            <a:t>spring</a:t>
          </a:r>
          <a:endParaRPr lang="cs-CZ" dirty="0"/>
        </a:p>
      </dgm:t>
    </dgm:pt>
    <dgm:pt modelId="{B10C70F4-DC3F-4365-8B82-A29FC7CECAE6}" type="parTrans" cxnId="{2E284541-0509-46AC-8B79-79D5D7169AD8}">
      <dgm:prSet/>
      <dgm:spPr/>
      <dgm:t>
        <a:bodyPr/>
        <a:lstStyle/>
        <a:p>
          <a:endParaRPr lang="cs-CZ"/>
        </a:p>
      </dgm:t>
    </dgm:pt>
    <dgm:pt modelId="{0722C971-3493-4140-841B-8F72DF9007DB}" type="sibTrans" cxnId="{2E284541-0509-46AC-8B79-79D5D7169AD8}">
      <dgm:prSet/>
      <dgm:spPr/>
      <dgm:t>
        <a:bodyPr/>
        <a:lstStyle/>
        <a:p>
          <a:endParaRPr lang="cs-CZ"/>
        </a:p>
      </dgm:t>
    </dgm:pt>
    <dgm:pt modelId="{2DB50A73-BDCE-4530-A663-3CCB0AA1CEA5}">
      <dgm:prSet/>
      <dgm:spPr/>
      <dgm:t>
        <a:bodyPr/>
        <a:lstStyle/>
        <a:p>
          <a:r>
            <a:rPr lang="cs-CZ" dirty="0" err="1" smtClean="0"/>
            <a:t>sweets</a:t>
          </a:r>
          <a:endParaRPr lang="cs-CZ" dirty="0"/>
        </a:p>
      </dgm:t>
    </dgm:pt>
    <dgm:pt modelId="{B6AE6B02-C64F-41F3-8A73-426CBA268822}" type="parTrans" cxnId="{C0525449-ACEB-4A7B-9817-BBF181794323}">
      <dgm:prSet/>
      <dgm:spPr/>
      <dgm:t>
        <a:bodyPr/>
        <a:lstStyle/>
        <a:p>
          <a:endParaRPr lang="cs-CZ"/>
        </a:p>
      </dgm:t>
    </dgm:pt>
    <dgm:pt modelId="{41A38DEB-2996-4EB4-9DE4-3338F0B2E5F9}" type="sibTrans" cxnId="{C0525449-ACEB-4A7B-9817-BBF181794323}">
      <dgm:prSet/>
      <dgm:spPr/>
      <dgm:t>
        <a:bodyPr/>
        <a:lstStyle/>
        <a:p>
          <a:endParaRPr lang="cs-CZ"/>
        </a:p>
      </dgm:t>
    </dgm:pt>
    <dgm:pt modelId="{21C3AF0D-00EB-4F6B-BB82-37AF3CD77271}">
      <dgm:prSet/>
      <dgm:spPr/>
      <dgm:t>
        <a:bodyPr/>
        <a:lstStyle/>
        <a:p>
          <a:r>
            <a:rPr lang="cs-CZ" dirty="0" err="1" smtClean="0"/>
            <a:t>chicken</a:t>
          </a:r>
          <a:endParaRPr lang="cs-CZ" dirty="0"/>
        </a:p>
      </dgm:t>
    </dgm:pt>
    <dgm:pt modelId="{D9F6A3A6-9BA1-43FD-AC71-1CB3AC8DE502}" type="parTrans" cxnId="{12802FC2-CA65-45BB-8615-54EE63B15EAA}">
      <dgm:prSet/>
      <dgm:spPr/>
      <dgm:t>
        <a:bodyPr/>
        <a:lstStyle/>
        <a:p>
          <a:endParaRPr lang="cs-CZ"/>
        </a:p>
      </dgm:t>
    </dgm:pt>
    <dgm:pt modelId="{01BB346C-5771-4449-8F82-0999221AD7A2}" type="sibTrans" cxnId="{12802FC2-CA65-45BB-8615-54EE63B15EAA}">
      <dgm:prSet/>
      <dgm:spPr/>
      <dgm:t>
        <a:bodyPr/>
        <a:lstStyle/>
        <a:p>
          <a:endParaRPr lang="cs-CZ"/>
        </a:p>
      </dgm:t>
    </dgm:pt>
    <dgm:pt modelId="{4E5940A5-1574-4042-89D6-C0BB6D743956}" type="pres">
      <dgm:prSet presAssocID="{E5CF6A33-152B-4855-9E94-D82FFBACFFF8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C30034B-AF5F-4C8B-A0E7-75B1984E9CC3}" type="pres">
      <dgm:prSet presAssocID="{AD6DF6F7-B5DA-43DC-A2D4-EE5132E4ED68}" presName="compNode" presStyleCnt="0"/>
      <dgm:spPr/>
    </dgm:pt>
    <dgm:pt modelId="{E3FAD1FE-8AAE-4687-9AFC-A2C75A575794}" type="pres">
      <dgm:prSet presAssocID="{AD6DF6F7-B5DA-43DC-A2D4-EE5132E4ED68}" presName="childRec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490651-D49A-44A1-97A4-9DD91120CB12}" type="pres">
      <dgm:prSet presAssocID="{AD6DF6F7-B5DA-43DC-A2D4-EE5132E4ED6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A82E33-3826-415F-9431-8A80FF77A13C}" type="pres">
      <dgm:prSet presAssocID="{AD6DF6F7-B5DA-43DC-A2D4-EE5132E4ED68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2E1360FA-DC0A-4E96-B522-F462DA0AA97F}" type="pres">
      <dgm:prSet presAssocID="{AD6DF6F7-B5DA-43DC-A2D4-EE5132E4ED68}" presName="adorn" presStyleLbl="fgAccFollowNode1" presStyleIdx="0" presStyleCnt="8"/>
      <dgm:spPr/>
    </dgm:pt>
    <dgm:pt modelId="{963B7184-54B1-4497-AFD1-4B542DC83C52}" type="pres">
      <dgm:prSet presAssocID="{CDA02211-A378-4101-BED3-358060B39D53}" presName="sibTrans" presStyleLbl="sibTrans2D1" presStyleIdx="0" presStyleCnt="0"/>
      <dgm:spPr/>
      <dgm:t>
        <a:bodyPr/>
        <a:lstStyle/>
        <a:p>
          <a:endParaRPr lang="cs-CZ"/>
        </a:p>
      </dgm:t>
    </dgm:pt>
    <dgm:pt modelId="{7AB4E6C6-7C49-44BB-92A7-9AB0F58A22BA}" type="pres">
      <dgm:prSet presAssocID="{FAF9681C-0917-4908-AF21-1E57E2E72F26}" presName="compNode" presStyleCnt="0"/>
      <dgm:spPr/>
    </dgm:pt>
    <dgm:pt modelId="{C220AA33-2726-46D5-8392-0D000269D1A8}" type="pres">
      <dgm:prSet presAssocID="{FAF9681C-0917-4908-AF21-1E57E2E72F26}" presName="childRect" presStyleLbl="bgAcc1" presStyleIdx="1" presStyleCnt="8">
        <dgm:presLayoutVars>
          <dgm:bulletEnabled val="1"/>
        </dgm:presLayoutVars>
      </dgm:prSet>
      <dgm:spPr/>
    </dgm:pt>
    <dgm:pt modelId="{0B45562B-6151-499A-A298-8A73C337D3D0}" type="pres">
      <dgm:prSet presAssocID="{FAF9681C-0917-4908-AF21-1E57E2E72F2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34C3E-D4FB-4763-8C0F-219457FC9D58}" type="pres">
      <dgm:prSet presAssocID="{FAF9681C-0917-4908-AF21-1E57E2E72F26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E22D763A-0A9A-4C96-A5F7-FB0D9EC0BA4E}" type="pres">
      <dgm:prSet presAssocID="{FAF9681C-0917-4908-AF21-1E57E2E72F26}" presName="adorn" presStyleLbl="fgAccFollowNode1" presStyleIdx="1" presStyleCnt="8"/>
      <dgm:spPr/>
    </dgm:pt>
    <dgm:pt modelId="{AC69F3C9-B30E-4439-A8EC-E3FCD000A105}" type="pres">
      <dgm:prSet presAssocID="{4C2590EC-150B-452A-B1FB-CBE4E55C46C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1F4B037-39A7-4188-8879-6BAD1ED81454}" type="pres">
      <dgm:prSet presAssocID="{D1AA2864-4C7B-4920-B2FF-7C4FF6F14B0B}" presName="compNode" presStyleCnt="0"/>
      <dgm:spPr/>
    </dgm:pt>
    <dgm:pt modelId="{BBC2A7A8-5111-4034-90C7-DC63E36B88EA}" type="pres">
      <dgm:prSet presAssocID="{D1AA2864-4C7B-4920-B2FF-7C4FF6F14B0B}" presName="childRect" presStyleLbl="bgAcc1" presStyleIdx="2" presStyleCnt="8">
        <dgm:presLayoutVars>
          <dgm:bulletEnabled val="1"/>
        </dgm:presLayoutVars>
      </dgm:prSet>
      <dgm:spPr/>
    </dgm:pt>
    <dgm:pt modelId="{D1714E17-2EC3-4B38-BB9F-ED07C5F99982}" type="pres">
      <dgm:prSet presAssocID="{D1AA2864-4C7B-4920-B2FF-7C4FF6F14B0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F3FDDA-BFA4-4971-9249-E8C0E6FBFCAE}" type="pres">
      <dgm:prSet presAssocID="{D1AA2864-4C7B-4920-B2FF-7C4FF6F14B0B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33E485EF-C0D9-4608-A576-0D50EDBA4EB3}" type="pres">
      <dgm:prSet presAssocID="{D1AA2864-4C7B-4920-B2FF-7C4FF6F14B0B}" presName="adorn" presStyleLbl="fgAccFollowNode1" presStyleIdx="2" presStyleCnt="8"/>
      <dgm:spPr/>
    </dgm:pt>
    <dgm:pt modelId="{BF0C33E8-4399-4E5B-A8B3-6257858F9530}" type="pres">
      <dgm:prSet presAssocID="{2A6B2544-A62B-465A-9B79-B24B858CFE98}" presName="sibTrans" presStyleLbl="sibTrans2D1" presStyleIdx="0" presStyleCnt="0"/>
      <dgm:spPr/>
      <dgm:t>
        <a:bodyPr/>
        <a:lstStyle/>
        <a:p>
          <a:endParaRPr lang="cs-CZ"/>
        </a:p>
      </dgm:t>
    </dgm:pt>
    <dgm:pt modelId="{BEF3A62C-2B8F-4BBC-9623-DAE105D9BA85}" type="pres">
      <dgm:prSet presAssocID="{17430DB7-26AA-472A-8DCA-27086B6214D5}" presName="compNode" presStyleCnt="0"/>
      <dgm:spPr/>
    </dgm:pt>
    <dgm:pt modelId="{0832D55D-97E6-4397-82AB-BF119F4DFC86}" type="pres">
      <dgm:prSet presAssocID="{17430DB7-26AA-472A-8DCA-27086B6214D5}" presName="childRect" presStyleLbl="bgAcc1" presStyleIdx="3" presStyleCnt="8">
        <dgm:presLayoutVars>
          <dgm:bulletEnabled val="1"/>
        </dgm:presLayoutVars>
      </dgm:prSet>
      <dgm:spPr/>
    </dgm:pt>
    <dgm:pt modelId="{6F5D5B50-9C9A-4295-B133-6F40AB66DAD8}" type="pres">
      <dgm:prSet presAssocID="{17430DB7-26AA-472A-8DCA-27086B6214D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AAAFAA-D55B-49C1-B7A5-0F2B3B7B02AB}" type="pres">
      <dgm:prSet presAssocID="{17430DB7-26AA-472A-8DCA-27086B6214D5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D353A25E-7D6E-4C12-A012-FDB371819A62}" type="pres">
      <dgm:prSet presAssocID="{17430DB7-26AA-472A-8DCA-27086B6214D5}" presName="adorn" presStyleLbl="fgAccFollowNode1" presStyleIdx="3" presStyleCnt="8"/>
      <dgm:spPr/>
    </dgm:pt>
    <dgm:pt modelId="{095E9C38-43CF-4A89-B86B-8F3DA3408975}" type="pres">
      <dgm:prSet presAssocID="{69D48BFC-127D-43C9-806D-909345FA98A5}" presName="sibTrans" presStyleLbl="sibTrans2D1" presStyleIdx="0" presStyleCnt="0"/>
      <dgm:spPr/>
      <dgm:t>
        <a:bodyPr/>
        <a:lstStyle/>
        <a:p>
          <a:endParaRPr lang="cs-CZ"/>
        </a:p>
      </dgm:t>
    </dgm:pt>
    <dgm:pt modelId="{E108832C-0A46-4773-A234-8B37A9B6CD08}" type="pres">
      <dgm:prSet presAssocID="{5ED5FA51-AFB7-46B0-9383-1E40F04F2176}" presName="compNode" presStyleCnt="0"/>
      <dgm:spPr/>
    </dgm:pt>
    <dgm:pt modelId="{F364CC53-49B7-4B8C-96F0-0705393D4DD0}" type="pres">
      <dgm:prSet presAssocID="{5ED5FA51-AFB7-46B0-9383-1E40F04F2176}" presName="childRect" presStyleLbl="bgAcc1" presStyleIdx="4" presStyleCnt="8">
        <dgm:presLayoutVars>
          <dgm:bulletEnabled val="1"/>
        </dgm:presLayoutVars>
      </dgm:prSet>
      <dgm:spPr/>
    </dgm:pt>
    <dgm:pt modelId="{B921D932-5D6F-4715-A5A9-6010C74345F5}" type="pres">
      <dgm:prSet presAssocID="{5ED5FA51-AFB7-46B0-9383-1E40F04F217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EF1AE8-8793-4A7F-B193-EC648E5863CF}" type="pres">
      <dgm:prSet presAssocID="{5ED5FA51-AFB7-46B0-9383-1E40F04F2176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B39D883E-37D4-439C-AA16-8136DB8E79DF}" type="pres">
      <dgm:prSet presAssocID="{5ED5FA51-AFB7-46B0-9383-1E40F04F2176}" presName="adorn" presStyleLbl="fgAccFollowNode1" presStyleIdx="4" presStyleCnt="8"/>
      <dgm:spPr/>
    </dgm:pt>
    <dgm:pt modelId="{5A218F27-15D1-4B55-92CD-CB9C2CB2017F}" type="pres">
      <dgm:prSet presAssocID="{469FC147-EF07-4335-9FDA-0E0F4357BBB5}" presName="sibTrans" presStyleLbl="sibTrans2D1" presStyleIdx="0" presStyleCnt="0"/>
      <dgm:spPr/>
      <dgm:t>
        <a:bodyPr/>
        <a:lstStyle/>
        <a:p>
          <a:endParaRPr lang="cs-CZ"/>
        </a:p>
      </dgm:t>
    </dgm:pt>
    <dgm:pt modelId="{743C895E-01DF-4871-BA55-7B544BCD8BB0}" type="pres">
      <dgm:prSet presAssocID="{B9FA27AA-7A59-484A-A62B-6DD4837E35AC}" presName="compNode" presStyleCnt="0"/>
      <dgm:spPr/>
    </dgm:pt>
    <dgm:pt modelId="{B5ED6965-71D8-495D-A0BB-730B2AD9357C}" type="pres">
      <dgm:prSet presAssocID="{B9FA27AA-7A59-484A-A62B-6DD4837E35AC}" presName="childRect" presStyleLbl="bgAcc1" presStyleIdx="5" presStyleCnt="8">
        <dgm:presLayoutVars>
          <dgm:bulletEnabled val="1"/>
        </dgm:presLayoutVars>
      </dgm:prSet>
      <dgm:spPr/>
    </dgm:pt>
    <dgm:pt modelId="{1BCD1DA8-C744-47B9-9995-6CA7B4A856B1}" type="pres">
      <dgm:prSet presAssocID="{B9FA27AA-7A59-484A-A62B-6DD4837E35AC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8E8678-7D85-4F2C-9CC6-CFC948672756}" type="pres">
      <dgm:prSet presAssocID="{B9FA27AA-7A59-484A-A62B-6DD4837E35AC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99131097-1550-4B4B-BA8E-34596ECEBDA4}" type="pres">
      <dgm:prSet presAssocID="{B9FA27AA-7A59-484A-A62B-6DD4837E35AC}" presName="adorn" presStyleLbl="fgAccFollowNode1" presStyleIdx="5" presStyleCnt="8"/>
      <dgm:spPr/>
    </dgm:pt>
    <dgm:pt modelId="{70EC777B-D77C-42BD-BFE7-200E1F5EB590}" type="pres">
      <dgm:prSet presAssocID="{0722C971-3493-4140-841B-8F72DF9007DB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BE02291-03F4-4708-B71A-53D47BA21410}" type="pres">
      <dgm:prSet presAssocID="{2DB50A73-BDCE-4530-A663-3CCB0AA1CEA5}" presName="compNode" presStyleCnt="0"/>
      <dgm:spPr/>
    </dgm:pt>
    <dgm:pt modelId="{11C67A78-936D-4DFC-A06D-C01512EA4F40}" type="pres">
      <dgm:prSet presAssocID="{2DB50A73-BDCE-4530-A663-3CCB0AA1CEA5}" presName="childRect" presStyleLbl="bgAcc1" presStyleIdx="6" presStyleCnt="8">
        <dgm:presLayoutVars>
          <dgm:bulletEnabled val="1"/>
        </dgm:presLayoutVars>
      </dgm:prSet>
      <dgm:spPr/>
    </dgm:pt>
    <dgm:pt modelId="{C9911D2E-D1E1-401F-8196-FF16A0B304D5}" type="pres">
      <dgm:prSet presAssocID="{2DB50A73-BDCE-4530-A663-3CCB0AA1CEA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605714-803C-4ACF-B702-41C6CD9B03D8}" type="pres">
      <dgm:prSet presAssocID="{2DB50A73-BDCE-4530-A663-3CCB0AA1CEA5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0BA045C1-948E-4954-A13E-EBC9C3A25203}" type="pres">
      <dgm:prSet presAssocID="{2DB50A73-BDCE-4530-A663-3CCB0AA1CEA5}" presName="adorn" presStyleLbl="fgAccFollowNode1" presStyleIdx="6" presStyleCnt="8"/>
      <dgm:spPr/>
    </dgm:pt>
    <dgm:pt modelId="{A8D1097B-B459-423E-944F-00DB4E571B2C}" type="pres">
      <dgm:prSet presAssocID="{41A38DEB-2996-4EB4-9DE4-3338F0B2E5F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D2EE08D1-2982-4F27-8A4E-57AD0088EDF6}" type="pres">
      <dgm:prSet presAssocID="{21C3AF0D-00EB-4F6B-BB82-37AF3CD77271}" presName="compNode" presStyleCnt="0"/>
      <dgm:spPr/>
    </dgm:pt>
    <dgm:pt modelId="{CE7419C2-A79F-44FF-963F-640814D2A1D9}" type="pres">
      <dgm:prSet presAssocID="{21C3AF0D-00EB-4F6B-BB82-37AF3CD77271}" presName="childRect" presStyleLbl="bgAcc1" presStyleIdx="7" presStyleCnt="8">
        <dgm:presLayoutVars>
          <dgm:bulletEnabled val="1"/>
        </dgm:presLayoutVars>
      </dgm:prSet>
      <dgm:spPr/>
    </dgm:pt>
    <dgm:pt modelId="{89157123-FF49-4281-8A0C-E89F8960BBB9}" type="pres">
      <dgm:prSet presAssocID="{21C3AF0D-00EB-4F6B-BB82-37AF3CD7727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39A97C-89DB-494F-9E6B-1B1824253467}" type="pres">
      <dgm:prSet presAssocID="{21C3AF0D-00EB-4F6B-BB82-37AF3CD77271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3E680CBE-E4A4-4525-85D5-7C69C764EABD}" type="pres">
      <dgm:prSet presAssocID="{21C3AF0D-00EB-4F6B-BB82-37AF3CD77271}" presName="adorn" presStyleLbl="fgAccFollowNode1" presStyleIdx="7" presStyleCnt="8"/>
      <dgm:spPr/>
    </dgm:pt>
  </dgm:ptLst>
  <dgm:cxnLst>
    <dgm:cxn modelId="{06CB61F8-A3D6-4B02-B3FA-B1AB608C6882}" type="presOf" srcId="{0722C971-3493-4140-841B-8F72DF9007DB}" destId="{70EC777B-D77C-42BD-BFE7-200E1F5EB590}" srcOrd="0" destOrd="0" presId="urn:microsoft.com/office/officeart/2005/8/layout/bList2#1"/>
    <dgm:cxn modelId="{079D245E-B08A-42DA-A45D-75DD56CD44F7}" type="presOf" srcId="{FAF9681C-0917-4908-AF21-1E57E2E72F26}" destId="{0B45562B-6151-499A-A298-8A73C337D3D0}" srcOrd="0" destOrd="0" presId="urn:microsoft.com/office/officeart/2005/8/layout/bList2#1"/>
    <dgm:cxn modelId="{2E284541-0509-46AC-8B79-79D5D7169AD8}" srcId="{E5CF6A33-152B-4855-9E94-D82FFBACFFF8}" destId="{B9FA27AA-7A59-484A-A62B-6DD4837E35AC}" srcOrd="5" destOrd="0" parTransId="{B10C70F4-DC3F-4365-8B82-A29FC7CECAE6}" sibTransId="{0722C971-3493-4140-841B-8F72DF9007DB}"/>
    <dgm:cxn modelId="{C0559B6E-D243-4BE8-A171-6C2F98AD8928}" type="presOf" srcId="{D1AA2864-4C7B-4920-B2FF-7C4FF6F14B0B}" destId="{9BF3FDDA-BFA4-4971-9249-E8C0E6FBFCAE}" srcOrd="1" destOrd="0" presId="urn:microsoft.com/office/officeart/2005/8/layout/bList2#1"/>
    <dgm:cxn modelId="{C6A90F66-C40F-4900-88A4-FC18D12DFCEC}" type="presOf" srcId="{17430DB7-26AA-472A-8DCA-27086B6214D5}" destId="{CEAAAFAA-D55B-49C1-B7A5-0F2B3B7B02AB}" srcOrd="1" destOrd="0" presId="urn:microsoft.com/office/officeart/2005/8/layout/bList2#1"/>
    <dgm:cxn modelId="{EEED576D-3B7F-4CE1-83ED-E132922A8252}" type="presOf" srcId="{AD6DF6F7-B5DA-43DC-A2D4-EE5132E4ED68}" destId="{5E490651-D49A-44A1-97A4-9DD91120CB12}" srcOrd="0" destOrd="0" presId="urn:microsoft.com/office/officeart/2005/8/layout/bList2#1"/>
    <dgm:cxn modelId="{BA27776B-D774-4FF4-9CC5-A07C0F78F172}" type="presOf" srcId="{17430DB7-26AA-472A-8DCA-27086B6214D5}" destId="{6F5D5B50-9C9A-4295-B133-6F40AB66DAD8}" srcOrd="0" destOrd="0" presId="urn:microsoft.com/office/officeart/2005/8/layout/bList2#1"/>
    <dgm:cxn modelId="{DAFF2CF6-8117-4C4E-BA22-50CD60A9A927}" type="presOf" srcId="{AD6DF6F7-B5DA-43DC-A2D4-EE5132E4ED68}" destId="{84A82E33-3826-415F-9431-8A80FF77A13C}" srcOrd="1" destOrd="0" presId="urn:microsoft.com/office/officeart/2005/8/layout/bList2#1"/>
    <dgm:cxn modelId="{CCF31778-38EB-4958-848D-465076CFFFB3}" type="presOf" srcId="{2A6B2544-A62B-465A-9B79-B24B858CFE98}" destId="{BF0C33E8-4399-4E5B-A8B3-6257858F9530}" srcOrd="0" destOrd="0" presId="urn:microsoft.com/office/officeart/2005/8/layout/bList2#1"/>
    <dgm:cxn modelId="{3686ABC4-0FFC-44DC-9552-5284C4FD694A}" type="presOf" srcId="{B9FA27AA-7A59-484A-A62B-6DD4837E35AC}" destId="{238E8678-7D85-4F2C-9CC6-CFC948672756}" srcOrd="1" destOrd="0" presId="urn:microsoft.com/office/officeart/2005/8/layout/bList2#1"/>
    <dgm:cxn modelId="{EA1EC65C-E49B-4C5E-8CBD-05F74986D522}" type="presOf" srcId="{21C3AF0D-00EB-4F6B-BB82-37AF3CD77271}" destId="{7139A97C-89DB-494F-9E6B-1B1824253467}" srcOrd="1" destOrd="0" presId="urn:microsoft.com/office/officeart/2005/8/layout/bList2#1"/>
    <dgm:cxn modelId="{F4949261-ADA6-4915-97D7-172E1B09FBBF}" type="presOf" srcId="{469FC147-EF07-4335-9FDA-0E0F4357BBB5}" destId="{5A218F27-15D1-4B55-92CD-CB9C2CB2017F}" srcOrd="0" destOrd="0" presId="urn:microsoft.com/office/officeart/2005/8/layout/bList2#1"/>
    <dgm:cxn modelId="{12802FC2-CA65-45BB-8615-54EE63B15EAA}" srcId="{E5CF6A33-152B-4855-9E94-D82FFBACFFF8}" destId="{21C3AF0D-00EB-4F6B-BB82-37AF3CD77271}" srcOrd="7" destOrd="0" parTransId="{D9F6A3A6-9BA1-43FD-AC71-1CB3AC8DE502}" sibTransId="{01BB346C-5771-4449-8F82-0999221AD7A2}"/>
    <dgm:cxn modelId="{6C30F392-9FD3-4BCB-8347-484E4CE14E1C}" srcId="{E5CF6A33-152B-4855-9E94-D82FFBACFFF8}" destId="{5ED5FA51-AFB7-46B0-9383-1E40F04F2176}" srcOrd="4" destOrd="0" parTransId="{624C7AA2-D576-4993-9A78-ED6912AEE2DA}" sibTransId="{469FC147-EF07-4335-9FDA-0E0F4357BBB5}"/>
    <dgm:cxn modelId="{9C02D140-3EBB-4D62-805D-6283FD682CCA}" type="presOf" srcId="{5ED5FA51-AFB7-46B0-9383-1E40F04F2176}" destId="{A1EF1AE8-8793-4A7F-B193-EC648E5863CF}" srcOrd="1" destOrd="0" presId="urn:microsoft.com/office/officeart/2005/8/layout/bList2#1"/>
    <dgm:cxn modelId="{82C76B2B-64D8-48CE-9F18-D0E0BF8FA4DD}" type="presOf" srcId="{CDA02211-A378-4101-BED3-358060B39D53}" destId="{963B7184-54B1-4497-AFD1-4B542DC83C52}" srcOrd="0" destOrd="0" presId="urn:microsoft.com/office/officeart/2005/8/layout/bList2#1"/>
    <dgm:cxn modelId="{D89028FF-EDF0-4BB3-9471-F157EE645DF0}" type="presOf" srcId="{4C2590EC-150B-452A-B1FB-CBE4E55C46C7}" destId="{AC69F3C9-B30E-4439-A8EC-E3FCD000A105}" srcOrd="0" destOrd="0" presId="urn:microsoft.com/office/officeart/2005/8/layout/bList2#1"/>
    <dgm:cxn modelId="{33718C32-04F4-4D65-810D-9316FFDBA1A0}" type="presOf" srcId="{D1AA2864-4C7B-4920-B2FF-7C4FF6F14B0B}" destId="{D1714E17-2EC3-4B38-BB9F-ED07C5F99982}" srcOrd="0" destOrd="0" presId="urn:microsoft.com/office/officeart/2005/8/layout/bList2#1"/>
    <dgm:cxn modelId="{64AA848F-454D-4462-AC5E-C9A411B351A7}" type="presOf" srcId="{69D48BFC-127D-43C9-806D-909345FA98A5}" destId="{095E9C38-43CF-4A89-B86B-8F3DA3408975}" srcOrd="0" destOrd="0" presId="urn:microsoft.com/office/officeart/2005/8/layout/bList2#1"/>
    <dgm:cxn modelId="{7EFA9401-8187-4DB2-B298-F2DE13C2AF1F}" srcId="{E5CF6A33-152B-4855-9E94-D82FFBACFFF8}" destId="{17430DB7-26AA-472A-8DCA-27086B6214D5}" srcOrd="3" destOrd="0" parTransId="{2C936403-BBEA-4B0E-B0BD-C38D510D6323}" sibTransId="{69D48BFC-127D-43C9-806D-909345FA98A5}"/>
    <dgm:cxn modelId="{C0AEEBA6-9E99-4F10-81E1-9511C570178C}" type="presOf" srcId="{21C3AF0D-00EB-4F6B-BB82-37AF3CD77271}" destId="{89157123-FF49-4281-8A0C-E89F8960BBB9}" srcOrd="0" destOrd="0" presId="urn:microsoft.com/office/officeart/2005/8/layout/bList2#1"/>
    <dgm:cxn modelId="{ECFDC152-DD8D-4D49-9E8D-C23B66A9AE1B}" type="presOf" srcId="{E5CF6A33-152B-4855-9E94-D82FFBACFFF8}" destId="{4E5940A5-1574-4042-89D6-C0BB6D743956}" srcOrd="0" destOrd="0" presId="urn:microsoft.com/office/officeart/2005/8/layout/bList2#1"/>
    <dgm:cxn modelId="{A0669B89-9C5B-4CF2-9A1A-62CEBC35261C}" srcId="{E5CF6A33-152B-4855-9E94-D82FFBACFFF8}" destId="{FAF9681C-0917-4908-AF21-1E57E2E72F26}" srcOrd="1" destOrd="0" parTransId="{9E1E712F-6033-4FB8-9121-474EFA913ACC}" sibTransId="{4C2590EC-150B-452A-B1FB-CBE4E55C46C7}"/>
    <dgm:cxn modelId="{7625808F-8016-44D2-BE04-A4A7E9D33A3A}" srcId="{E5CF6A33-152B-4855-9E94-D82FFBACFFF8}" destId="{AD6DF6F7-B5DA-43DC-A2D4-EE5132E4ED68}" srcOrd="0" destOrd="0" parTransId="{31201269-706C-47BC-BD35-1C6EF3052F26}" sibTransId="{CDA02211-A378-4101-BED3-358060B39D53}"/>
    <dgm:cxn modelId="{5C2C11E7-F282-4487-998D-93D9B29F25FF}" type="presOf" srcId="{2DB50A73-BDCE-4530-A663-3CCB0AA1CEA5}" destId="{B5605714-803C-4ACF-B702-41C6CD9B03D8}" srcOrd="1" destOrd="0" presId="urn:microsoft.com/office/officeart/2005/8/layout/bList2#1"/>
    <dgm:cxn modelId="{E96A05C4-DE3B-4B3D-AF4E-EA9062511F83}" type="presOf" srcId="{41A38DEB-2996-4EB4-9DE4-3338F0B2E5F9}" destId="{A8D1097B-B459-423E-944F-00DB4E571B2C}" srcOrd="0" destOrd="0" presId="urn:microsoft.com/office/officeart/2005/8/layout/bList2#1"/>
    <dgm:cxn modelId="{2B400678-F0A0-4A4A-B301-0849BC174912}" type="presOf" srcId="{FAF9681C-0917-4908-AF21-1E57E2E72F26}" destId="{37B34C3E-D4FB-4763-8C0F-219457FC9D58}" srcOrd="1" destOrd="0" presId="urn:microsoft.com/office/officeart/2005/8/layout/bList2#1"/>
    <dgm:cxn modelId="{413A62D6-29B8-44A0-AB5D-45949462336E}" srcId="{E5CF6A33-152B-4855-9E94-D82FFBACFFF8}" destId="{D1AA2864-4C7B-4920-B2FF-7C4FF6F14B0B}" srcOrd="2" destOrd="0" parTransId="{0B4C3481-BD6F-421E-B811-2FDE7AC3B73B}" sibTransId="{2A6B2544-A62B-465A-9B79-B24B858CFE98}"/>
    <dgm:cxn modelId="{C0525449-ACEB-4A7B-9817-BBF181794323}" srcId="{E5CF6A33-152B-4855-9E94-D82FFBACFFF8}" destId="{2DB50A73-BDCE-4530-A663-3CCB0AA1CEA5}" srcOrd="6" destOrd="0" parTransId="{B6AE6B02-C64F-41F3-8A73-426CBA268822}" sibTransId="{41A38DEB-2996-4EB4-9DE4-3338F0B2E5F9}"/>
    <dgm:cxn modelId="{20E7A7D8-C1CE-442E-9F71-98AE66C6F827}" type="presOf" srcId="{5ED5FA51-AFB7-46B0-9383-1E40F04F2176}" destId="{B921D932-5D6F-4715-A5A9-6010C74345F5}" srcOrd="0" destOrd="0" presId="urn:microsoft.com/office/officeart/2005/8/layout/bList2#1"/>
    <dgm:cxn modelId="{96EE8F2B-1FBE-4AF9-ADEA-EEF2CEEBD3F7}" type="presOf" srcId="{2DB50A73-BDCE-4530-A663-3CCB0AA1CEA5}" destId="{C9911D2E-D1E1-401F-8196-FF16A0B304D5}" srcOrd="0" destOrd="0" presId="urn:microsoft.com/office/officeart/2005/8/layout/bList2#1"/>
    <dgm:cxn modelId="{6140BF3B-D493-43CB-AB0A-9F94297582A6}" type="presOf" srcId="{B9FA27AA-7A59-484A-A62B-6DD4837E35AC}" destId="{1BCD1DA8-C744-47B9-9995-6CA7B4A856B1}" srcOrd="0" destOrd="0" presId="urn:microsoft.com/office/officeart/2005/8/layout/bList2#1"/>
    <dgm:cxn modelId="{FC214453-60F7-452B-9B97-50EE86467BC9}" type="presParOf" srcId="{4E5940A5-1574-4042-89D6-C0BB6D743956}" destId="{FC30034B-AF5F-4C8B-A0E7-75B1984E9CC3}" srcOrd="0" destOrd="0" presId="urn:microsoft.com/office/officeart/2005/8/layout/bList2#1"/>
    <dgm:cxn modelId="{D661F154-2E26-407E-8FBC-B65F80953DC4}" type="presParOf" srcId="{FC30034B-AF5F-4C8B-A0E7-75B1984E9CC3}" destId="{E3FAD1FE-8AAE-4687-9AFC-A2C75A575794}" srcOrd="0" destOrd="0" presId="urn:microsoft.com/office/officeart/2005/8/layout/bList2#1"/>
    <dgm:cxn modelId="{AB2C73D4-D7D7-43B0-9558-F5ADA1F7E5D6}" type="presParOf" srcId="{FC30034B-AF5F-4C8B-A0E7-75B1984E9CC3}" destId="{5E490651-D49A-44A1-97A4-9DD91120CB12}" srcOrd="1" destOrd="0" presId="urn:microsoft.com/office/officeart/2005/8/layout/bList2#1"/>
    <dgm:cxn modelId="{31B20038-699D-4FEF-A92C-70FC23CEA590}" type="presParOf" srcId="{FC30034B-AF5F-4C8B-A0E7-75B1984E9CC3}" destId="{84A82E33-3826-415F-9431-8A80FF77A13C}" srcOrd="2" destOrd="0" presId="urn:microsoft.com/office/officeart/2005/8/layout/bList2#1"/>
    <dgm:cxn modelId="{7099F81F-14C7-4593-9680-00BE858930F0}" type="presParOf" srcId="{FC30034B-AF5F-4C8B-A0E7-75B1984E9CC3}" destId="{2E1360FA-DC0A-4E96-B522-F462DA0AA97F}" srcOrd="3" destOrd="0" presId="urn:microsoft.com/office/officeart/2005/8/layout/bList2#1"/>
    <dgm:cxn modelId="{B92A9686-BFFE-442D-BCC8-8B0D8040148F}" type="presParOf" srcId="{4E5940A5-1574-4042-89D6-C0BB6D743956}" destId="{963B7184-54B1-4497-AFD1-4B542DC83C52}" srcOrd="1" destOrd="0" presId="urn:microsoft.com/office/officeart/2005/8/layout/bList2#1"/>
    <dgm:cxn modelId="{ADEE1DD1-A005-4434-A6CA-36AF8D37EA35}" type="presParOf" srcId="{4E5940A5-1574-4042-89D6-C0BB6D743956}" destId="{7AB4E6C6-7C49-44BB-92A7-9AB0F58A22BA}" srcOrd="2" destOrd="0" presId="urn:microsoft.com/office/officeart/2005/8/layout/bList2#1"/>
    <dgm:cxn modelId="{028D0FDA-40A5-444E-A5CE-D8EFB640CA56}" type="presParOf" srcId="{7AB4E6C6-7C49-44BB-92A7-9AB0F58A22BA}" destId="{C220AA33-2726-46D5-8392-0D000269D1A8}" srcOrd="0" destOrd="0" presId="urn:microsoft.com/office/officeart/2005/8/layout/bList2#1"/>
    <dgm:cxn modelId="{9B6448ED-D22D-4056-823D-E8019835A7C7}" type="presParOf" srcId="{7AB4E6C6-7C49-44BB-92A7-9AB0F58A22BA}" destId="{0B45562B-6151-499A-A298-8A73C337D3D0}" srcOrd="1" destOrd="0" presId="urn:microsoft.com/office/officeart/2005/8/layout/bList2#1"/>
    <dgm:cxn modelId="{AD3240F1-3D57-4903-ACCA-10C280F8FCB5}" type="presParOf" srcId="{7AB4E6C6-7C49-44BB-92A7-9AB0F58A22BA}" destId="{37B34C3E-D4FB-4763-8C0F-219457FC9D58}" srcOrd="2" destOrd="0" presId="urn:microsoft.com/office/officeart/2005/8/layout/bList2#1"/>
    <dgm:cxn modelId="{C3C849CA-60C5-487D-B34F-BAF0F01DB346}" type="presParOf" srcId="{7AB4E6C6-7C49-44BB-92A7-9AB0F58A22BA}" destId="{E22D763A-0A9A-4C96-A5F7-FB0D9EC0BA4E}" srcOrd="3" destOrd="0" presId="urn:microsoft.com/office/officeart/2005/8/layout/bList2#1"/>
    <dgm:cxn modelId="{304541AF-B5E8-4A55-957B-E1C998564A67}" type="presParOf" srcId="{4E5940A5-1574-4042-89D6-C0BB6D743956}" destId="{AC69F3C9-B30E-4439-A8EC-E3FCD000A105}" srcOrd="3" destOrd="0" presId="urn:microsoft.com/office/officeart/2005/8/layout/bList2#1"/>
    <dgm:cxn modelId="{475166C8-E977-42F5-BE9A-1204EBEA9BDD}" type="presParOf" srcId="{4E5940A5-1574-4042-89D6-C0BB6D743956}" destId="{21F4B037-39A7-4188-8879-6BAD1ED81454}" srcOrd="4" destOrd="0" presId="urn:microsoft.com/office/officeart/2005/8/layout/bList2#1"/>
    <dgm:cxn modelId="{4559F6A0-90B3-4F68-8209-2662B3064518}" type="presParOf" srcId="{21F4B037-39A7-4188-8879-6BAD1ED81454}" destId="{BBC2A7A8-5111-4034-90C7-DC63E36B88EA}" srcOrd="0" destOrd="0" presId="urn:microsoft.com/office/officeart/2005/8/layout/bList2#1"/>
    <dgm:cxn modelId="{80AE3BE7-3363-456C-B200-5016C61CD80F}" type="presParOf" srcId="{21F4B037-39A7-4188-8879-6BAD1ED81454}" destId="{D1714E17-2EC3-4B38-BB9F-ED07C5F99982}" srcOrd="1" destOrd="0" presId="urn:microsoft.com/office/officeart/2005/8/layout/bList2#1"/>
    <dgm:cxn modelId="{64BDA530-9742-4284-8F0E-1E5D01F8DB89}" type="presParOf" srcId="{21F4B037-39A7-4188-8879-6BAD1ED81454}" destId="{9BF3FDDA-BFA4-4971-9249-E8C0E6FBFCAE}" srcOrd="2" destOrd="0" presId="urn:microsoft.com/office/officeart/2005/8/layout/bList2#1"/>
    <dgm:cxn modelId="{BB308A33-05F1-4809-BFFC-35FDAB97F5E5}" type="presParOf" srcId="{21F4B037-39A7-4188-8879-6BAD1ED81454}" destId="{33E485EF-C0D9-4608-A576-0D50EDBA4EB3}" srcOrd="3" destOrd="0" presId="urn:microsoft.com/office/officeart/2005/8/layout/bList2#1"/>
    <dgm:cxn modelId="{203DB571-1940-427F-AFAE-9BFCCA08D007}" type="presParOf" srcId="{4E5940A5-1574-4042-89D6-C0BB6D743956}" destId="{BF0C33E8-4399-4E5B-A8B3-6257858F9530}" srcOrd="5" destOrd="0" presId="urn:microsoft.com/office/officeart/2005/8/layout/bList2#1"/>
    <dgm:cxn modelId="{542BD82B-33D8-4487-82EC-2E31C8FAF1E8}" type="presParOf" srcId="{4E5940A5-1574-4042-89D6-C0BB6D743956}" destId="{BEF3A62C-2B8F-4BBC-9623-DAE105D9BA85}" srcOrd="6" destOrd="0" presId="urn:microsoft.com/office/officeart/2005/8/layout/bList2#1"/>
    <dgm:cxn modelId="{A80A3893-20D2-4A16-90AF-9ED4CC97D327}" type="presParOf" srcId="{BEF3A62C-2B8F-4BBC-9623-DAE105D9BA85}" destId="{0832D55D-97E6-4397-82AB-BF119F4DFC86}" srcOrd="0" destOrd="0" presId="urn:microsoft.com/office/officeart/2005/8/layout/bList2#1"/>
    <dgm:cxn modelId="{8512BD5F-ED12-4DF4-8C49-8A2A98B298F6}" type="presParOf" srcId="{BEF3A62C-2B8F-4BBC-9623-DAE105D9BA85}" destId="{6F5D5B50-9C9A-4295-B133-6F40AB66DAD8}" srcOrd="1" destOrd="0" presId="urn:microsoft.com/office/officeart/2005/8/layout/bList2#1"/>
    <dgm:cxn modelId="{4479AB20-14EB-4DE4-950F-E29D278ED228}" type="presParOf" srcId="{BEF3A62C-2B8F-4BBC-9623-DAE105D9BA85}" destId="{CEAAAFAA-D55B-49C1-B7A5-0F2B3B7B02AB}" srcOrd="2" destOrd="0" presId="urn:microsoft.com/office/officeart/2005/8/layout/bList2#1"/>
    <dgm:cxn modelId="{749B1939-F823-47B0-BA17-328754592119}" type="presParOf" srcId="{BEF3A62C-2B8F-4BBC-9623-DAE105D9BA85}" destId="{D353A25E-7D6E-4C12-A012-FDB371819A62}" srcOrd="3" destOrd="0" presId="urn:microsoft.com/office/officeart/2005/8/layout/bList2#1"/>
    <dgm:cxn modelId="{513325CE-FA01-4DCF-8A10-BBF046A465E4}" type="presParOf" srcId="{4E5940A5-1574-4042-89D6-C0BB6D743956}" destId="{095E9C38-43CF-4A89-B86B-8F3DA3408975}" srcOrd="7" destOrd="0" presId="urn:microsoft.com/office/officeart/2005/8/layout/bList2#1"/>
    <dgm:cxn modelId="{9F3634B9-E9EE-4D96-8A3A-4D271F1C76C6}" type="presParOf" srcId="{4E5940A5-1574-4042-89D6-C0BB6D743956}" destId="{E108832C-0A46-4773-A234-8B37A9B6CD08}" srcOrd="8" destOrd="0" presId="urn:microsoft.com/office/officeart/2005/8/layout/bList2#1"/>
    <dgm:cxn modelId="{13D81427-E7EF-4A3F-A3D8-580A1E40410D}" type="presParOf" srcId="{E108832C-0A46-4773-A234-8B37A9B6CD08}" destId="{F364CC53-49B7-4B8C-96F0-0705393D4DD0}" srcOrd="0" destOrd="0" presId="urn:microsoft.com/office/officeart/2005/8/layout/bList2#1"/>
    <dgm:cxn modelId="{FDA70AAE-BA6A-4A87-8E0C-3B7DC40B51F3}" type="presParOf" srcId="{E108832C-0A46-4773-A234-8B37A9B6CD08}" destId="{B921D932-5D6F-4715-A5A9-6010C74345F5}" srcOrd="1" destOrd="0" presId="urn:microsoft.com/office/officeart/2005/8/layout/bList2#1"/>
    <dgm:cxn modelId="{37054095-2403-4ED2-93F0-662309ABD26F}" type="presParOf" srcId="{E108832C-0A46-4773-A234-8B37A9B6CD08}" destId="{A1EF1AE8-8793-4A7F-B193-EC648E5863CF}" srcOrd="2" destOrd="0" presId="urn:microsoft.com/office/officeart/2005/8/layout/bList2#1"/>
    <dgm:cxn modelId="{22D71256-16C6-431B-B3EC-86C05F1B8B5B}" type="presParOf" srcId="{E108832C-0A46-4773-A234-8B37A9B6CD08}" destId="{B39D883E-37D4-439C-AA16-8136DB8E79DF}" srcOrd="3" destOrd="0" presId="urn:microsoft.com/office/officeart/2005/8/layout/bList2#1"/>
    <dgm:cxn modelId="{466C40C4-AA72-4010-BFC5-89FFCD0FFA36}" type="presParOf" srcId="{4E5940A5-1574-4042-89D6-C0BB6D743956}" destId="{5A218F27-15D1-4B55-92CD-CB9C2CB2017F}" srcOrd="9" destOrd="0" presId="urn:microsoft.com/office/officeart/2005/8/layout/bList2#1"/>
    <dgm:cxn modelId="{6DD85E97-4A7F-49E7-A2EE-606F3BE3E8DC}" type="presParOf" srcId="{4E5940A5-1574-4042-89D6-C0BB6D743956}" destId="{743C895E-01DF-4871-BA55-7B544BCD8BB0}" srcOrd="10" destOrd="0" presId="urn:microsoft.com/office/officeart/2005/8/layout/bList2#1"/>
    <dgm:cxn modelId="{FB8533F4-37FB-4043-983A-83853CB41B66}" type="presParOf" srcId="{743C895E-01DF-4871-BA55-7B544BCD8BB0}" destId="{B5ED6965-71D8-495D-A0BB-730B2AD9357C}" srcOrd="0" destOrd="0" presId="urn:microsoft.com/office/officeart/2005/8/layout/bList2#1"/>
    <dgm:cxn modelId="{EC96918A-3343-477C-A9BE-FD5DC875FA21}" type="presParOf" srcId="{743C895E-01DF-4871-BA55-7B544BCD8BB0}" destId="{1BCD1DA8-C744-47B9-9995-6CA7B4A856B1}" srcOrd="1" destOrd="0" presId="urn:microsoft.com/office/officeart/2005/8/layout/bList2#1"/>
    <dgm:cxn modelId="{ED3BF669-2FFA-42CD-99EC-E8A4D1FEC48C}" type="presParOf" srcId="{743C895E-01DF-4871-BA55-7B544BCD8BB0}" destId="{238E8678-7D85-4F2C-9CC6-CFC948672756}" srcOrd="2" destOrd="0" presId="urn:microsoft.com/office/officeart/2005/8/layout/bList2#1"/>
    <dgm:cxn modelId="{3CD2B05B-7A0E-4F23-9F77-7B424A8710A5}" type="presParOf" srcId="{743C895E-01DF-4871-BA55-7B544BCD8BB0}" destId="{99131097-1550-4B4B-BA8E-34596ECEBDA4}" srcOrd="3" destOrd="0" presId="urn:microsoft.com/office/officeart/2005/8/layout/bList2#1"/>
    <dgm:cxn modelId="{9B8C9943-731F-4A5B-811D-898F037E04CF}" type="presParOf" srcId="{4E5940A5-1574-4042-89D6-C0BB6D743956}" destId="{70EC777B-D77C-42BD-BFE7-200E1F5EB590}" srcOrd="11" destOrd="0" presId="urn:microsoft.com/office/officeart/2005/8/layout/bList2#1"/>
    <dgm:cxn modelId="{AB559A32-8E0A-4C4A-B4C4-6CC708560483}" type="presParOf" srcId="{4E5940A5-1574-4042-89D6-C0BB6D743956}" destId="{2BE02291-03F4-4708-B71A-53D47BA21410}" srcOrd="12" destOrd="0" presId="urn:microsoft.com/office/officeart/2005/8/layout/bList2#1"/>
    <dgm:cxn modelId="{1522AF1E-5D03-46FF-8CEB-14FAB2E4BC5D}" type="presParOf" srcId="{2BE02291-03F4-4708-B71A-53D47BA21410}" destId="{11C67A78-936D-4DFC-A06D-C01512EA4F40}" srcOrd="0" destOrd="0" presId="urn:microsoft.com/office/officeart/2005/8/layout/bList2#1"/>
    <dgm:cxn modelId="{A4B6F61F-1325-44BD-9A61-61676D0F5352}" type="presParOf" srcId="{2BE02291-03F4-4708-B71A-53D47BA21410}" destId="{C9911D2E-D1E1-401F-8196-FF16A0B304D5}" srcOrd="1" destOrd="0" presId="urn:microsoft.com/office/officeart/2005/8/layout/bList2#1"/>
    <dgm:cxn modelId="{66AB632F-B632-4B40-B1F1-8EEC046D59F6}" type="presParOf" srcId="{2BE02291-03F4-4708-B71A-53D47BA21410}" destId="{B5605714-803C-4ACF-B702-41C6CD9B03D8}" srcOrd="2" destOrd="0" presId="urn:microsoft.com/office/officeart/2005/8/layout/bList2#1"/>
    <dgm:cxn modelId="{38468D30-6F8C-4F3D-A8B2-55A2C06951E1}" type="presParOf" srcId="{2BE02291-03F4-4708-B71A-53D47BA21410}" destId="{0BA045C1-948E-4954-A13E-EBC9C3A25203}" srcOrd="3" destOrd="0" presId="urn:microsoft.com/office/officeart/2005/8/layout/bList2#1"/>
    <dgm:cxn modelId="{009E6B3E-63A9-49B2-A1C2-AA1D7EABE59D}" type="presParOf" srcId="{4E5940A5-1574-4042-89D6-C0BB6D743956}" destId="{A8D1097B-B459-423E-944F-00DB4E571B2C}" srcOrd="13" destOrd="0" presId="urn:microsoft.com/office/officeart/2005/8/layout/bList2#1"/>
    <dgm:cxn modelId="{6387DE06-5C44-425B-A650-67AEC48145EC}" type="presParOf" srcId="{4E5940A5-1574-4042-89D6-C0BB6D743956}" destId="{D2EE08D1-2982-4F27-8A4E-57AD0088EDF6}" srcOrd="14" destOrd="0" presId="urn:microsoft.com/office/officeart/2005/8/layout/bList2#1"/>
    <dgm:cxn modelId="{40DF8BB8-79A9-43AB-82FA-5F96A3AF47DC}" type="presParOf" srcId="{D2EE08D1-2982-4F27-8A4E-57AD0088EDF6}" destId="{CE7419C2-A79F-44FF-963F-640814D2A1D9}" srcOrd="0" destOrd="0" presId="urn:microsoft.com/office/officeart/2005/8/layout/bList2#1"/>
    <dgm:cxn modelId="{AF5ADCCC-D6AD-4570-9E67-474DED7FAA4E}" type="presParOf" srcId="{D2EE08D1-2982-4F27-8A4E-57AD0088EDF6}" destId="{89157123-FF49-4281-8A0C-E89F8960BBB9}" srcOrd="1" destOrd="0" presId="urn:microsoft.com/office/officeart/2005/8/layout/bList2#1"/>
    <dgm:cxn modelId="{9E42C0C9-1A5F-471A-91D4-4FCF137C0718}" type="presParOf" srcId="{D2EE08D1-2982-4F27-8A4E-57AD0088EDF6}" destId="{7139A97C-89DB-494F-9E6B-1B1824253467}" srcOrd="2" destOrd="0" presId="urn:microsoft.com/office/officeart/2005/8/layout/bList2#1"/>
    <dgm:cxn modelId="{3918CB0D-7285-4E02-8D67-D6DA0B3DF44A}" type="presParOf" srcId="{D2EE08D1-2982-4F27-8A4E-57AD0088EDF6}" destId="{3E680CBE-E4A4-4525-85D5-7C69C764EABD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 phldr="1"/>
      <dgm:spPr/>
      <dgm:t>
        <a:bodyPr/>
        <a:lstStyle/>
        <a:p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 phldr="1"/>
      <dgm:spPr/>
      <dgm:t>
        <a:bodyPr/>
        <a:lstStyle/>
        <a:p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endParaRPr lang="cs-CZ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endParaRPr lang="cs-CZ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2EEDF19E-1579-4F34-86A1-64B821A5D644}">
      <dgm:prSet/>
      <dgm:spPr/>
      <dgm:t>
        <a:bodyPr/>
        <a:lstStyle/>
        <a:p>
          <a:endParaRPr lang="cs-CZ"/>
        </a:p>
      </dgm:t>
    </dgm:pt>
    <dgm:pt modelId="{19AD2964-71FB-4BFA-B185-800466335CA3}" type="parTrans" cxnId="{D782DFC1-B109-4303-AEDA-DDCB99A68C6E}">
      <dgm:prSet/>
      <dgm:spPr/>
      <dgm:t>
        <a:bodyPr/>
        <a:lstStyle/>
        <a:p>
          <a:endParaRPr lang="cs-CZ"/>
        </a:p>
      </dgm:t>
    </dgm:pt>
    <dgm:pt modelId="{399A6F4D-11F2-43F4-8C60-25FF5BACFA16}" type="sibTrans" cxnId="{D782DFC1-B109-4303-AEDA-DDCB99A68C6E}">
      <dgm:prSet/>
      <dgm:spPr/>
      <dgm:t>
        <a:bodyPr/>
        <a:lstStyle/>
        <a:p>
          <a:endParaRPr lang="cs-CZ"/>
        </a:p>
      </dgm:t>
    </dgm:pt>
    <dgm:pt modelId="{9F1A1E04-EABE-4733-9CA3-0EE7F397E2B7}">
      <dgm:prSet/>
      <dgm:spPr/>
      <dgm:t>
        <a:bodyPr/>
        <a:lstStyle/>
        <a:p>
          <a:endParaRPr lang="cs-CZ"/>
        </a:p>
      </dgm:t>
    </dgm:pt>
    <dgm:pt modelId="{017EEAC6-B4CD-4BCC-B2A0-259FCA5F26C0}" type="parTrans" cxnId="{BFFBB4AC-6799-47B3-8BEC-33D5220A2476}">
      <dgm:prSet/>
      <dgm:spPr/>
      <dgm:t>
        <a:bodyPr/>
        <a:lstStyle/>
        <a:p>
          <a:endParaRPr lang="cs-CZ"/>
        </a:p>
      </dgm:t>
    </dgm:pt>
    <dgm:pt modelId="{72342CCE-4AA7-45B6-B8AA-5CCFB189108D}" type="sibTrans" cxnId="{BFFBB4AC-6799-47B3-8BEC-33D5220A2476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endParaRPr lang="cs-CZ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8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8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8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8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8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8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8B2CF5D-6D32-481D-B765-6871614151AB}" type="pres">
      <dgm:prSet presAssocID="{2EEDF19E-1579-4F34-86A1-64B821A5D644}" presName="compNode" presStyleCnt="0"/>
      <dgm:spPr/>
    </dgm:pt>
    <dgm:pt modelId="{E69BF197-F33A-41A6-8DDA-05D155EDD536}" type="pres">
      <dgm:prSet presAssocID="{2EEDF19E-1579-4F34-86A1-64B821A5D644}" presName="childRect" presStyleLbl="bgAcc1" presStyleIdx="3" presStyleCnt="8">
        <dgm:presLayoutVars>
          <dgm:bulletEnabled val="1"/>
        </dgm:presLayoutVars>
      </dgm:prSet>
      <dgm:spPr/>
    </dgm:pt>
    <dgm:pt modelId="{B2658DB1-2781-4A51-B9DC-59CD3A39B267}" type="pres">
      <dgm:prSet presAssocID="{2EEDF19E-1579-4F34-86A1-64B821A5D64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A39AFC-42EB-4CB4-95C0-A6F6FBED00EA}" type="pres">
      <dgm:prSet presAssocID="{2EEDF19E-1579-4F34-86A1-64B821A5D644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AFFA5A7A-D0F2-42A4-A42D-008D1B2C9C45}" type="pres">
      <dgm:prSet presAssocID="{2EEDF19E-1579-4F34-86A1-64B821A5D644}" presName="adorn" presStyleLbl="fgAccFollowNode1" presStyleIdx="3" presStyleCnt="8"/>
      <dgm:spPr/>
    </dgm:pt>
    <dgm:pt modelId="{C1B5BB59-91B7-4ADC-AE06-4DEB99EF288D}" type="pres">
      <dgm:prSet presAssocID="{399A6F4D-11F2-43F4-8C60-25FF5BACFA1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C0508D51-7800-437C-B74A-36455C202F36}" type="pres">
      <dgm:prSet presAssocID="{9F1A1E04-EABE-4733-9CA3-0EE7F397E2B7}" presName="compNode" presStyleCnt="0"/>
      <dgm:spPr/>
    </dgm:pt>
    <dgm:pt modelId="{0153B33D-2F5B-4883-B3E5-C8679B155F0D}" type="pres">
      <dgm:prSet presAssocID="{9F1A1E04-EABE-4733-9CA3-0EE7F397E2B7}" presName="childRect" presStyleLbl="bgAcc1" presStyleIdx="4" presStyleCnt="8">
        <dgm:presLayoutVars>
          <dgm:bulletEnabled val="1"/>
        </dgm:presLayoutVars>
      </dgm:prSet>
      <dgm:spPr/>
    </dgm:pt>
    <dgm:pt modelId="{B9AF6661-FD7B-4BF9-8882-D8290D5E124C}" type="pres">
      <dgm:prSet presAssocID="{9F1A1E04-EABE-4733-9CA3-0EE7F397E2B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3F0E13-3F74-4BDD-9412-45AAE6C36BB6}" type="pres">
      <dgm:prSet presAssocID="{9F1A1E04-EABE-4733-9CA3-0EE7F397E2B7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EF1588DB-DFBF-4E6E-B2F3-207BACF13F25}" type="pres">
      <dgm:prSet presAssocID="{9F1A1E04-EABE-4733-9CA3-0EE7F397E2B7}" presName="adorn" presStyleLbl="fgAccFollowNode1" presStyleIdx="4" presStyleCnt="8"/>
      <dgm:spPr/>
    </dgm:pt>
    <dgm:pt modelId="{AFE357F7-C00F-4213-AA82-EA7F8B4515EF}" type="pres">
      <dgm:prSet presAssocID="{72342CCE-4AA7-45B6-B8AA-5CCFB189108D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5" presStyleCnt="8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5" presStyleCnt="8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6" presStyleCnt="8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6" presStyleCnt="8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7" presStyleCnt="8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7" presStyleCnt="8"/>
      <dgm:spPr/>
    </dgm:pt>
  </dgm:ptLst>
  <dgm:cxnLst>
    <dgm:cxn modelId="{39FFE000-C92D-447A-A92C-E396AF1D2495}" type="presOf" srcId="{357462F1-7521-4C2C-8BC4-BF4EC6306070}" destId="{545F3487-8C57-4CB5-81D0-990200FD049B}" srcOrd="1" destOrd="0" presId="urn:microsoft.com/office/officeart/2005/8/layout/bList2#2"/>
    <dgm:cxn modelId="{D782DFC1-B109-4303-AEDA-DDCB99A68C6E}" srcId="{C9FD11D7-F34F-4ADD-A9D5-B40938C121A1}" destId="{2EEDF19E-1579-4F34-86A1-64B821A5D644}" srcOrd="3" destOrd="0" parTransId="{19AD2964-71FB-4BFA-B185-800466335CA3}" sibTransId="{399A6F4D-11F2-43F4-8C60-25FF5BACFA16}"/>
    <dgm:cxn modelId="{8CF6E763-3F96-4AA8-A03B-D6BDFBF3B7A0}" type="presOf" srcId="{DF9D4DC0-A695-498C-ACED-F7DE94913BEF}" destId="{5173415E-38FB-4BB1-A11E-23E85623089B}" srcOrd="1" destOrd="0" presId="urn:microsoft.com/office/officeart/2005/8/layout/bList2#2"/>
    <dgm:cxn modelId="{9C0A3DC0-85F1-428F-8205-99096BCE6249}" type="presOf" srcId="{7FFA3D2E-8199-47CF-85B3-4CE379EFBF6F}" destId="{C233965D-9B00-48D0-94FD-B8FAC6F9296C}" srcOrd="0" destOrd="0" presId="urn:microsoft.com/office/officeart/2005/8/layout/bList2#2"/>
    <dgm:cxn modelId="{BC99F9C0-5404-4451-8EF5-35BF5F74210E}" type="presOf" srcId="{5029E418-AD17-4321-A8AD-2D8661A83352}" destId="{5AD9755A-1FC5-49BE-A468-E92EA81132E7}" srcOrd="0" destOrd="0" presId="urn:microsoft.com/office/officeart/2005/8/layout/bList2#2"/>
    <dgm:cxn modelId="{0F96261C-DF26-421A-B8DF-B8A201E637FE}" type="presOf" srcId="{399A6F4D-11F2-43F4-8C60-25FF5BACFA16}" destId="{C1B5BB59-91B7-4ADC-AE06-4DEB99EF288D}" srcOrd="0" destOrd="0" presId="urn:microsoft.com/office/officeart/2005/8/layout/bList2#2"/>
    <dgm:cxn modelId="{3E77D2EE-6A9A-41DB-8EB9-072FCD802ACF}" type="presOf" srcId="{182AD93E-39E1-416D-B116-E6904BC5F1E6}" destId="{0E9F12AB-6B31-45AC-B28B-80B6AB9506E8}" srcOrd="0" destOrd="0" presId="urn:microsoft.com/office/officeart/2005/8/layout/bList2#2"/>
    <dgm:cxn modelId="{8E8BCC18-5E29-4112-8C9D-881FA1C97939}" type="presOf" srcId="{357462F1-7521-4C2C-8BC4-BF4EC6306070}" destId="{644E7A5D-707E-474E-8AEA-AD2ACF5DE243}" srcOrd="0" destOrd="0" presId="urn:microsoft.com/office/officeart/2005/8/layout/bList2#2"/>
    <dgm:cxn modelId="{A07E7590-1FD6-4635-BFDE-5FC83BD8DA24}" type="presOf" srcId="{7FFA3D2E-8199-47CF-85B3-4CE379EFBF6F}" destId="{1410B5B9-5118-41BC-9ED9-F8A1F9EB8F12}" srcOrd="1" destOrd="0" presId="urn:microsoft.com/office/officeart/2005/8/layout/bList2#2"/>
    <dgm:cxn modelId="{88F21F0F-E356-454B-A907-C40DD1EA526C}" type="presOf" srcId="{9F1A1E04-EABE-4733-9CA3-0EE7F397E2B7}" destId="{5F3F0E13-3F74-4BDD-9412-45AAE6C36BB6}" srcOrd="1" destOrd="0" presId="urn:microsoft.com/office/officeart/2005/8/layout/bList2#2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00D28769-E103-47C2-845D-4A5C3C797E9D}" type="presOf" srcId="{91E1CCFB-C42F-4C8E-B6AC-E8404BFB232F}" destId="{15E6E7FC-52EF-4244-904B-FA1A42FC1820}" srcOrd="0" destOrd="0" presId="urn:microsoft.com/office/officeart/2005/8/layout/bList2#2"/>
    <dgm:cxn modelId="{6615C55C-1845-4BA7-A7FF-691F57BC382D}" type="presOf" srcId="{C6BC0503-0526-421A-BA2A-C694C61EDE04}" destId="{E6E3BE78-C5A1-4B1A-B788-6BC29EC4695F}" srcOrd="1" destOrd="0" presId="urn:microsoft.com/office/officeart/2005/8/layout/bList2#2"/>
    <dgm:cxn modelId="{D64D22BD-AEE4-48C2-A2A9-BFB7619317D7}" type="presOf" srcId="{9F1A1E04-EABE-4733-9CA3-0EE7F397E2B7}" destId="{B9AF6661-FD7B-4BF9-8882-D8290D5E124C}" srcOrd="0" destOrd="0" presId="urn:microsoft.com/office/officeart/2005/8/layout/bList2#2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90BCF8B7-7273-4836-B1F5-4495CA0F5D6B}" type="presOf" srcId="{B677FB20-46FC-4774-884E-3E9224894D17}" destId="{BD9D9654-3479-468F-BDFA-B705901D8520}" srcOrd="0" destOrd="0" presId="urn:microsoft.com/office/officeart/2005/8/layout/bList2#2"/>
    <dgm:cxn modelId="{313DB860-2D5D-4F61-92E3-B7F1475A69F4}" type="presOf" srcId="{6F1A24D6-EFFE-42F2-8BF5-90753FCAC380}" destId="{143FDA8F-0FFF-49AC-8F93-5E4BF6E71C84}" srcOrd="0" destOrd="0" presId="urn:microsoft.com/office/officeart/2005/8/layout/bList2#2"/>
    <dgm:cxn modelId="{39817D08-3DA6-458F-9104-05739F8F805F}" type="presOf" srcId="{DF9D4DC0-A695-498C-ACED-F7DE94913BEF}" destId="{59F8885C-B968-41D6-88F4-44C6D8EC49B5}" srcOrd="0" destOrd="0" presId="urn:microsoft.com/office/officeart/2005/8/layout/bList2#2"/>
    <dgm:cxn modelId="{BFFBB4AC-6799-47B3-8BEC-33D5220A2476}" srcId="{C9FD11D7-F34F-4ADD-A9D5-B40938C121A1}" destId="{9F1A1E04-EABE-4733-9CA3-0EE7F397E2B7}" srcOrd="4" destOrd="0" parTransId="{017EEAC6-B4CD-4BCC-B2A0-259FCA5F26C0}" sibTransId="{72342CCE-4AA7-45B6-B8AA-5CCFB189108D}"/>
    <dgm:cxn modelId="{DEB22D3F-9D0E-43F4-8003-7649165D5073}" srcId="{C9FD11D7-F34F-4ADD-A9D5-B40938C121A1}" destId="{C6BC0503-0526-421A-BA2A-C694C61EDE04}" srcOrd="7" destOrd="0" parTransId="{11714202-AF34-422C-96FF-5B4E2958DEEC}" sibTransId="{3B1D64AC-79BF-462C-9F89-C864504280A7}"/>
    <dgm:cxn modelId="{3055EF17-3318-43B0-8D5C-B8C6C56BEAE6}" type="presOf" srcId="{5029E418-AD17-4321-A8AD-2D8661A83352}" destId="{3FEF007E-638E-4AC3-9025-22D1C0254AEE}" srcOrd="1" destOrd="0" presId="urn:microsoft.com/office/officeart/2005/8/layout/bList2#2"/>
    <dgm:cxn modelId="{CC14E431-D423-4627-8450-76193979D162}" type="presOf" srcId="{3372A45D-BE62-4BE5-95F1-B23D75F7AC52}" destId="{4542DAFA-94F8-46AC-A6E8-4D9B7FE94F29}" srcOrd="0" destOrd="0" presId="urn:microsoft.com/office/officeart/2005/8/layout/bList2#2"/>
    <dgm:cxn modelId="{9EF43BC8-20D4-4C40-818E-04BFDDD26712}" type="presOf" srcId="{2EEDF19E-1579-4F34-86A1-64B821A5D644}" destId="{B2658DB1-2781-4A51-B9DC-59CD3A39B267}" srcOrd="0" destOrd="0" presId="urn:microsoft.com/office/officeart/2005/8/layout/bList2#2"/>
    <dgm:cxn modelId="{CEE9E349-464D-4D85-A33D-ED33BEC81A23}" type="presOf" srcId="{72342CCE-4AA7-45B6-B8AA-5CCFB189108D}" destId="{AFE357F7-C00F-4213-AA82-EA7F8B4515EF}" srcOrd="0" destOrd="0" presId="urn:microsoft.com/office/officeart/2005/8/layout/bList2#2"/>
    <dgm:cxn modelId="{33F2539D-E60F-47B5-AC52-510BB1E5641E}" type="presOf" srcId="{3372A45D-BE62-4BE5-95F1-B23D75F7AC52}" destId="{D61E5FFC-8A14-432B-9344-14AE6E7C66E9}" srcOrd="1" destOrd="0" presId="urn:microsoft.com/office/officeart/2005/8/layout/bList2#2"/>
    <dgm:cxn modelId="{7FC88035-A012-48F6-BB96-BA11831E1FA6}" srcId="{C9FD11D7-F34F-4ADD-A9D5-B40938C121A1}" destId="{3372A45D-BE62-4BE5-95F1-B23D75F7AC52}" srcOrd="5" destOrd="0" parTransId="{CD9AC465-210F-45D8-81AC-D83016024B0D}" sibTransId="{91E1CCFB-C42F-4C8E-B6AC-E8404BFB232F}"/>
    <dgm:cxn modelId="{E9AFCCC1-B3D8-4E7F-867C-D09E67D01231}" type="presOf" srcId="{C9FD11D7-F34F-4ADD-A9D5-B40938C121A1}" destId="{607AC864-85F1-437B-8AB4-C7298911FA7C}" srcOrd="0" destOrd="0" presId="urn:microsoft.com/office/officeart/2005/8/layout/bList2#2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A4000450-EEC2-438A-B9C1-04D4B28069B1}" type="presOf" srcId="{6AAC5AA1-E3BF-4C2D-9018-A2092DD47BDA}" destId="{6F8B4160-10AF-4200-948A-39125B9DE56D}" srcOrd="0" destOrd="0" presId="urn:microsoft.com/office/officeart/2005/8/layout/bList2#2"/>
    <dgm:cxn modelId="{62B5E1A7-D9A6-4FC7-84C9-F14F378ABB2D}" srcId="{C9FD11D7-F34F-4ADD-A9D5-B40938C121A1}" destId="{DF9D4DC0-A695-498C-ACED-F7DE94913BEF}" srcOrd="6" destOrd="0" parTransId="{4B9D5AFA-FE8B-43AF-8AF7-EAC32A465779}" sibTransId="{182AD93E-39E1-416D-B116-E6904BC5F1E6}"/>
    <dgm:cxn modelId="{BD9555A9-8ADC-4659-9D69-C225F4BE23E7}" type="presOf" srcId="{C6BC0503-0526-421A-BA2A-C694C61EDE04}" destId="{B7576AA8-E775-4DF5-BEDB-CA02569AC7DC}" srcOrd="0" destOrd="0" presId="urn:microsoft.com/office/officeart/2005/8/layout/bList2#2"/>
    <dgm:cxn modelId="{F2451B53-7184-4A70-90A0-D2C9BF112977}" type="presOf" srcId="{2EEDF19E-1579-4F34-86A1-64B821A5D644}" destId="{ADA39AFC-42EB-4CB4-95C0-A6F6FBED00EA}" srcOrd="1" destOrd="0" presId="urn:microsoft.com/office/officeart/2005/8/layout/bList2#2"/>
    <dgm:cxn modelId="{232436F2-705F-4411-89E9-E761AE162B32}" type="presParOf" srcId="{607AC864-85F1-437B-8AB4-C7298911FA7C}" destId="{037ABD43-BEB9-4713-91B3-90D86834A360}" srcOrd="0" destOrd="0" presId="urn:microsoft.com/office/officeart/2005/8/layout/bList2#2"/>
    <dgm:cxn modelId="{B4DFF41E-00E9-484C-BC70-5A843328987C}" type="presParOf" srcId="{037ABD43-BEB9-4713-91B3-90D86834A360}" destId="{897EB0E8-F575-4C89-B78E-BBE09FC53878}" srcOrd="0" destOrd="0" presId="urn:microsoft.com/office/officeart/2005/8/layout/bList2#2"/>
    <dgm:cxn modelId="{F1362F83-471E-4A57-AE89-79C883728D47}" type="presParOf" srcId="{037ABD43-BEB9-4713-91B3-90D86834A360}" destId="{644E7A5D-707E-474E-8AEA-AD2ACF5DE243}" srcOrd="1" destOrd="0" presId="urn:microsoft.com/office/officeart/2005/8/layout/bList2#2"/>
    <dgm:cxn modelId="{A51071D0-9205-49C8-A8E6-4E3EB6FFCA7D}" type="presParOf" srcId="{037ABD43-BEB9-4713-91B3-90D86834A360}" destId="{545F3487-8C57-4CB5-81D0-990200FD049B}" srcOrd="2" destOrd="0" presId="urn:microsoft.com/office/officeart/2005/8/layout/bList2#2"/>
    <dgm:cxn modelId="{7807AFE3-B5CC-4995-8B5A-91644D50E080}" type="presParOf" srcId="{037ABD43-BEB9-4713-91B3-90D86834A360}" destId="{97E0FEE8-8596-453F-80C6-702F986D92AD}" srcOrd="3" destOrd="0" presId="urn:microsoft.com/office/officeart/2005/8/layout/bList2#2"/>
    <dgm:cxn modelId="{E73B22C7-F6A4-43A9-A4B3-667E122C6D85}" type="presParOf" srcId="{607AC864-85F1-437B-8AB4-C7298911FA7C}" destId="{6F8B4160-10AF-4200-948A-39125B9DE56D}" srcOrd="1" destOrd="0" presId="urn:microsoft.com/office/officeart/2005/8/layout/bList2#2"/>
    <dgm:cxn modelId="{49CC9BB4-9531-4214-B40E-1DECEE5A970E}" type="presParOf" srcId="{607AC864-85F1-437B-8AB4-C7298911FA7C}" destId="{20CA36FB-4CB6-4F9A-8821-A095D01FC35E}" srcOrd="2" destOrd="0" presId="urn:microsoft.com/office/officeart/2005/8/layout/bList2#2"/>
    <dgm:cxn modelId="{5B146500-3C0C-4D56-B196-7EC4F8518244}" type="presParOf" srcId="{20CA36FB-4CB6-4F9A-8821-A095D01FC35E}" destId="{31CBC924-0A11-4914-B99E-CA006684575E}" srcOrd="0" destOrd="0" presId="urn:microsoft.com/office/officeart/2005/8/layout/bList2#2"/>
    <dgm:cxn modelId="{7B7DF6AB-1FB8-451B-94AE-5567CCD5D939}" type="presParOf" srcId="{20CA36FB-4CB6-4F9A-8821-A095D01FC35E}" destId="{5AD9755A-1FC5-49BE-A468-E92EA81132E7}" srcOrd="1" destOrd="0" presId="urn:microsoft.com/office/officeart/2005/8/layout/bList2#2"/>
    <dgm:cxn modelId="{783D4059-1B54-4E3C-A3C0-3372E786D828}" type="presParOf" srcId="{20CA36FB-4CB6-4F9A-8821-A095D01FC35E}" destId="{3FEF007E-638E-4AC3-9025-22D1C0254AEE}" srcOrd="2" destOrd="0" presId="urn:microsoft.com/office/officeart/2005/8/layout/bList2#2"/>
    <dgm:cxn modelId="{76EA993C-F58E-4F2F-A745-89E98594A3A1}" type="presParOf" srcId="{20CA36FB-4CB6-4F9A-8821-A095D01FC35E}" destId="{0CC7CA90-EBBF-4B1F-8E45-9231B5E821EC}" srcOrd="3" destOrd="0" presId="urn:microsoft.com/office/officeart/2005/8/layout/bList2#2"/>
    <dgm:cxn modelId="{BC61A62F-6330-4F08-91D3-9209A5E8BE70}" type="presParOf" srcId="{607AC864-85F1-437B-8AB4-C7298911FA7C}" destId="{BD9D9654-3479-468F-BDFA-B705901D8520}" srcOrd="3" destOrd="0" presId="urn:microsoft.com/office/officeart/2005/8/layout/bList2#2"/>
    <dgm:cxn modelId="{E4555D6F-B532-4BB9-B201-C1246C201D7E}" type="presParOf" srcId="{607AC864-85F1-437B-8AB4-C7298911FA7C}" destId="{F40336AE-7C86-4CA6-9B85-AFBE64072554}" srcOrd="4" destOrd="0" presId="urn:microsoft.com/office/officeart/2005/8/layout/bList2#2"/>
    <dgm:cxn modelId="{672F894D-023A-4940-9885-D1D34E22AD24}" type="presParOf" srcId="{F40336AE-7C86-4CA6-9B85-AFBE64072554}" destId="{5227A520-DC2D-49D7-B894-27D34BA6819D}" srcOrd="0" destOrd="0" presId="urn:microsoft.com/office/officeart/2005/8/layout/bList2#2"/>
    <dgm:cxn modelId="{42C70053-0DFF-439E-97E5-8A9F1446CFD4}" type="presParOf" srcId="{F40336AE-7C86-4CA6-9B85-AFBE64072554}" destId="{C233965D-9B00-48D0-94FD-B8FAC6F9296C}" srcOrd="1" destOrd="0" presId="urn:microsoft.com/office/officeart/2005/8/layout/bList2#2"/>
    <dgm:cxn modelId="{5140B928-B0EC-4287-BB5A-6B9AEF5FAF80}" type="presParOf" srcId="{F40336AE-7C86-4CA6-9B85-AFBE64072554}" destId="{1410B5B9-5118-41BC-9ED9-F8A1F9EB8F12}" srcOrd="2" destOrd="0" presId="urn:microsoft.com/office/officeart/2005/8/layout/bList2#2"/>
    <dgm:cxn modelId="{AAB3CF49-738B-469B-879D-FF9BD336FB89}" type="presParOf" srcId="{F40336AE-7C86-4CA6-9B85-AFBE64072554}" destId="{CF6577B6-8840-459A-8BE1-3B88103D3EF4}" srcOrd="3" destOrd="0" presId="urn:microsoft.com/office/officeart/2005/8/layout/bList2#2"/>
    <dgm:cxn modelId="{0FC82179-3941-4363-8D9A-51AB058B145F}" type="presParOf" srcId="{607AC864-85F1-437B-8AB4-C7298911FA7C}" destId="{143FDA8F-0FFF-49AC-8F93-5E4BF6E71C84}" srcOrd="5" destOrd="0" presId="urn:microsoft.com/office/officeart/2005/8/layout/bList2#2"/>
    <dgm:cxn modelId="{EA4DCB1B-63D0-49B2-8012-3E1A5D7C793A}" type="presParOf" srcId="{607AC864-85F1-437B-8AB4-C7298911FA7C}" destId="{58B2CF5D-6D32-481D-B765-6871614151AB}" srcOrd="6" destOrd="0" presId="urn:microsoft.com/office/officeart/2005/8/layout/bList2#2"/>
    <dgm:cxn modelId="{28274D1D-B21C-40CD-B74C-F08E047F46C3}" type="presParOf" srcId="{58B2CF5D-6D32-481D-B765-6871614151AB}" destId="{E69BF197-F33A-41A6-8DDA-05D155EDD536}" srcOrd="0" destOrd="0" presId="urn:microsoft.com/office/officeart/2005/8/layout/bList2#2"/>
    <dgm:cxn modelId="{915ED5DA-D28E-4457-BAE6-B04496BFCD9A}" type="presParOf" srcId="{58B2CF5D-6D32-481D-B765-6871614151AB}" destId="{B2658DB1-2781-4A51-B9DC-59CD3A39B267}" srcOrd="1" destOrd="0" presId="urn:microsoft.com/office/officeart/2005/8/layout/bList2#2"/>
    <dgm:cxn modelId="{D68DC374-9A55-4C97-95B8-336C0E11D7BD}" type="presParOf" srcId="{58B2CF5D-6D32-481D-B765-6871614151AB}" destId="{ADA39AFC-42EB-4CB4-95C0-A6F6FBED00EA}" srcOrd="2" destOrd="0" presId="urn:microsoft.com/office/officeart/2005/8/layout/bList2#2"/>
    <dgm:cxn modelId="{27749570-8777-42DF-A00A-B1DD97089AD6}" type="presParOf" srcId="{58B2CF5D-6D32-481D-B765-6871614151AB}" destId="{AFFA5A7A-D0F2-42A4-A42D-008D1B2C9C45}" srcOrd="3" destOrd="0" presId="urn:microsoft.com/office/officeart/2005/8/layout/bList2#2"/>
    <dgm:cxn modelId="{D886BD3E-B04F-4436-88E7-50414AABC1D9}" type="presParOf" srcId="{607AC864-85F1-437B-8AB4-C7298911FA7C}" destId="{C1B5BB59-91B7-4ADC-AE06-4DEB99EF288D}" srcOrd="7" destOrd="0" presId="urn:microsoft.com/office/officeart/2005/8/layout/bList2#2"/>
    <dgm:cxn modelId="{48EE2BC8-5100-4FCC-9DD9-DB79F39472C1}" type="presParOf" srcId="{607AC864-85F1-437B-8AB4-C7298911FA7C}" destId="{C0508D51-7800-437C-B74A-36455C202F36}" srcOrd="8" destOrd="0" presId="urn:microsoft.com/office/officeart/2005/8/layout/bList2#2"/>
    <dgm:cxn modelId="{5679991C-076D-43D1-8AF3-0A552B61913B}" type="presParOf" srcId="{C0508D51-7800-437C-B74A-36455C202F36}" destId="{0153B33D-2F5B-4883-B3E5-C8679B155F0D}" srcOrd="0" destOrd="0" presId="urn:microsoft.com/office/officeart/2005/8/layout/bList2#2"/>
    <dgm:cxn modelId="{FF2D19D8-C6F1-403A-8881-A971D59563EC}" type="presParOf" srcId="{C0508D51-7800-437C-B74A-36455C202F36}" destId="{B9AF6661-FD7B-4BF9-8882-D8290D5E124C}" srcOrd="1" destOrd="0" presId="urn:microsoft.com/office/officeart/2005/8/layout/bList2#2"/>
    <dgm:cxn modelId="{6AB09475-E951-41FD-B84A-830A460EF10C}" type="presParOf" srcId="{C0508D51-7800-437C-B74A-36455C202F36}" destId="{5F3F0E13-3F74-4BDD-9412-45AAE6C36BB6}" srcOrd="2" destOrd="0" presId="urn:microsoft.com/office/officeart/2005/8/layout/bList2#2"/>
    <dgm:cxn modelId="{B3A3F542-717C-49C4-BD1F-38187B536B33}" type="presParOf" srcId="{C0508D51-7800-437C-B74A-36455C202F36}" destId="{EF1588DB-DFBF-4E6E-B2F3-207BACF13F25}" srcOrd="3" destOrd="0" presId="urn:microsoft.com/office/officeart/2005/8/layout/bList2#2"/>
    <dgm:cxn modelId="{EA491C91-EC3D-44EF-B005-30C2A688B34E}" type="presParOf" srcId="{607AC864-85F1-437B-8AB4-C7298911FA7C}" destId="{AFE357F7-C00F-4213-AA82-EA7F8B4515EF}" srcOrd="9" destOrd="0" presId="urn:microsoft.com/office/officeart/2005/8/layout/bList2#2"/>
    <dgm:cxn modelId="{58111122-C949-4EA5-845F-20BAEDFCD007}" type="presParOf" srcId="{607AC864-85F1-437B-8AB4-C7298911FA7C}" destId="{F6C93546-6ACA-43E0-ADA1-BC5744C90EFA}" srcOrd="10" destOrd="0" presId="urn:microsoft.com/office/officeart/2005/8/layout/bList2#2"/>
    <dgm:cxn modelId="{D5F2FD3D-3B3B-4AFD-A9AF-AC1D8F4AF73E}" type="presParOf" srcId="{F6C93546-6ACA-43E0-ADA1-BC5744C90EFA}" destId="{B2BA7735-9E4C-4D7A-A06B-3F7367958C82}" srcOrd="0" destOrd="0" presId="urn:microsoft.com/office/officeart/2005/8/layout/bList2#2"/>
    <dgm:cxn modelId="{E4EC2A62-6920-49ED-BAC0-A94167069C43}" type="presParOf" srcId="{F6C93546-6ACA-43E0-ADA1-BC5744C90EFA}" destId="{4542DAFA-94F8-46AC-A6E8-4D9B7FE94F29}" srcOrd="1" destOrd="0" presId="urn:microsoft.com/office/officeart/2005/8/layout/bList2#2"/>
    <dgm:cxn modelId="{BA9D8922-5B9D-4A73-946B-CB0F550EBBB4}" type="presParOf" srcId="{F6C93546-6ACA-43E0-ADA1-BC5744C90EFA}" destId="{D61E5FFC-8A14-432B-9344-14AE6E7C66E9}" srcOrd="2" destOrd="0" presId="urn:microsoft.com/office/officeart/2005/8/layout/bList2#2"/>
    <dgm:cxn modelId="{06E51677-7600-4B72-9926-CFC63136F897}" type="presParOf" srcId="{F6C93546-6ACA-43E0-ADA1-BC5744C90EFA}" destId="{2AAB04EB-D869-4A29-B4EC-B7C1FEB24F69}" srcOrd="3" destOrd="0" presId="urn:microsoft.com/office/officeart/2005/8/layout/bList2#2"/>
    <dgm:cxn modelId="{47FBB220-7859-4168-B503-5CD26298A1D6}" type="presParOf" srcId="{607AC864-85F1-437B-8AB4-C7298911FA7C}" destId="{15E6E7FC-52EF-4244-904B-FA1A42FC1820}" srcOrd="11" destOrd="0" presId="urn:microsoft.com/office/officeart/2005/8/layout/bList2#2"/>
    <dgm:cxn modelId="{E0A82311-9543-4850-8717-DF0CFFFE59F2}" type="presParOf" srcId="{607AC864-85F1-437B-8AB4-C7298911FA7C}" destId="{A6C5BAB5-7D55-47D5-A303-3579B7A6A430}" srcOrd="12" destOrd="0" presId="urn:microsoft.com/office/officeart/2005/8/layout/bList2#2"/>
    <dgm:cxn modelId="{D78A6D67-5E8D-4385-8D88-A8A16D563FC2}" type="presParOf" srcId="{A6C5BAB5-7D55-47D5-A303-3579B7A6A430}" destId="{4A7ED31C-24C8-4BE7-8CBE-FD51E1DC97A5}" srcOrd="0" destOrd="0" presId="urn:microsoft.com/office/officeart/2005/8/layout/bList2#2"/>
    <dgm:cxn modelId="{DD26D0A8-2B73-4ABE-B330-37CD89BB89D4}" type="presParOf" srcId="{A6C5BAB5-7D55-47D5-A303-3579B7A6A430}" destId="{59F8885C-B968-41D6-88F4-44C6D8EC49B5}" srcOrd="1" destOrd="0" presId="urn:microsoft.com/office/officeart/2005/8/layout/bList2#2"/>
    <dgm:cxn modelId="{7BA1854D-82BC-4BF1-B9EC-9B1AD4C0334F}" type="presParOf" srcId="{A6C5BAB5-7D55-47D5-A303-3579B7A6A430}" destId="{5173415E-38FB-4BB1-A11E-23E85623089B}" srcOrd="2" destOrd="0" presId="urn:microsoft.com/office/officeart/2005/8/layout/bList2#2"/>
    <dgm:cxn modelId="{216DF079-67E5-41EB-809C-CE85C03D20E1}" type="presParOf" srcId="{A6C5BAB5-7D55-47D5-A303-3579B7A6A430}" destId="{3CD98FCD-76EC-48D0-B8C4-21D4C8606081}" srcOrd="3" destOrd="0" presId="urn:microsoft.com/office/officeart/2005/8/layout/bList2#2"/>
    <dgm:cxn modelId="{49E4DF44-1495-4615-BBAD-9A46DC80C7B3}" type="presParOf" srcId="{607AC864-85F1-437B-8AB4-C7298911FA7C}" destId="{0E9F12AB-6B31-45AC-B28B-80B6AB9506E8}" srcOrd="13" destOrd="0" presId="urn:microsoft.com/office/officeart/2005/8/layout/bList2#2"/>
    <dgm:cxn modelId="{FED15698-B175-4EC4-8B4A-2BABE64163E7}" type="presParOf" srcId="{607AC864-85F1-437B-8AB4-C7298911FA7C}" destId="{970F208E-1338-4DD6-9795-1852787C2F20}" srcOrd="14" destOrd="0" presId="urn:microsoft.com/office/officeart/2005/8/layout/bList2#2"/>
    <dgm:cxn modelId="{4C847654-BA41-4227-AB15-47025136290F}" type="presParOf" srcId="{970F208E-1338-4DD6-9795-1852787C2F20}" destId="{AA153859-7A77-4A6C-ACFE-9B13C9755BF9}" srcOrd="0" destOrd="0" presId="urn:microsoft.com/office/officeart/2005/8/layout/bList2#2"/>
    <dgm:cxn modelId="{D2FDA66D-9FB5-4FAD-8021-5248B8B44CBE}" type="presParOf" srcId="{970F208E-1338-4DD6-9795-1852787C2F20}" destId="{B7576AA8-E775-4DF5-BEDB-CA02569AC7DC}" srcOrd="1" destOrd="0" presId="urn:microsoft.com/office/officeart/2005/8/layout/bList2#2"/>
    <dgm:cxn modelId="{B7CC261D-B3A4-4D48-8822-55F99CFAE2E7}" type="presParOf" srcId="{970F208E-1338-4DD6-9795-1852787C2F20}" destId="{E6E3BE78-C5A1-4B1A-B788-6BC29EC4695F}" srcOrd="2" destOrd="0" presId="urn:microsoft.com/office/officeart/2005/8/layout/bList2#2"/>
    <dgm:cxn modelId="{4F59FDCB-828D-4C5E-9721-74959D5C0C56}" type="presParOf" srcId="{970F208E-1338-4DD6-9795-1852787C2F20}" destId="{FF9FC7C0-8921-4693-BC0C-1E84872C0F3C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AD1FE-8AAE-4687-9AFC-A2C75A575794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A82E33-3826-415F-9431-8A80FF77A13C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err="1" smtClean="0"/>
            <a:t>egg</a:t>
          </a:r>
          <a:endParaRPr lang="cs-CZ" sz="2800" kern="1200" dirty="0"/>
        </a:p>
      </dsp:txBody>
      <dsp:txXfrm>
        <a:off x="5049" y="1389744"/>
        <a:ext cx="1261034" cy="574779"/>
      </dsp:txXfrm>
    </dsp:sp>
    <dsp:sp modelId="{2E1360FA-DC0A-4E96-B522-F462DA0AA97F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20AA33-2726-46D5-8392-0D000269D1A8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B34C3E-D4FB-4763-8C0F-219457FC9D58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basket</a:t>
          </a:r>
          <a:endParaRPr lang="cs-CZ" sz="2800" kern="1200" dirty="0"/>
        </a:p>
      </dsp:txBody>
      <dsp:txXfrm>
        <a:off x="2098742" y="1389744"/>
        <a:ext cx="1261034" cy="574779"/>
      </dsp:txXfrm>
    </dsp:sp>
    <dsp:sp modelId="{E22D763A-0A9A-4C96-A5F7-FB0D9EC0BA4E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C2A7A8-5111-4034-90C7-DC63E36B88EA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F3FDDA-BFA4-4971-9249-E8C0E6FBFCAE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err="1" smtClean="0"/>
            <a:t>rabbit</a:t>
          </a:r>
          <a:endParaRPr lang="cs-CZ" sz="2800" kern="1200" dirty="0"/>
        </a:p>
      </dsp:txBody>
      <dsp:txXfrm>
        <a:off x="4192434" y="1389744"/>
        <a:ext cx="1261034" cy="574779"/>
      </dsp:txXfrm>
    </dsp:sp>
    <dsp:sp modelId="{33E485EF-C0D9-4608-A576-0D50EDBA4EB3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32D55D-97E6-4397-82AB-BF119F4DFC86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AAAFAA-D55B-49C1-B7A5-0F2B3B7B02AB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err="1" smtClean="0"/>
            <a:t>sheep</a:t>
          </a:r>
          <a:endParaRPr lang="cs-CZ" sz="2800" kern="1200" dirty="0"/>
        </a:p>
      </dsp:txBody>
      <dsp:txXfrm>
        <a:off x="6286127" y="1389744"/>
        <a:ext cx="1261034" cy="574779"/>
      </dsp:txXfrm>
    </dsp:sp>
    <dsp:sp modelId="{D353A25E-7D6E-4C12-A012-FDB371819A62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64CC53-49B7-4B8C-96F0-0705393D4DD0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EF1AE8-8793-4A7F-B193-EC648E5863CF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hen</a:t>
          </a:r>
          <a:endParaRPr lang="cs-CZ" sz="2800" kern="1200" dirty="0"/>
        </a:p>
      </dsp:txBody>
      <dsp:txXfrm>
        <a:off x="5049" y="3754881"/>
        <a:ext cx="1261034" cy="574779"/>
      </dsp:txXfrm>
    </dsp:sp>
    <dsp:sp modelId="{B39D883E-37D4-439C-AA16-8136DB8E79DF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ED6965-71D8-495D-A0BB-730B2AD9357C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8E8678-7D85-4F2C-9CC6-CFC948672756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err="1" smtClean="0"/>
            <a:t>spring</a:t>
          </a:r>
          <a:endParaRPr lang="cs-CZ" sz="2800" kern="1200" dirty="0"/>
        </a:p>
      </dsp:txBody>
      <dsp:txXfrm>
        <a:off x="2098742" y="3754881"/>
        <a:ext cx="1261034" cy="574779"/>
      </dsp:txXfrm>
    </dsp:sp>
    <dsp:sp modelId="{99131097-1550-4B4B-BA8E-34596ECEBDA4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C67A78-936D-4DFC-A06D-C01512EA4F40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605714-803C-4ACF-B702-41C6CD9B03D8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err="1" smtClean="0"/>
            <a:t>sweets</a:t>
          </a:r>
          <a:endParaRPr lang="cs-CZ" sz="2800" kern="1200" dirty="0"/>
        </a:p>
      </dsp:txBody>
      <dsp:txXfrm>
        <a:off x="4192434" y="3754881"/>
        <a:ext cx="1261034" cy="574779"/>
      </dsp:txXfrm>
    </dsp:sp>
    <dsp:sp modelId="{0BA045C1-948E-4954-A13E-EBC9C3A25203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419C2-A79F-44FF-963F-640814D2A1D9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39A97C-89DB-494F-9E6B-1B1824253467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err="1" smtClean="0"/>
            <a:t>chicken</a:t>
          </a:r>
          <a:endParaRPr lang="cs-CZ" sz="2800" kern="1200" dirty="0"/>
        </a:p>
      </dsp:txBody>
      <dsp:txXfrm>
        <a:off x="6286127" y="3754881"/>
        <a:ext cx="1261034" cy="574779"/>
      </dsp:txXfrm>
    </dsp:sp>
    <dsp:sp modelId="{3E680CBE-E4A4-4525-85D5-7C69C764EABD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1389744"/>
        <a:ext cx="1261034" cy="574779"/>
      </dsp:txXfrm>
    </dsp:sp>
    <dsp:sp modelId="{97E0FEE8-8596-453F-80C6-702F986D92AD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/>
        </a:p>
      </dsp:txBody>
      <dsp:txXfrm>
        <a:off x="2098742" y="1389744"/>
        <a:ext cx="1261034" cy="574779"/>
      </dsp:txXfrm>
    </dsp:sp>
    <dsp:sp modelId="{0CC7CA90-EBBF-4B1F-8E45-9231B5E821EC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/>
        </a:p>
      </dsp:txBody>
      <dsp:txXfrm>
        <a:off x="4192434" y="1389744"/>
        <a:ext cx="1261034" cy="574779"/>
      </dsp:txXfrm>
    </dsp:sp>
    <dsp:sp modelId="{CF6577B6-8840-459A-8BE1-3B88103D3EF4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9BF197-F33A-41A6-8DDA-05D155EDD536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A39AFC-42EB-4CB4-95C0-A6F6FBED00EA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/>
        </a:p>
      </dsp:txBody>
      <dsp:txXfrm>
        <a:off x="6286127" y="1389744"/>
        <a:ext cx="1261034" cy="574779"/>
      </dsp:txXfrm>
    </dsp:sp>
    <dsp:sp modelId="{AFFA5A7A-D0F2-42A4-A42D-008D1B2C9C45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53B33D-2F5B-4883-B3E5-C8679B155F0D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3F0E13-3F74-4BDD-9412-45AAE6C36BB6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/>
        </a:p>
      </dsp:txBody>
      <dsp:txXfrm>
        <a:off x="5049" y="3754881"/>
        <a:ext cx="1261034" cy="574779"/>
      </dsp:txXfrm>
    </dsp:sp>
    <dsp:sp modelId="{EF1588DB-DFBF-4E6E-B2F3-207BACF13F25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/>
        </a:p>
      </dsp:txBody>
      <dsp:txXfrm>
        <a:off x="2098742" y="3754881"/>
        <a:ext cx="1261034" cy="574779"/>
      </dsp:txXfrm>
    </dsp:sp>
    <dsp:sp modelId="{2AAB04EB-D869-4A29-B4EC-B7C1FEB24F69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700" kern="1200" dirty="0"/>
        </a:p>
      </dsp:txBody>
      <dsp:txXfrm>
        <a:off x="4192434" y="3754881"/>
        <a:ext cx="1261034" cy="574779"/>
      </dsp:txXfrm>
    </dsp:sp>
    <dsp:sp modelId="{3CD98FCD-76EC-48D0-B8C4-21D4C8606081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700" kern="1200" dirty="0"/>
        </a:p>
      </dsp:txBody>
      <dsp:txXfrm>
        <a:off x="6286127" y="3754881"/>
        <a:ext cx="1261034" cy="574779"/>
      </dsp:txXfrm>
    </dsp:sp>
    <dsp:sp modelId="{FF9FC7C0-8921-4693-BC0C-1E84872C0F3C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680F8-33CC-4B58-AC8F-E77C036D2C69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F6DC1-0CF9-4249-A6EE-C8F01011A4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15877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F6DC1-0CF9-4249-A6EE-C8F01011A422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29038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wmf"/><Relationship Id="rId14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4.wmf"/><Relationship Id="rId3" Type="http://schemas.openxmlformats.org/officeDocument/2006/relationships/diagramLayout" Target="../diagrams/layout2.xml"/><Relationship Id="rId7" Type="http://schemas.openxmlformats.org/officeDocument/2006/relationships/image" Target="../media/image2.wmf"/><Relationship Id="rId12" Type="http://schemas.openxmlformats.org/officeDocument/2006/relationships/image" Target="../media/image8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11" Type="http://schemas.openxmlformats.org/officeDocument/2006/relationships/image" Target="../media/image5.wmf"/><Relationship Id="rId5" Type="http://schemas.openxmlformats.org/officeDocument/2006/relationships/diagramColors" Target="../diagrams/colors2.xml"/><Relationship Id="rId10" Type="http://schemas.openxmlformats.org/officeDocument/2006/relationships/image" Target="../media/image7.wmf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6.wmf"/><Relationship Id="rId14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3.wmf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5.wmf"/><Relationship Id="rId10" Type="http://schemas.openxmlformats.org/officeDocument/2006/relationships/image" Target="../media/image6.wmf"/><Relationship Id="rId4" Type="http://schemas.openxmlformats.org/officeDocument/2006/relationships/image" Target="../media/image8.wmf"/><Relationship Id="rId9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EASTER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VY_32_INOVACE_076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102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0775" cy="177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03114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EASTER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74951234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EGG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VAJÍČKO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SLEPICE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RABBIT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KRÁLÍK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SHEEP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OVCE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SPRING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JARO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BASKET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KOŠÍK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CHICKEN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KUŘE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SWEETS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SLADKOSTI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54240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EASTER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657744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C:\Documents and Settings\u s e r\Local Settings\Temporary Internet Files\Content.IE5\G3KOB80N\MC900287383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781403"/>
            <a:ext cx="1497781" cy="1287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u s e r\Local Settings\Temporary Internet Files\Content.IE5\8086HWTB\MC90030560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1" y="1700808"/>
            <a:ext cx="136815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5Q857Q5H\MC900305495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64736"/>
            <a:ext cx="1168350" cy="1246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u s e r\Local Settings\Temporary Internet Files\Content.IE5\8086HWTB\MC900345804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700808"/>
            <a:ext cx="1584176" cy="13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u s e r\Local Settings\Temporary Internet Files\Content.IE5\ASI38YHS\MC900233118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05063"/>
            <a:ext cx="1656184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u s e r\Local Settings\Temporary Internet Files\Content.IE5\8086HWTB\MC900250092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7783" y="3852047"/>
            <a:ext cx="1370161" cy="167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Documents and Settings\u s e r\Local Settings\Temporary Internet Files\Content.IE5\G3KOB80N\MC900232422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7" y="4005063"/>
            <a:ext cx="1800201" cy="1368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Documents and Settings\u s e r\Local Settings\Temporary Internet Files\Content.IE5\8086HWTB\MC900250599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0171" y="4005063"/>
            <a:ext cx="1584176" cy="137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12033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cs-CZ" dirty="0" smtClean="0"/>
              <a:t>EASTER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447884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Documents and Settings\u s e r\Local Settings\Temporary Internet Files\Content.IE5\8086HWTB\MC90025059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158417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u s e r\Local Settings\Temporary Internet Files\Content.IE5\G3KOB80N\MC90028738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89512" y="3861048"/>
            <a:ext cx="1728192" cy="1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Documents and Settings\u s e r\Local Settings\Temporary Internet Files\Content.IE5\8086HWTB\MC90030560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563" y="4005064"/>
            <a:ext cx="1488157" cy="1416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Documents and Settings\u s e r\Local Settings\Temporary Internet Files\Content.IE5\ASI38YHS\MC900233118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670720"/>
            <a:ext cx="172819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Documents and Settings\u s e r\Local Settings\Temporary Internet Files\Content.IE5\8086HWTB\MC900250092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484784"/>
            <a:ext cx="1224136" cy="155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Documents and Settings\u s e r\Local Settings\Temporary Internet Files\Content.IE5\8086HWTB\MC900345804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995313"/>
            <a:ext cx="1728192" cy="1426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Documents and Settings\u s e r\Local Settings\Temporary Internet Files\Content.IE5\G3KOB80N\MC900232422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3265" y="1670720"/>
            <a:ext cx="1656184" cy="148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C:\Documents and Settings\u s e r\Local Settings\Temporary Internet Files\Content.IE5\5Q857Q5H\MC900305495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995313"/>
            <a:ext cx="1401416" cy="1426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93568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EASTER</a:t>
            </a:r>
            <a:endParaRPr lang="cs-CZ" dirty="0"/>
          </a:p>
        </p:txBody>
      </p:sp>
      <p:pic>
        <p:nvPicPr>
          <p:cNvPr id="5" name="Picture 4" descr="C:\Documents and Settings\u s e r\Local Settings\Temporary Internet Files\Content.IE5\8086HWTB\MC900305603[1]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C:\Documents and Settings\u s e r\Local Settings\Temporary Internet Files\Content.IE5\G3KOB80N\MC90023242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59630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Documents and Settings\u s e r\Local Settings\Temporary Internet Files\Content.IE5\8086HWTB\MC90034580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93097"/>
            <a:ext cx="1440160" cy="115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1" descr="C:\Documents and Settings\u s e r\Local Settings\Temporary Internet Files\Content.IE5\5Q857Q5H\MC90030549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5589239"/>
            <a:ext cx="1152128" cy="1152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Documents and Settings\u s e r\Local Settings\Temporary Internet Files\Content.IE5\8086HWTB\MC90025059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340768"/>
            <a:ext cx="158417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C:\Documents and Settings\u s e r\Local Settings\Temporary Internet Files\Content.IE5\8086HWTB\MC900250092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3518" y="2708919"/>
            <a:ext cx="1082858" cy="129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Documents and Settings\u s e r\Local Settings\Temporary Internet Files\Content.IE5\G3KOB80N\MC90028738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16622" y="4005064"/>
            <a:ext cx="1555778" cy="1416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Documents and Settings\u s e r\Local Settings\Temporary Internet Files\Content.IE5\ASI38YHS\MC900233118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6764" y="5373216"/>
            <a:ext cx="172819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27538740"/>
              </p:ext>
            </p:extLst>
          </p:nvPr>
        </p:nvGraphicFramePr>
        <p:xfrm>
          <a:off x="3923928" y="2034754"/>
          <a:ext cx="1224136" cy="294589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224136"/>
              </a:tblGrid>
              <a:tr h="368237">
                <a:tc>
                  <a:txBody>
                    <a:bodyPr/>
                    <a:lstStyle/>
                    <a:p>
                      <a:r>
                        <a:rPr lang="cs-CZ" dirty="0" smtClean="0"/>
                        <a:t>hen</a:t>
                      </a:r>
                      <a:endParaRPr lang="cs-CZ" dirty="0"/>
                    </a:p>
                  </a:txBody>
                  <a:tcPr/>
                </a:tc>
              </a:tr>
              <a:tr h="36823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spring</a:t>
                      </a:r>
                      <a:endParaRPr lang="cs-CZ" dirty="0"/>
                    </a:p>
                  </a:txBody>
                  <a:tcPr/>
                </a:tc>
              </a:tr>
              <a:tr h="36823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sheep</a:t>
                      </a:r>
                      <a:endParaRPr lang="cs-CZ" dirty="0"/>
                    </a:p>
                  </a:txBody>
                  <a:tcPr/>
                </a:tc>
              </a:tr>
              <a:tr h="36823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chicken</a:t>
                      </a:r>
                      <a:endParaRPr lang="cs-CZ" dirty="0"/>
                    </a:p>
                  </a:txBody>
                  <a:tcPr/>
                </a:tc>
              </a:tr>
              <a:tr h="36823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egg</a:t>
                      </a:r>
                      <a:endParaRPr lang="cs-CZ" dirty="0"/>
                    </a:p>
                  </a:txBody>
                  <a:tcPr/>
                </a:tc>
              </a:tr>
              <a:tr h="36823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rabbit</a:t>
                      </a:r>
                      <a:endParaRPr lang="cs-CZ" dirty="0"/>
                    </a:p>
                  </a:txBody>
                  <a:tcPr/>
                </a:tc>
              </a:tr>
              <a:tr h="368237">
                <a:tc>
                  <a:txBody>
                    <a:bodyPr/>
                    <a:lstStyle/>
                    <a:p>
                      <a:r>
                        <a:rPr lang="cs-CZ" dirty="0" smtClean="0"/>
                        <a:t>basket</a:t>
                      </a:r>
                      <a:endParaRPr lang="cs-CZ" dirty="0"/>
                    </a:p>
                  </a:txBody>
                  <a:tcPr/>
                </a:tc>
              </a:tr>
              <a:tr h="36823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sweets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608451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43</Words>
  <Application>Microsoft Office PowerPoint</Application>
  <PresentationFormat>Předvádění na obrazovce (4:3)</PresentationFormat>
  <Paragraphs>41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EASTER</vt:lpstr>
      <vt:lpstr>EASTER</vt:lpstr>
      <vt:lpstr>EASTER</vt:lpstr>
      <vt:lpstr>EASTER</vt:lpstr>
      <vt:lpstr>EASTER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</dc:title>
  <cp:lastModifiedBy>Pavel Vlček</cp:lastModifiedBy>
  <cp:revision>20</cp:revision>
  <dcterms:modified xsi:type="dcterms:W3CDTF">2013-03-24T21:10:59Z</dcterms:modified>
</cp:coreProperties>
</file>