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r>
            <a:rPr lang="cs-CZ" dirty="0" err="1" smtClean="0"/>
            <a:t>pear</a:t>
          </a:r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r>
            <a:rPr lang="cs-CZ" dirty="0" err="1" smtClean="0"/>
            <a:t>orange</a:t>
          </a:r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r>
            <a:rPr lang="cs-CZ" dirty="0" err="1" smtClean="0"/>
            <a:t>banana</a:t>
          </a:r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r>
            <a:rPr lang="cs-CZ" dirty="0" err="1" smtClean="0"/>
            <a:t>apple</a:t>
          </a:r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r>
            <a:rPr lang="cs-CZ" dirty="0" smtClean="0"/>
            <a:t>lemon</a:t>
          </a:r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r>
            <a:rPr lang="cs-CZ" dirty="0" err="1" smtClean="0"/>
            <a:t>plum</a:t>
          </a:r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3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3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4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4" presStyleCnt="6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5" presStyleCnt="6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5" presStyleCnt="6"/>
      <dgm:spPr/>
    </dgm:pt>
  </dgm:ptLst>
  <dgm:cxnLst>
    <dgm:cxn modelId="{CA86D171-11F1-499B-960C-2310811E228F}" type="presOf" srcId="{7FFA3D2E-8199-47CF-85B3-4CE379EFBF6F}" destId="{1410B5B9-5118-41BC-9ED9-F8A1F9EB8F12}" srcOrd="1" destOrd="0" presId="urn:microsoft.com/office/officeart/2005/8/layout/bList2#1"/>
    <dgm:cxn modelId="{CAF4CD20-4F33-4606-B493-8BDF81E47FDC}" type="presOf" srcId="{357462F1-7521-4C2C-8BC4-BF4EC6306070}" destId="{545F3487-8C57-4CB5-81D0-990200FD049B}" srcOrd="1" destOrd="0" presId="urn:microsoft.com/office/officeart/2005/8/layout/bList2#1"/>
    <dgm:cxn modelId="{15A9370F-BF77-49B0-A916-924B0DCF16FC}" type="presOf" srcId="{6F1A24D6-EFFE-42F2-8BF5-90753FCAC380}" destId="{143FDA8F-0FFF-49AC-8F93-5E4BF6E71C84}" srcOrd="0" destOrd="0" presId="urn:microsoft.com/office/officeart/2005/8/layout/bList2#1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BA8E99FC-CABA-4F81-A139-E39809F3BEF3}" type="presOf" srcId="{3372A45D-BE62-4BE5-95F1-B23D75F7AC52}" destId="{D61E5FFC-8A14-432B-9344-14AE6E7C66E9}" srcOrd="1" destOrd="0" presId="urn:microsoft.com/office/officeart/2005/8/layout/bList2#1"/>
    <dgm:cxn modelId="{62B5E1A7-D9A6-4FC7-84C9-F14F378ABB2D}" srcId="{C9FD11D7-F34F-4ADD-A9D5-B40938C121A1}" destId="{DF9D4DC0-A695-498C-ACED-F7DE94913BEF}" srcOrd="4" destOrd="0" parTransId="{4B9D5AFA-FE8B-43AF-8AF7-EAC32A465779}" sibTransId="{182AD93E-39E1-416D-B116-E6904BC5F1E6}"/>
    <dgm:cxn modelId="{138C110C-D6D9-408E-86C9-281772A3B75A}" type="presOf" srcId="{C9FD11D7-F34F-4ADD-A9D5-B40938C121A1}" destId="{607AC864-85F1-437B-8AB4-C7298911FA7C}" srcOrd="0" destOrd="0" presId="urn:microsoft.com/office/officeart/2005/8/layout/bList2#1"/>
    <dgm:cxn modelId="{D0C34A36-D3ED-4D16-A622-048C27ABF15D}" type="presOf" srcId="{3372A45D-BE62-4BE5-95F1-B23D75F7AC52}" destId="{4542DAFA-94F8-46AC-A6E8-4D9B7FE94F29}" srcOrd="0" destOrd="0" presId="urn:microsoft.com/office/officeart/2005/8/layout/bList2#1"/>
    <dgm:cxn modelId="{2FDFCBB0-71CB-421A-9251-A07AB3EA258F}" type="presOf" srcId="{C6BC0503-0526-421A-BA2A-C694C61EDE04}" destId="{E6E3BE78-C5A1-4B1A-B788-6BC29EC4695F}" srcOrd="1" destOrd="0" presId="urn:microsoft.com/office/officeart/2005/8/layout/bList2#1"/>
    <dgm:cxn modelId="{7FC88035-A012-48F6-BB96-BA11831E1FA6}" srcId="{C9FD11D7-F34F-4ADD-A9D5-B40938C121A1}" destId="{3372A45D-BE62-4BE5-95F1-B23D75F7AC52}" srcOrd="3" destOrd="0" parTransId="{CD9AC465-210F-45D8-81AC-D83016024B0D}" sibTransId="{91E1CCFB-C42F-4C8E-B6AC-E8404BFB232F}"/>
    <dgm:cxn modelId="{B8706A80-D152-4BD3-849A-E5FA6AECA35C}" type="presOf" srcId="{182AD93E-39E1-416D-B116-E6904BC5F1E6}" destId="{0E9F12AB-6B31-45AC-B28B-80B6AB9506E8}" srcOrd="0" destOrd="0" presId="urn:microsoft.com/office/officeart/2005/8/layout/bList2#1"/>
    <dgm:cxn modelId="{B14AF232-06D2-4AC3-8D44-03B449DA323B}" type="presOf" srcId="{B677FB20-46FC-4774-884E-3E9224894D17}" destId="{BD9D9654-3479-468F-BDFA-B705901D8520}" srcOrd="0" destOrd="0" presId="urn:microsoft.com/office/officeart/2005/8/layout/bList2#1"/>
    <dgm:cxn modelId="{B4AA5595-5E58-4FD6-9A91-950A8C33F3AF}" type="presOf" srcId="{357462F1-7521-4C2C-8BC4-BF4EC6306070}" destId="{644E7A5D-707E-474E-8AEA-AD2ACF5DE243}" srcOrd="0" destOrd="0" presId="urn:microsoft.com/office/officeart/2005/8/layout/bList2#1"/>
    <dgm:cxn modelId="{3FEEB850-A61F-426B-8209-FD86E8AF25E5}" type="presOf" srcId="{DF9D4DC0-A695-498C-ACED-F7DE94913BEF}" destId="{59F8885C-B968-41D6-88F4-44C6D8EC49B5}" srcOrd="0" destOrd="0" presId="urn:microsoft.com/office/officeart/2005/8/layout/bList2#1"/>
    <dgm:cxn modelId="{5A91AA24-1359-46C6-B66E-6C35C3996CAD}" type="presOf" srcId="{5029E418-AD17-4321-A8AD-2D8661A83352}" destId="{3FEF007E-638E-4AC3-9025-22D1C0254AEE}" srcOrd="1" destOrd="0" presId="urn:microsoft.com/office/officeart/2005/8/layout/bList2#1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7EE7F148-C0E6-4E9D-9699-1BCF05D8A30B}" type="presOf" srcId="{7FFA3D2E-8199-47CF-85B3-4CE379EFBF6F}" destId="{C233965D-9B00-48D0-94FD-B8FAC6F9296C}" srcOrd="0" destOrd="0" presId="urn:microsoft.com/office/officeart/2005/8/layout/bList2#1"/>
    <dgm:cxn modelId="{31C6FEFA-4BC4-44C1-8CDC-D13CB5B3CA64}" type="presOf" srcId="{DF9D4DC0-A695-498C-ACED-F7DE94913BEF}" destId="{5173415E-38FB-4BB1-A11E-23E85623089B}" srcOrd="1" destOrd="0" presId="urn:microsoft.com/office/officeart/2005/8/layout/bList2#1"/>
    <dgm:cxn modelId="{DEB22D3F-9D0E-43F4-8003-7649165D5073}" srcId="{C9FD11D7-F34F-4ADD-A9D5-B40938C121A1}" destId="{C6BC0503-0526-421A-BA2A-C694C61EDE04}" srcOrd="5" destOrd="0" parTransId="{11714202-AF34-422C-96FF-5B4E2958DEEC}" sibTransId="{3B1D64AC-79BF-462C-9F89-C864504280A7}"/>
    <dgm:cxn modelId="{36D29C45-F26E-4F9A-BF05-8E9493FEBFBE}" type="presOf" srcId="{5029E418-AD17-4321-A8AD-2D8661A83352}" destId="{5AD9755A-1FC5-49BE-A468-E92EA81132E7}" srcOrd="0" destOrd="0" presId="urn:microsoft.com/office/officeart/2005/8/layout/bList2#1"/>
    <dgm:cxn modelId="{935BDB56-4927-48F7-83E6-0863D181445D}" type="presOf" srcId="{91E1CCFB-C42F-4C8E-B6AC-E8404BFB232F}" destId="{15E6E7FC-52EF-4244-904B-FA1A42FC1820}" srcOrd="0" destOrd="0" presId="urn:microsoft.com/office/officeart/2005/8/layout/bList2#1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21DB7AFB-CAD3-494D-8DA3-18C88B1E53FA}" type="presOf" srcId="{C6BC0503-0526-421A-BA2A-C694C61EDE04}" destId="{B7576AA8-E775-4DF5-BEDB-CA02569AC7DC}" srcOrd="0" destOrd="0" presId="urn:microsoft.com/office/officeart/2005/8/layout/bList2#1"/>
    <dgm:cxn modelId="{ED62F2AC-DF7A-448E-A1C7-A84BCC654FED}" type="presOf" srcId="{6AAC5AA1-E3BF-4C2D-9018-A2092DD47BDA}" destId="{6F8B4160-10AF-4200-948A-39125B9DE56D}" srcOrd="0" destOrd="0" presId="urn:microsoft.com/office/officeart/2005/8/layout/bList2#1"/>
    <dgm:cxn modelId="{20174AAD-7BD4-484B-8873-5610199F1584}" type="presParOf" srcId="{607AC864-85F1-437B-8AB4-C7298911FA7C}" destId="{037ABD43-BEB9-4713-91B3-90D86834A360}" srcOrd="0" destOrd="0" presId="urn:microsoft.com/office/officeart/2005/8/layout/bList2#1"/>
    <dgm:cxn modelId="{849BC6F2-E4CA-4925-904A-DCA0FA7614F6}" type="presParOf" srcId="{037ABD43-BEB9-4713-91B3-90D86834A360}" destId="{897EB0E8-F575-4C89-B78E-BBE09FC53878}" srcOrd="0" destOrd="0" presId="urn:microsoft.com/office/officeart/2005/8/layout/bList2#1"/>
    <dgm:cxn modelId="{75A7CD61-E908-4730-9094-453B49DBE5C9}" type="presParOf" srcId="{037ABD43-BEB9-4713-91B3-90D86834A360}" destId="{644E7A5D-707E-474E-8AEA-AD2ACF5DE243}" srcOrd="1" destOrd="0" presId="urn:microsoft.com/office/officeart/2005/8/layout/bList2#1"/>
    <dgm:cxn modelId="{5B954ABB-C104-418F-A27D-29DC9E87C013}" type="presParOf" srcId="{037ABD43-BEB9-4713-91B3-90D86834A360}" destId="{545F3487-8C57-4CB5-81D0-990200FD049B}" srcOrd="2" destOrd="0" presId="urn:microsoft.com/office/officeart/2005/8/layout/bList2#1"/>
    <dgm:cxn modelId="{315FB579-9A3D-425C-B19D-37DE01F45CC3}" type="presParOf" srcId="{037ABD43-BEB9-4713-91B3-90D86834A360}" destId="{97E0FEE8-8596-453F-80C6-702F986D92AD}" srcOrd="3" destOrd="0" presId="urn:microsoft.com/office/officeart/2005/8/layout/bList2#1"/>
    <dgm:cxn modelId="{0100C00E-4942-4963-9757-718DD5C5FFC9}" type="presParOf" srcId="{607AC864-85F1-437B-8AB4-C7298911FA7C}" destId="{6F8B4160-10AF-4200-948A-39125B9DE56D}" srcOrd="1" destOrd="0" presId="urn:microsoft.com/office/officeart/2005/8/layout/bList2#1"/>
    <dgm:cxn modelId="{392546BC-151A-44E6-86A6-7E1FC821D0C0}" type="presParOf" srcId="{607AC864-85F1-437B-8AB4-C7298911FA7C}" destId="{20CA36FB-4CB6-4F9A-8821-A095D01FC35E}" srcOrd="2" destOrd="0" presId="urn:microsoft.com/office/officeart/2005/8/layout/bList2#1"/>
    <dgm:cxn modelId="{3B03D063-0E03-403E-B4B9-51031E151C4C}" type="presParOf" srcId="{20CA36FB-4CB6-4F9A-8821-A095D01FC35E}" destId="{31CBC924-0A11-4914-B99E-CA006684575E}" srcOrd="0" destOrd="0" presId="urn:microsoft.com/office/officeart/2005/8/layout/bList2#1"/>
    <dgm:cxn modelId="{3A09E650-7FF5-449B-B338-5A4EB43945FA}" type="presParOf" srcId="{20CA36FB-4CB6-4F9A-8821-A095D01FC35E}" destId="{5AD9755A-1FC5-49BE-A468-E92EA81132E7}" srcOrd="1" destOrd="0" presId="urn:microsoft.com/office/officeart/2005/8/layout/bList2#1"/>
    <dgm:cxn modelId="{C6DFAC8C-7F28-4105-B4D6-88812BF81D48}" type="presParOf" srcId="{20CA36FB-4CB6-4F9A-8821-A095D01FC35E}" destId="{3FEF007E-638E-4AC3-9025-22D1C0254AEE}" srcOrd="2" destOrd="0" presId="urn:microsoft.com/office/officeart/2005/8/layout/bList2#1"/>
    <dgm:cxn modelId="{886EDC7B-99FC-4A4A-BDBE-8C201E3A7CAC}" type="presParOf" srcId="{20CA36FB-4CB6-4F9A-8821-A095D01FC35E}" destId="{0CC7CA90-EBBF-4B1F-8E45-9231B5E821EC}" srcOrd="3" destOrd="0" presId="urn:microsoft.com/office/officeart/2005/8/layout/bList2#1"/>
    <dgm:cxn modelId="{8D5ED07B-7330-4450-8CB2-A29DAAF0491E}" type="presParOf" srcId="{607AC864-85F1-437B-8AB4-C7298911FA7C}" destId="{BD9D9654-3479-468F-BDFA-B705901D8520}" srcOrd="3" destOrd="0" presId="urn:microsoft.com/office/officeart/2005/8/layout/bList2#1"/>
    <dgm:cxn modelId="{77B33644-3E4E-47DE-9977-C324C60E0346}" type="presParOf" srcId="{607AC864-85F1-437B-8AB4-C7298911FA7C}" destId="{F40336AE-7C86-4CA6-9B85-AFBE64072554}" srcOrd="4" destOrd="0" presId="urn:microsoft.com/office/officeart/2005/8/layout/bList2#1"/>
    <dgm:cxn modelId="{F1FE1266-4A7E-472C-819D-56F2F44EE3FA}" type="presParOf" srcId="{F40336AE-7C86-4CA6-9B85-AFBE64072554}" destId="{5227A520-DC2D-49D7-B894-27D34BA6819D}" srcOrd="0" destOrd="0" presId="urn:microsoft.com/office/officeart/2005/8/layout/bList2#1"/>
    <dgm:cxn modelId="{D828E1A7-52D0-4C53-999F-550502B07767}" type="presParOf" srcId="{F40336AE-7C86-4CA6-9B85-AFBE64072554}" destId="{C233965D-9B00-48D0-94FD-B8FAC6F9296C}" srcOrd="1" destOrd="0" presId="urn:microsoft.com/office/officeart/2005/8/layout/bList2#1"/>
    <dgm:cxn modelId="{1F98B06B-CA91-4D9D-BD66-35CE1C139000}" type="presParOf" srcId="{F40336AE-7C86-4CA6-9B85-AFBE64072554}" destId="{1410B5B9-5118-41BC-9ED9-F8A1F9EB8F12}" srcOrd="2" destOrd="0" presId="urn:microsoft.com/office/officeart/2005/8/layout/bList2#1"/>
    <dgm:cxn modelId="{7B66F244-03F2-457C-AC3A-96E6E13597AE}" type="presParOf" srcId="{F40336AE-7C86-4CA6-9B85-AFBE64072554}" destId="{CF6577B6-8840-459A-8BE1-3B88103D3EF4}" srcOrd="3" destOrd="0" presId="urn:microsoft.com/office/officeart/2005/8/layout/bList2#1"/>
    <dgm:cxn modelId="{9F3817B8-6346-4498-B623-1357F2D0E252}" type="presParOf" srcId="{607AC864-85F1-437B-8AB4-C7298911FA7C}" destId="{143FDA8F-0FFF-49AC-8F93-5E4BF6E71C84}" srcOrd="5" destOrd="0" presId="urn:microsoft.com/office/officeart/2005/8/layout/bList2#1"/>
    <dgm:cxn modelId="{D52C007E-9482-4965-8254-BAB05E6AE6BF}" type="presParOf" srcId="{607AC864-85F1-437B-8AB4-C7298911FA7C}" destId="{F6C93546-6ACA-43E0-ADA1-BC5744C90EFA}" srcOrd="6" destOrd="0" presId="urn:microsoft.com/office/officeart/2005/8/layout/bList2#1"/>
    <dgm:cxn modelId="{F0CEA2D0-BCB7-43ED-9A8F-1818553301DF}" type="presParOf" srcId="{F6C93546-6ACA-43E0-ADA1-BC5744C90EFA}" destId="{B2BA7735-9E4C-4D7A-A06B-3F7367958C82}" srcOrd="0" destOrd="0" presId="urn:microsoft.com/office/officeart/2005/8/layout/bList2#1"/>
    <dgm:cxn modelId="{83A4A0C5-E4F7-4A8F-958F-1715082A0211}" type="presParOf" srcId="{F6C93546-6ACA-43E0-ADA1-BC5744C90EFA}" destId="{4542DAFA-94F8-46AC-A6E8-4D9B7FE94F29}" srcOrd="1" destOrd="0" presId="urn:microsoft.com/office/officeart/2005/8/layout/bList2#1"/>
    <dgm:cxn modelId="{B6972948-EF2E-446D-ABB4-A99474A98033}" type="presParOf" srcId="{F6C93546-6ACA-43E0-ADA1-BC5744C90EFA}" destId="{D61E5FFC-8A14-432B-9344-14AE6E7C66E9}" srcOrd="2" destOrd="0" presId="urn:microsoft.com/office/officeart/2005/8/layout/bList2#1"/>
    <dgm:cxn modelId="{12DB0448-D84B-43A6-9896-A7DC3D115150}" type="presParOf" srcId="{F6C93546-6ACA-43E0-ADA1-BC5744C90EFA}" destId="{2AAB04EB-D869-4A29-B4EC-B7C1FEB24F69}" srcOrd="3" destOrd="0" presId="urn:microsoft.com/office/officeart/2005/8/layout/bList2#1"/>
    <dgm:cxn modelId="{1C4D2B1E-2E98-43D7-9DA4-E1ADAD4D6294}" type="presParOf" srcId="{607AC864-85F1-437B-8AB4-C7298911FA7C}" destId="{15E6E7FC-52EF-4244-904B-FA1A42FC1820}" srcOrd="7" destOrd="0" presId="urn:microsoft.com/office/officeart/2005/8/layout/bList2#1"/>
    <dgm:cxn modelId="{5E46F852-B2AC-4AC6-A75F-3E0C8DF52534}" type="presParOf" srcId="{607AC864-85F1-437B-8AB4-C7298911FA7C}" destId="{A6C5BAB5-7D55-47D5-A303-3579B7A6A430}" srcOrd="8" destOrd="0" presId="urn:microsoft.com/office/officeart/2005/8/layout/bList2#1"/>
    <dgm:cxn modelId="{C0E9613E-A715-4842-9716-813D4757A465}" type="presParOf" srcId="{A6C5BAB5-7D55-47D5-A303-3579B7A6A430}" destId="{4A7ED31C-24C8-4BE7-8CBE-FD51E1DC97A5}" srcOrd="0" destOrd="0" presId="urn:microsoft.com/office/officeart/2005/8/layout/bList2#1"/>
    <dgm:cxn modelId="{1DC99920-D7FB-491D-9F05-BAA5C1EDF8D2}" type="presParOf" srcId="{A6C5BAB5-7D55-47D5-A303-3579B7A6A430}" destId="{59F8885C-B968-41D6-88F4-44C6D8EC49B5}" srcOrd="1" destOrd="0" presId="urn:microsoft.com/office/officeart/2005/8/layout/bList2#1"/>
    <dgm:cxn modelId="{8BCA5DF1-7570-436A-B3E0-0071A51BD183}" type="presParOf" srcId="{A6C5BAB5-7D55-47D5-A303-3579B7A6A430}" destId="{5173415E-38FB-4BB1-A11E-23E85623089B}" srcOrd="2" destOrd="0" presId="urn:microsoft.com/office/officeart/2005/8/layout/bList2#1"/>
    <dgm:cxn modelId="{8A280B15-F540-4BE0-BCB6-DE0CFB864CE9}" type="presParOf" srcId="{A6C5BAB5-7D55-47D5-A303-3579B7A6A430}" destId="{3CD98FCD-76EC-48D0-B8C4-21D4C8606081}" srcOrd="3" destOrd="0" presId="urn:microsoft.com/office/officeart/2005/8/layout/bList2#1"/>
    <dgm:cxn modelId="{25DD1941-A3BA-494B-9372-84125E74081C}" type="presParOf" srcId="{607AC864-85F1-437B-8AB4-C7298911FA7C}" destId="{0E9F12AB-6B31-45AC-B28B-80B6AB9506E8}" srcOrd="9" destOrd="0" presId="urn:microsoft.com/office/officeart/2005/8/layout/bList2#1"/>
    <dgm:cxn modelId="{6DC76FB8-F7FD-4E66-97AB-98C35F07BC5E}" type="presParOf" srcId="{607AC864-85F1-437B-8AB4-C7298911FA7C}" destId="{970F208E-1338-4DD6-9795-1852787C2F20}" srcOrd="10" destOrd="0" presId="urn:microsoft.com/office/officeart/2005/8/layout/bList2#1"/>
    <dgm:cxn modelId="{B2A4F46E-B717-4DA2-AA25-5F42C99AAF38}" type="presParOf" srcId="{970F208E-1338-4DD6-9795-1852787C2F20}" destId="{AA153859-7A77-4A6C-ACFE-9B13C9755BF9}" srcOrd="0" destOrd="0" presId="urn:microsoft.com/office/officeart/2005/8/layout/bList2#1"/>
    <dgm:cxn modelId="{2C67A824-6B56-4E5B-B42E-DE1E048FFDBB}" type="presParOf" srcId="{970F208E-1338-4DD6-9795-1852787C2F20}" destId="{B7576AA8-E775-4DF5-BEDB-CA02569AC7DC}" srcOrd="1" destOrd="0" presId="urn:microsoft.com/office/officeart/2005/8/layout/bList2#1"/>
    <dgm:cxn modelId="{EB0566B6-2D17-4736-954E-F2EA8AD9E5FE}" type="presParOf" srcId="{970F208E-1338-4DD6-9795-1852787C2F20}" destId="{E6E3BE78-C5A1-4B1A-B788-6BC29EC4695F}" srcOrd="2" destOrd="0" presId="urn:microsoft.com/office/officeart/2005/8/layout/bList2#1"/>
    <dgm:cxn modelId="{DC79E217-062A-4E48-9F67-0D4C39673FE1}" type="presParOf" srcId="{970F208E-1338-4DD6-9795-1852787C2F20}" destId="{FF9FC7C0-8921-4693-BC0C-1E84872C0F3C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6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6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6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6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6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6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6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6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6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3" presStyleCnt="6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3" presStyleCnt="6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3" presStyleCnt="6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4" presStyleCnt="6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4" presStyleCnt="6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4" presStyleCnt="6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5" presStyleCnt="6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5" presStyleCnt="6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5" presStyleCnt="6"/>
      <dgm:spPr/>
    </dgm:pt>
  </dgm:ptLst>
  <dgm:cxnLst>
    <dgm:cxn modelId="{D19D6342-8F09-488F-8C56-08C7902950CA}" type="presOf" srcId="{6F1A24D6-EFFE-42F2-8BF5-90753FCAC380}" destId="{143FDA8F-0FFF-49AC-8F93-5E4BF6E71C84}" srcOrd="0" destOrd="0" presId="urn:microsoft.com/office/officeart/2005/8/layout/bList2#2"/>
    <dgm:cxn modelId="{0A6C40FE-26F0-45EA-B277-89391BB30FE4}" type="presOf" srcId="{5029E418-AD17-4321-A8AD-2D8661A83352}" destId="{5AD9755A-1FC5-49BE-A468-E92EA81132E7}" srcOrd="0" destOrd="0" presId="urn:microsoft.com/office/officeart/2005/8/layout/bList2#2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164EE701-4DD4-42D8-AE22-C50580F07D26}" type="presOf" srcId="{357462F1-7521-4C2C-8BC4-BF4EC6306070}" destId="{644E7A5D-707E-474E-8AEA-AD2ACF5DE243}" srcOrd="0" destOrd="0" presId="urn:microsoft.com/office/officeart/2005/8/layout/bList2#2"/>
    <dgm:cxn modelId="{E7DDE122-6CC2-4455-A45C-28499A6934AB}" type="presOf" srcId="{C6BC0503-0526-421A-BA2A-C694C61EDE04}" destId="{B7576AA8-E775-4DF5-BEDB-CA02569AC7DC}" srcOrd="0" destOrd="0" presId="urn:microsoft.com/office/officeart/2005/8/layout/bList2#2"/>
    <dgm:cxn modelId="{439BAA79-2450-4430-AAC0-F73047ED827C}" type="presOf" srcId="{357462F1-7521-4C2C-8BC4-BF4EC6306070}" destId="{545F3487-8C57-4CB5-81D0-990200FD049B}" srcOrd="1" destOrd="0" presId="urn:microsoft.com/office/officeart/2005/8/layout/bList2#2"/>
    <dgm:cxn modelId="{62B5E1A7-D9A6-4FC7-84C9-F14F378ABB2D}" srcId="{C9FD11D7-F34F-4ADD-A9D5-B40938C121A1}" destId="{DF9D4DC0-A695-498C-ACED-F7DE94913BEF}" srcOrd="4" destOrd="0" parTransId="{4B9D5AFA-FE8B-43AF-8AF7-EAC32A465779}" sibTransId="{182AD93E-39E1-416D-B116-E6904BC5F1E6}"/>
    <dgm:cxn modelId="{B0A90945-6C6B-44AA-94BB-AAE9A95939DF}" type="presOf" srcId="{DF9D4DC0-A695-498C-ACED-F7DE94913BEF}" destId="{59F8885C-B968-41D6-88F4-44C6D8EC49B5}" srcOrd="0" destOrd="0" presId="urn:microsoft.com/office/officeart/2005/8/layout/bList2#2"/>
    <dgm:cxn modelId="{4764738B-6453-4EE6-944D-9F9A716B437D}" type="presOf" srcId="{7FFA3D2E-8199-47CF-85B3-4CE379EFBF6F}" destId="{C233965D-9B00-48D0-94FD-B8FAC6F9296C}" srcOrd="0" destOrd="0" presId="urn:microsoft.com/office/officeart/2005/8/layout/bList2#2"/>
    <dgm:cxn modelId="{25D00B61-186D-4673-B045-757F20653E68}" type="presOf" srcId="{C6BC0503-0526-421A-BA2A-C694C61EDE04}" destId="{E6E3BE78-C5A1-4B1A-B788-6BC29EC4695F}" srcOrd="1" destOrd="0" presId="urn:microsoft.com/office/officeart/2005/8/layout/bList2#2"/>
    <dgm:cxn modelId="{7FC88035-A012-48F6-BB96-BA11831E1FA6}" srcId="{C9FD11D7-F34F-4ADD-A9D5-B40938C121A1}" destId="{3372A45D-BE62-4BE5-95F1-B23D75F7AC52}" srcOrd="3" destOrd="0" parTransId="{CD9AC465-210F-45D8-81AC-D83016024B0D}" sibTransId="{91E1CCFB-C42F-4C8E-B6AC-E8404BFB232F}"/>
    <dgm:cxn modelId="{94A6F63B-2D6F-402B-A4DE-A3427327BE2B}" type="presOf" srcId="{3372A45D-BE62-4BE5-95F1-B23D75F7AC52}" destId="{4542DAFA-94F8-46AC-A6E8-4D9B7FE94F29}" srcOrd="0" destOrd="0" presId="urn:microsoft.com/office/officeart/2005/8/layout/bList2#2"/>
    <dgm:cxn modelId="{17AB4BFB-D3AC-4686-8A80-1190C1EE45CE}" type="presOf" srcId="{B677FB20-46FC-4774-884E-3E9224894D17}" destId="{BD9D9654-3479-468F-BDFA-B705901D8520}" srcOrd="0" destOrd="0" presId="urn:microsoft.com/office/officeart/2005/8/layout/bList2#2"/>
    <dgm:cxn modelId="{B897D522-732D-43B8-A2D0-950AF5BE581E}" type="presOf" srcId="{6AAC5AA1-E3BF-4C2D-9018-A2092DD47BDA}" destId="{6F8B4160-10AF-4200-948A-39125B9DE56D}" srcOrd="0" destOrd="0" presId="urn:microsoft.com/office/officeart/2005/8/layout/bList2#2"/>
    <dgm:cxn modelId="{395DAD66-875B-4484-8F54-F5425C3FE458}" type="presOf" srcId="{5029E418-AD17-4321-A8AD-2D8661A83352}" destId="{3FEF007E-638E-4AC3-9025-22D1C0254AEE}" srcOrd="1" destOrd="0" presId="urn:microsoft.com/office/officeart/2005/8/layout/bList2#2"/>
    <dgm:cxn modelId="{470990A2-B559-4AD0-8D79-C84D473EBAD4}" type="presOf" srcId="{3372A45D-BE62-4BE5-95F1-B23D75F7AC52}" destId="{D61E5FFC-8A14-432B-9344-14AE6E7C66E9}" srcOrd="1" destOrd="0" presId="urn:microsoft.com/office/officeart/2005/8/layout/bList2#2"/>
    <dgm:cxn modelId="{297A3B85-7FB6-4F22-8286-4C5ABE42A144}" type="presOf" srcId="{91E1CCFB-C42F-4C8E-B6AC-E8404BFB232F}" destId="{15E6E7FC-52EF-4244-904B-FA1A42FC1820}" srcOrd="0" destOrd="0" presId="urn:microsoft.com/office/officeart/2005/8/layout/bList2#2"/>
    <dgm:cxn modelId="{50D18C32-863A-4288-B2EE-C6F24F094FD4}" type="presOf" srcId="{C9FD11D7-F34F-4ADD-A9D5-B40938C121A1}" destId="{607AC864-85F1-437B-8AB4-C7298911FA7C}" srcOrd="0" destOrd="0" presId="urn:microsoft.com/office/officeart/2005/8/layout/bList2#2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99C3937D-0C21-4DEA-BF7E-2A233D217D26}" type="presOf" srcId="{DF9D4DC0-A695-498C-ACED-F7DE94913BEF}" destId="{5173415E-38FB-4BB1-A11E-23E85623089B}" srcOrd="1" destOrd="0" presId="urn:microsoft.com/office/officeart/2005/8/layout/bList2#2"/>
    <dgm:cxn modelId="{DEB22D3F-9D0E-43F4-8003-7649165D5073}" srcId="{C9FD11D7-F34F-4ADD-A9D5-B40938C121A1}" destId="{C6BC0503-0526-421A-BA2A-C694C61EDE04}" srcOrd="5" destOrd="0" parTransId="{11714202-AF34-422C-96FF-5B4E2958DEEC}" sibTransId="{3B1D64AC-79BF-462C-9F89-C864504280A7}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C1A6F6D6-D7FD-40DA-8EAB-F192E60393D2}" type="presOf" srcId="{7FFA3D2E-8199-47CF-85B3-4CE379EFBF6F}" destId="{1410B5B9-5118-41BC-9ED9-F8A1F9EB8F12}" srcOrd="1" destOrd="0" presId="urn:microsoft.com/office/officeart/2005/8/layout/bList2#2"/>
    <dgm:cxn modelId="{55A5557B-8FC8-4EF3-8144-B40081E7D6CE}" type="presOf" srcId="{182AD93E-39E1-416D-B116-E6904BC5F1E6}" destId="{0E9F12AB-6B31-45AC-B28B-80B6AB9506E8}" srcOrd="0" destOrd="0" presId="urn:microsoft.com/office/officeart/2005/8/layout/bList2#2"/>
    <dgm:cxn modelId="{2E37083B-EA20-4B1E-AFD1-ACD641B7169D}" type="presParOf" srcId="{607AC864-85F1-437B-8AB4-C7298911FA7C}" destId="{037ABD43-BEB9-4713-91B3-90D86834A360}" srcOrd="0" destOrd="0" presId="urn:microsoft.com/office/officeart/2005/8/layout/bList2#2"/>
    <dgm:cxn modelId="{16CAC2BA-CACC-47B9-A039-1C9835820C46}" type="presParOf" srcId="{037ABD43-BEB9-4713-91B3-90D86834A360}" destId="{897EB0E8-F575-4C89-B78E-BBE09FC53878}" srcOrd="0" destOrd="0" presId="urn:microsoft.com/office/officeart/2005/8/layout/bList2#2"/>
    <dgm:cxn modelId="{692DE827-B97B-4577-8DBB-60DBE02BD687}" type="presParOf" srcId="{037ABD43-BEB9-4713-91B3-90D86834A360}" destId="{644E7A5D-707E-474E-8AEA-AD2ACF5DE243}" srcOrd="1" destOrd="0" presId="urn:microsoft.com/office/officeart/2005/8/layout/bList2#2"/>
    <dgm:cxn modelId="{AF6463C4-2E6A-470D-A1E5-8D45F8955871}" type="presParOf" srcId="{037ABD43-BEB9-4713-91B3-90D86834A360}" destId="{545F3487-8C57-4CB5-81D0-990200FD049B}" srcOrd="2" destOrd="0" presId="urn:microsoft.com/office/officeart/2005/8/layout/bList2#2"/>
    <dgm:cxn modelId="{64C4702C-2B06-412C-9D67-6AB7BA0C6B3C}" type="presParOf" srcId="{037ABD43-BEB9-4713-91B3-90D86834A360}" destId="{97E0FEE8-8596-453F-80C6-702F986D92AD}" srcOrd="3" destOrd="0" presId="urn:microsoft.com/office/officeart/2005/8/layout/bList2#2"/>
    <dgm:cxn modelId="{9A5F65BB-3CBA-4091-90F1-8C6F1E53C888}" type="presParOf" srcId="{607AC864-85F1-437B-8AB4-C7298911FA7C}" destId="{6F8B4160-10AF-4200-948A-39125B9DE56D}" srcOrd="1" destOrd="0" presId="urn:microsoft.com/office/officeart/2005/8/layout/bList2#2"/>
    <dgm:cxn modelId="{A9D4CB0F-3C72-4418-B3C5-BC983DC258F3}" type="presParOf" srcId="{607AC864-85F1-437B-8AB4-C7298911FA7C}" destId="{20CA36FB-4CB6-4F9A-8821-A095D01FC35E}" srcOrd="2" destOrd="0" presId="urn:microsoft.com/office/officeart/2005/8/layout/bList2#2"/>
    <dgm:cxn modelId="{A04BDCBC-DD02-4E29-8774-4C145CC0BE49}" type="presParOf" srcId="{20CA36FB-4CB6-4F9A-8821-A095D01FC35E}" destId="{31CBC924-0A11-4914-B99E-CA006684575E}" srcOrd="0" destOrd="0" presId="urn:microsoft.com/office/officeart/2005/8/layout/bList2#2"/>
    <dgm:cxn modelId="{606F37A9-DE29-4B66-A42E-5585C2478C73}" type="presParOf" srcId="{20CA36FB-4CB6-4F9A-8821-A095D01FC35E}" destId="{5AD9755A-1FC5-49BE-A468-E92EA81132E7}" srcOrd="1" destOrd="0" presId="urn:microsoft.com/office/officeart/2005/8/layout/bList2#2"/>
    <dgm:cxn modelId="{81E73F02-39DA-4A4C-8A50-65F8CB338953}" type="presParOf" srcId="{20CA36FB-4CB6-4F9A-8821-A095D01FC35E}" destId="{3FEF007E-638E-4AC3-9025-22D1C0254AEE}" srcOrd="2" destOrd="0" presId="urn:microsoft.com/office/officeart/2005/8/layout/bList2#2"/>
    <dgm:cxn modelId="{A7F40A88-5480-4584-916B-7C951E496CFE}" type="presParOf" srcId="{20CA36FB-4CB6-4F9A-8821-A095D01FC35E}" destId="{0CC7CA90-EBBF-4B1F-8E45-9231B5E821EC}" srcOrd="3" destOrd="0" presId="urn:microsoft.com/office/officeart/2005/8/layout/bList2#2"/>
    <dgm:cxn modelId="{6519C86E-11C9-4E4C-A2B5-50CDB9F9B06F}" type="presParOf" srcId="{607AC864-85F1-437B-8AB4-C7298911FA7C}" destId="{BD9D9654-3479-468F-BDFA-B705901D8520}" srcOrd="3" destOrd="0" presId="urn:microsoft.com/office/officeart/2005/8/layout/bList2#2"/>
    <dgm:cxn modelId="{49A273BA-E676-473D-82BA-8A478205D724}" type="presParOf" srcId="{607AC864-85F1-437B-8AB4-C7298911FA7C}" destId="{F40336AE-7C86-4CA6-9B85-AFBE64072554}" srcOrd="4" destOrd="0" presId="urn:microsoft.com/office/officeart/2005/8/layout/bList2#2"/>
    <dgm:cxn modelId="{863FAEBB-D451-490D-87EB-C2B9148E4F07}" type="presParOf" srcId="{F40336AE-7C86-4CA6-9B85-AFBE64072554}" destId="{5227A520-DC2D-49D7-B894-27D34BA6819D}" srcOrd="0" destOrd="0" presId="urn:microsoft.com/office/officeart/2005/8/layout/bList2#2"/>
    <dgm:cxn modelId="{55987890-D4A2-4B74-9245-2F925A2C7EB1}" type="presParOf" srcId="{F40336AE-7C86-4CA6-9B85-AFBE64072554}" destId="{C233965D-9B00-48D0-94FD-B8FAC6F9296C}" srcOrd="1" destOrd="0" presId="urn:microsoft.com/office/officeart/2005/8/layout/bList2#2"/>
    <dgm:cxn modelId="{784D35BC-F74D-47E7-8D5D-B12740A9D60F}" type="presParOf" srcId="{F40336AE-7C86-4CA6-9B85-AFBE64072554}" destId="{1410B5B9-5118-41BC-9ED9-F8A1F9EB8F12}" srcOrd="2" destOrd="0" presId="urn:microsoft.com/office/officeart/2005/8/layout/bList2#2"/>
    <dgm:cxn modelId="{47A1231A-8F3D-438A-9DFA-5E9698A40277}" type="presParOf" srcId="{F40336AE-7C86-4CA6-9B85-AFBE64072554}" destId="{CF6577B6-8840-459A-8BE1-3B88103D3EF4}" srcOrd="3" destOrd="0" presId="urn:microsoft.com/office/officeart/2005/8/layout/bList2#2"/>
    <dgm:cxn modelId="{30C22576-648B-48F5-84C9-5AFE38CB9A38}" type="presParOf" srcId="{607AC864-85F1-437B-8AB4-C7298911FA7C}" destId="{143FDA8F-0FFF-49AC-8F93-5E4BF6E71C84}" srcOrd="5" destOrd="0" presId="urn:microsoft.com/office/officeart/2005/8/layout/bList2#2"/>
    <dgm:cxn modelId="{6F29CB2B-35ED-4C42-B004-58D91557FBB1}" type="presParOf" srcId="{607AC864-85F1-437B-8AB4-C7298911FA7C}" destId="{F6C93546-6ACA-43E0-ADA1-BC5744C90EFA}" srcOrd="6" destOrd="0" presId="urn:microsoft.com/office/officeart/2005/8/layout/bList2#2"/>
    <dgm:cxn modelId="{C9C80DF4-416F-4460-93A0-BCABBFC47E54}" type="presParOf" srcId="{F6C93546-6ACA-43E0-ADA1-BC5744C90EFA}" destId="{B2BA7735-9E4C-4D7A-A06B-3F7367958C82}" srcOrd="0" destOrd="0" presId="urn:microsoft.com/office/officeart/2005/8/layout/bList2#2"/>
    <dgm:cxn modelId="{D383C58A-5DBB-4784-94A6-D521561B91D3}" type="presParOf" srcId="{F6C93546-6ACA-43E0-ADA1-BC5744C90EFA}" destId="{4542DAFA-94F8-46AC-A6E8-4D9B7FE94F29}" srcOrd="1" destOrd="0" presId="urn:microsoft.com/office/officeart/2005/8/layout/bList2#2"/>
    <dgm:cxn modelId="{909D305E-40C0-4F67-A5E8-66DFF7151500}" type="presParOf" srcId="{F6C93546-6ACA-43E0-ADA1-BC5744C90EFA}" destId="{D61E5FFC-8A14-432B-9344-14AE6E7C66E9}" srcOrd="2" destOrd="0" presId="urn:microsoft.com/office/officeart/2005/8/layout/bList2#2"/>
    <dgm:cxn modelId="{E5C8B90D-3FDC-40E2-863D-D783BBD527F9}" type="presParOf" srcId="{F6C93546-6ACA-43E0-ADA1-BC5744C90EFA}" destId="{2AAB04EB-D869-4A29-B4EC-B7C1FEB24F69}" srcOrd="3" destOrd="0" presId="urn:microsoft.com/office/officeart/2005/8/layout/bList2#2"/>
    <dgm:cxn modelId="{A359CF0B-5632-40CB-9317-232DAE2BB20F}" type="presParOf" srcId="{607AC864-85F1-437B-8AB4-C7298911FA7C}" destId="{15E6E7FC-52EF-4244-904B-FA1A42FC1820}" srcOrd="7" destOrd="0" presId="urn:microsoft.com/office/officeart/2005/8/layout/bList2#2"/>
    <dgm:cxn modelId="{5748B7D2-7BBC-478B-9564-FF5327A36008}" type="presParOf" srcId="{607AC864-85F1-437B-8AB4-C7298911FA7C}" destId="{A6C5BAB5-7D55-47D5-A303-3579B7A6A430}" srcOrd="8" destOrd="0" presId="urn:microsoft.com/office/officeart/2005/8/layout/bList2#2"/>
    <dgm:cxn modelId="{842CED66-F0C0-490C-B771-68FE942F96AB}" type="presParOf" srcId="{A6C5BAB5-7D55-47D5-A303-3579B7A6A430}" destId="{4A7ED31C-24C8-4BE7-8CBE-FD51E1DC97A5}" srcOrd="0" destOrd="0" presId="urn:microsoft.com/office/officeart/2005/8/layout/bList2#2"/>
    <dgm:cxn modelId="{D24946EE-C222-4937-B78E-BF3CA49D3D49}" type="presParOf" srcId="{A6C5BAB5-7D55-47D5-A303-3579B7A6A430}" destId="{59F8885C-B968-41D6-88F4-44C6D8EC49B5}" srcOrd="1" destOrd="0" presId="urn:microsoft.com/office/officeart/2005/8/layout/bList2#2"/>
    <dgm:cxn modelId="{039CA28C-E711-48AC-85EA-712C6DBAF36D}" type="presParOf" srcId="{A6C5BAB5-7D55-47D5-A303-3579B7A6A430}" destId="{5173415E-38FB-4BB1-A11E-23E85623089B}" srcOrd="2" destOrd="0" presId="urn:microsoft.com/office/officeart/2005/8/layout/bList2#2"/>
    <dgm:cxn modelId="{4E6F419C-4D95-4C88-A6E4-EFBE8AC85B86}" type="presParOf" srcId="{A6C5BAB5-7D55-47D5-A303-3579B7A6A430}" destId="{3CD98FCD-76EC-48D0-B8C4-21D4C8606081}" srcOrd="3" destOrd="0" presId="urn:microsoft.com/office/officeart/2005/8/layout/bList2#2"/>
    <dgm:cxn modelId="{044AAF71-4C0D-4D98-8580-D0EA5F45E7CF}" type="presParOf" srcId="{607AC864-85F1-437B-8AB4-C7298911FA7C}" destId="{0E9F12AB-6B31-45AC-B28B-80B6AB9506E8}" srcOrd="9" destOrd="0" presId="urn:microsoft.com/office/officeart/2005/8/layout/bList2#2"/>
    <dgm:cxn modelId="{2BB169F2-EE43-4538-9AA3-2FD0463084CB}" type="presParOf" srcId="{607AC864-85F1-437B-8AB4-C7298911FA7C}" destId="{970F208E-1338-4DD6-9795-1852787C2F20}" srcOrd="10" destOrd="0" presId="urn:microsoft.com/office/officeart/2005/8/layout/bList2#2"/>
    <dgm:cxn modelId="{B389B4CF-07FF-40CB-A9C3-DE73605E60DF}" type="presParOf" srcId="{970F208E-1338-4DD6-9795-1852787C2F20}" destId="{AA153859-7A77-4A6C-ACFE-9B13C9755BF9}" srcOrd="0" destOrd="0" presId="urn:microsoft.com/office/officeart/2005/8/layout/bList2#2"/>
    <dgm:cxn modelId="{3D0F08DD-B697-42AF-855B-77B283FEC1B9}" type="presParOf" srcId="{970F208E-1338-4DD6-9795-1852787C2F20}" destId="{B7576AA8-E775-4DF5-BEDB-CA02569AC7DC}" srcOrd="1" destOrd="0" presId="urn:microsoft.com/office/officeart/2005/8/layout/bList2#2"/>
    <dgm:cxn modelId="{F5791473-6445-4581-9F4D-EC1236BD82F3}" type="presParOf" srcId="{970F208E-1338-4DD6-9795-1852787C2F20}" destId="{E6E3BE78-C5A1-4B1A-B788-6BC29EC4695F}" srcOrd="2" destOrd="0" presId="urn:microsoft.com/office/officeart/2005/8/layout/bList2#2"/>
    <dgm:cxn modelId="{BDF36421-4CB4-4339-9F7A-A28D912501BB}" type="presParOf" srcId="{970F208E-1338-4DD6-9795-1852787C2F20}" destId="{FF9FC7C0-8921-4693-BC0C-1E84872C0F3C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0" rIns="3683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err="1" smtClean="0"/>
            <a:t>pear</a:t>
          </a:r>
          <a:endParaRPr lang="cs-CZ" sz="2900" kern="1200" dirty="0"/>
        </a:p>
      </dsp:txBody>
      <dsp:txXfrm>
        <a:off x="982140" y="1369857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0" rIns="3683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err="1" smtClean="0"/>
            <a:t>apple</a:t>
          </a:r>
          <a:endParaRPr lang="cs-CZ" sz="29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0" rIns="3683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lemon</a:t>
          </a:r>
          <a:endParaRPr lang="cs-CZ" sz="2900" kern="1200" dirty="0"/>
        </a:p>
      </dsp:txBody>
      <dsp:txXfrm>
        <a:off x="5264890" y="1369857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0" rIns="3683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err="1" smtClean="0"/>
            <a:t>plum</a:t>
          </a:r>
          <a:endParaRPr lang="cs-CZ" sz="2900" kern="1200" dirty="0"/>
        </a:p>
      </dsp:txBody>
      <dsp:txXfrm>
        <a:off x="982140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0" rIns="3683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err="1" smtClean="0"/>
            <a:t>orange</a:t>
          </a:r>
          <a:endParaRPr lang="cs-CZ" sz="2900" kern="1200" dirty="0"/>
        </a:p>
      </dsp:txBody>
      <dsp:txXfrm>
        <a:off x="3123515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0" rIns="3683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err="1" smtClean="0"/>
            <a:t>banana</a:t>
          </a:r>
          <a:endParaRPr lang="cs-CZ" sz="2900" kern="1200" dirty="0"/>
        </a:p>
      </dsp:txBody>
      <dsp:txXfrm>
        <a:off x="5264890" y="3788858"/>
        <a:ext cx="1289753" cy="587869"/>
      </dsp:txXfrm>
    </dsp:sp>
    <dsp:sp modelId="{FF9FC7C0-8921-4693-BC0C-1E84872C0F3C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98214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98214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1369857"/>
        <a:ext cx="1289753" cy="587869"/>
      </dsp:txXfrm>
    </dsp:sp>
    <dsp:sp modelId="{97E0FEE8-8596-453F-80C6-702F986D92AD}">
      <dsp:nvSpPr>
        <dsp:cNvPr id="0" name=""/>
        <dsp:cNvSpPr/>
      </dsp:nvSpPr>
      <dsp:spPr>
        <a:xfrm>
          <a:off x="232370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3123515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3123515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1369857"/>
        <a:ext cx="1289753" cy="587869"/>
      </dsp:txXfrm>
    </dsp:sp>
    <dsp:sp modelId="{0CC7CA90-EBBF-4B1F-8E45-9231B5E821EC}">
      <dsp:nvSpPr>
        <dsp:cNvPr id="0" name=""/>
        <dsp:cNvSpPr/>
      </dsp:nvSpPr>
      <dsp:spPr>
        <a:xfrm>
          <a:off x="4465077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5264890" y="2719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5264890" y="1369857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1369857"/>
        <a:ext cx="1289753" cy="587869"/>
      </dsp:txXfrm>
    </dsp:sp>
    <dsp:sp modelId="{CF6577B6-8840-459A-8BE1-3B88103D3EF4}">
      <dsp:nvSpPr>
        <dsp:cNvPr id="0" name=""/>
        <dsp:cNvSpPr/>
      </dsp:nvSpPr>
      <dsp:spPr>
        <a:xfrm>
          <a:off x="6606452" y="1463235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98214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98214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982140" y="3788858"/>
        <a:ext cx="1289753" cy="587869"/>
      </dsp:txXfrm>
    </dsp:sp>
    <dsp:sp modelId="{2AAB04EB-D869-4A29-B4EC-B7C1FEB24F69}">
      <dsp:nvSpPr>
        <dsp:cNvPr id="0" name=""/>
        <dsp:cNvSpPr/>
      </dsp:nvSpPr>
      <dsp:spPr>
        <a:xfrm>
          <a:off x="232370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3123515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3123515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3123515" y="3788858"/>
        <a:ext cx="1289753" cy="587869"/>
      </dsp:txXfrm>
    </dsp:sp>
    <dsp:sp modelId="{3CD98FCD-76EC-48D0-B8C4-21D4C8606081}">
      <dsp:nvSpPr>
        <dsp:cNvPr id="0" name=""/>
        <dsp:cNvSpPr/>
      </dsp:nvSpPr>
      <dsp:spPr>
        <a:xfrm>
          <a:off x="4465077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5264890" y="2421720"/>
          <a:ext cx="1831449" cy="136713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5264890" y="3788858"/>
          <a:ext cx="1831449" cy="5878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0" rIns="53340" bIns="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200" kern="1200" dirty="0"/>
        </a:p>
      </dsp:txBody>
      <dsp:txXfrm>
        <a:off x="5264890" y="3788858"/>
        <a:ext cx="1289753" cy="587869"/>
      </dsp:txXfrm>
    </dsp:sp>
    <dsp:sp modelId="{FF9FC7C0-8921-4693-BC0C-1E84872C0F3C}">
      <dsp:nvSpPr>
        <dsp:cNvPr id="0" name=""/>
        <dsp:cNvSpPr/>
      </dsp:nvSpPr>
      <dsp:spPr>
        <a:xfrm>
          <a:off x="6606452" y="3882236"/>
          <a:ext cx="641007" cy="641007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4F11-33FD-49EE-BFFC-FFC6F9EAF4AA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3397-BEEB-4DFD-B3B2-54E9CEF0A2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4642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4F11-33FD-49EE-BFFC-FFC6F9EAF4AA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3397-BEEB-4DFD-B3B2-54E9CEF0A2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1459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4F11-33FD-49EE-BFFC-FFC6F9EAF4AA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3397-BEEB-4DFD-B3B2-54E9CEF0A2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00603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4F11-33FD-49EE-BFFC-FFC6F9EAF4AA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3397-BEEB-4DFD-B3B2-54E9CEF0A2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4916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4F11-33FD-49EE-BFFC-FFC6F9EAF4AA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3397-BEEB-4DFD-B3B2-54E9CEF0A2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8992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4F11-33FD-49EE-BFFC-FFC6F9EAF4AA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3397-BEEB-4DFD-B3B2-54E9CEF0A2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2207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4F11-33FD-49EE-BFFC-FFC6F9EAF4AA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3397-BEEB-4DFD-B3B2-54E9CEF0A2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7937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4F11-33FD-49EE-BFFC-FFC6F9EAF4AA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3397-BEEB-4DFD-B3B2-54E9CEF0A2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0260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4F11-33FD-49EE-BFFC-FFC6F9EAF4AA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3397-BEEB-4DFD-B3B2-54E9CEF0A2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06061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4F11-33FD-49EE-BFFC-FFC6F9EAF4AA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3397-BEEB-4DFD-B3B2-54E9CEF0A2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7659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04F11-33FD-49EE-BFFC-FFC6F9EAF4AA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D3397-BEEB-4DFD-B3B2-54E9CEF0A2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55943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04F11-33FD-49EE-BFFC-FFC6F9EAF4AA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D3397-BEEB-4DFD-B3B2-54E9CEF0A2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7539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12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FRUIT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VY_32_INOVACE_077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13755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FRUIT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29373632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apple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jablko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orange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pomeranč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banana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banán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pear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hruška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švestka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lemon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citrón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1069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FRUIT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018964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u s e r\Local Settings\Temporary Internet Files\Content.IE5\OKO5AVFA\MC900441708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550233"/>
            <a:ext cx="1371600" cy="15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OHFHYJVN\MC900441720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979068"/>
            <a:ext cx="1515616" cy="1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FE201DQU\MC900441718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979068"/>
            <a:ext cx="1440160" cy="151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TBO1PFT2\MC90008838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58282"/>
            <a:ext cx="1615714" cy="1299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FE201DQU\MC900436910[1]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3813" y="3979068"/>
            <a:ext cx="1714500" cy="1495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OKO5AVFA\MC900436892[1]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658282"/>
            <a:ext cx="1433314" cy="140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1743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FRUIT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025204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Documents and Settings\u s e r\Local Settings\Temporary Internet Files\Content.IE5\OKO5AVFA\MC900441708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550233"/>
            <a:ext cx="1371600" cy="15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Documents and Settings\u s e r\Local Settings\Temporary Internet Files\Content.IE5\OHFHYJVN\MC900441720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979068"/>
            <a:ext cx="1515616" cy="1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u s e r\Local Settings\Temporary Internet Files\Content.IE5\FE201DQU\MC900441718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979068"/>
            <a:ext cx="1440160" cy="151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Documents and Settings\u s e r\Local Settings\Temporary Internet Files\Content.IE5\TBO1PFT2\MC90008838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58282"/>
            <a:ext cx="1615714" cy="1299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Documents and Settings\u s e r\Local Settings\Temporary Internet Files\Content.IE5\FE201DQU\MC900436910[1]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3813" y="3979068"/>
            <a:ext cx="1714500" cy="1495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Documents and Settings\u s e r\Local Settings\Temporary Internet Files\Content.IE5\OKO5AVFA\MC900436892[1]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658282"/>
            <a:ext cx="1433314" cy="140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28171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FRUIT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16160284"/>
              </p:ext>
            </p:extLst>
          </p:nvPr>
        </p:nvGraphicFramePr>
        <p:xfrm>
          <a:off x="3635896" y="2492896"/>
          <a:ext cx="1800200" cy="219643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00200"/>
              </a:tblGrid>
              <a:tr h="366073">
                <a:tc>
                  <a:txBody>
                    <a:bodyPr/>
                    <a:lstStyle/>
                    <a:p>
                      <a:r>
                        <a:rPr lang="cs-CZ" dirty="0" smtClean="0"/>
                        <a:t>lemon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orange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plum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banana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apple</a:t>
                      </a:r>
                      <a:endParaRPr lang="cs-CZ" dirty="0"/>
                    </a:p>
                  </a:txBody>
                  <a:tcPr/>
                </a:tc>
              </a:tr>
              <a:tr h="366073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pear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Documents and Settings\u s e r\Local Settings\Temporary Internet Files\Content.IE5\OKO5AVFA\MC90044170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1218" y="2519668"/>
            <a:ext cx="1371600" cy="15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Documents and Settings\u s e r\Local Settings\Temporary Internet Files\Content.IE5\OHFHYJVN\MC90044172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706" y="4869160"/>
            <a:ext cx="1515616" cy="158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u s e r\Local Settings\Temporary Internet Files\Content.IE5\FE201DQU\MC90044171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3287" y="4653136"/>
            <a:ext cx="1440160" cy="151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Documents and Settings\u s e r\Local Settings\Temporary Internet Files\Content.IE5\TBO1PFT2\MC90008838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1615714" cy="1299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Documents and Settings\u s e r\Local Settings\Temporary Internet Files\Content.IE5\FE201DQU\MC900436910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7466" y="522661"/>
            <a:ext cx="1714500" cy="1495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Documents and Settings\u s e r\Local Settings\Temporary Internet Files\Content.IE5\OKO5AVFA\MC900436892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4808" y="2636912"/>
            <a:ext cx="1433314" cy="140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173433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34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FRUIT</vt:lpstr>
      <vt:lpstr>FRUIT</vt:lpstr>
      <vt:lpstr>FRUIT</vt:lpstr>
      <vt:lpstr>FRUIT</vt:lpstr>
      <vt:lpstr>FRUIT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FRUIT</dc:title>
  <dc:creator>PC</dc:creator>
  <cp:lastModifiedBy>Pavel Vlček</cp:lastModifiedBy>
  <cp:revision>5</cp:revision>
  <dcterms:created xsi:type="dcterms:W3CDTF">2013-02-05T14:33:37Z</dcterms:created>
  <dcterms:modified xsi:type="dcterms:W3CDTF">2013-03-24T21:19:49Z</dcterms:modified>
</cp:coreProperties>
</file>