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peppers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onion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tomato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peas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carrots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r>
            <a:rPr lang="cs-CZ" dirty="0" err="1" smtClean="0"/>
            <a:t>beans</a:t>
          </a:r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r>
            <a:rPr lang="cs-CZ" dirty="0" err="1" smtClean="0"/>
            <a:t>cucumber</a:t>
          </a:r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potatoes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69D804CE-C721-4024-AE70-BE455A8B3BFD}" type="presOf" srcId="{B677FB20-46FC-4774-884E-3E9224894D17}" destId="{BD9D9654-3479-468F-BDFA-B705901D8520}" srcOrd="0" destOrd="0" presId="urn:microsoft.com/office/officeart/2005/8/layout/bList2#1"/>
    <dgm:cxn modelId="{68A66BF8-D754-47D0-98BE-C56ED032C4A8}" type="presOf" srcId="{6AAC5AA1-E3BF-4C2D-9018-A2092DD47BDA}" destId="{6F8B4160-10AF-4200-948A-39125B9DE56D}" srcOrd="0" destOrd="0" presId="urn:microsoft.com/office/officeart/2005/8/layout/bList2#1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2CC2283D-3862-44E8-97E4-71A8374A229C}" type="presOf" srcId="{DF9D4DC0-A695-498C-ACED-F7DE94913BEF}" destId="{5173415E-38FB-4BB1-A11E-23E85623089B}" srcOrd="1" destOrd="0" presId="urn:microsoft.com/office/officeart/2005/8/layout/bList2#1"/>
    <dgm:cxn modelId="{6A714AD8-6F1E-47AF-A143-76C6B86A090B}" type="presOf" srcId="{2EEDF19E-1579-4F34-86A1-64B821A5D644}" destId="{B2658DB1-2781-4A51-B9DC-59CD3A39B267}" srcOrd="0" destOrd="0" presId="urn:microsoft.com/office/officeart/2005/8/layout/bList2#1"/>
    <dgm:cxn modelId="{2BE01241-E959-4037-BE43-69599F8C5514}" type="presOf" srcId="{5029E418-AD17-4321-A8AD-2D8661A83352}" destId="{5AD9755A-1FC5-49BE-A468-E92EA81132E7}" srcOrd="0" destOrd="0" presId="urn:microsoft.com/office/officeart/2005/8/layout/bList2#1"/>
    <dgm:cxn modelId="{490E4895-C709-478D-BA80-06A54B5CF5CB}" type="presOf" srcId="{399A6F4D-11F2-43F4-8C60-25FF5BACFA16}" destId="{C1B5BB59-91B7-4ADC-AE06-4DEB99EF288D}" srcOrd="0" destOrd="0" presId="urn:microsoft.com/office/officeart/2005/8/layout/bList2#1"/>
    <dgm:cxn modelId="{D7B85BD4-5506-47D1-892A-128CB0CC6923}" type="presOf" srcId="{357462F1-7521-4C2C-8BC4-BF4EC6306070}" destId="{545F3487-8C57-4CB5-81D0-990200FD049B}" srcOrd="1" destOrd="0" presId="urn:microsoft.com/office/officeart/2005/8/layout/bList2#1"/>
    <dgm:cxn modelId="{26146FE7-0D12-4016-82D3-6BEE54C07FFF}" type="presOf" srcId="{91E1CCFB-C42F-4C8E-B6AC-E8404BFB232F}" destId="{15E6E7FC-52EF-4244-904B-FA1A42FC1820}" srcOrd="0" destOrd="0" presId="urn:microsoft.com/office/officeart/2005/8/layout/bList2#1"/>
    <dgm:cxn modelId="{CBB58BD9-1807-4B88-B21A-1405FD818458}" type="presOf" srcId="{72342CCE-4AA7-45B6-B8AA-5CCFB189108D}" destId="{AFE357F7-C00F-4213-AA82-EA7F8B4515EF}" srcOrd="0" destOrd="0" presId="urn:microsoft.com/office/officeart/2005/8/layout/bList2#1"/>
    <dgm:cxn modelId="{32328136-2A44-48D2-B0D5-4AEDD237209E}" type="presOf" srcId="{7FFA3D2E-8199-47CF-85B3-4CE379EFBF6F}" destId="{1410B5B9-5118-41BC-9ED9-F8A1F9EB8F12}" srcOrd="1" destOrd="0" presId="urn:microsoft.com/office/officeart/2005/8/layout/bList2#1"/>
    <dgm:cxn modelId="{BFC5C0DE-A14F-4BEB-B6F0-5B39CA65A9D5}" type="presOf" srcId="{182AD93E-39E1-416D-B116-E6904BC5F1E6}" destId="{0E9F12AB-6B31-45AC-B28B-80B6AB9506E8}" srcOrd="0" destOrd="0" presId="urn:microsoft.com/office/officeart/2005/8/layout/bList2#1"/>
    <dgm:cxn modelId="{25CCDA18-0EA8-42F0-98B4-58F1DEDE1E60}" type="presOf" srcId="{6F1A24D6-EFFE-42F2-8BF5-90753FCAC380}" destId="{143FDA8F-0FFF-49AC-8F93-5E4BF6E71C84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6363468A-0218-4CF7-87D2-742B5365A5E7}" type="presOf" srcId="{7FFA3D2E-8199-47CF-85B3-4CE379EFBF6F}" destId="{C233965D-9B00-48D0-94FD-B8FAC6F9296C}" srcOrd="0" destOrd="0" presId="urn:microsoft.com/office/officeart/2005/8/layout/bList2#1"/>
    <dgm:cxn modelId="{6109FABE-C5CE-45B4-B900-4BAF10C40653}" type="presOf" srcId="{3372A45D-BE62-4BE5-95F1-B23D75F7AC52}" destId="{4542DAFA-94F8-46AC-A6E8-4D9B7FE94F29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5FF184BA-1C19-4AA0-BAA4-E5029348F530}" type="presOf" srcId="{5029E418-AD17-4321-A8AD-2D8661A83352}" destId="{3FEF007E-638E-4AC3-9025-22D1C0254AEE}" srcOrd="1" destOrd="0" presId="urn:microsoft.com/office/officeart/2005/8/layout/bList2#1"/>
    <dgm:cxn modelId="{71D032A5-97B9-482E-AFE5-C04C454AEFF6}" type="presOf" srcId="{C9FD11D7-F34F-4ADD-A9D5-B40938C121A1}" destId="{607AC864-85F1-437B-8AB4-C7298911FA7C}" srcOrd="0" destOrd="0" presId="urn:microsoft.com/office/officeart/2005/8/layout/bList2#1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600002B4-7622-43EC-A8B8-B5C79654BFD4}" type="presOf" srcId="{C6BC0503-0526-421A-BA2A-C694C61EDE04}" destId="{E6E3BE78-C5A1-4B1A-B788-6BC29EC4695F}" srcOrd="1" destOrd="0" presId="urn:microsoft.com/office/officeart/2005/8/layout/bList2#1"/>
    <dgm:cxn modelId="{79D29E80-8FCA-4A26-ABC9-6B6FD838F988}" type="presOf" srcId="{9F1A1E04-EABE-4733-9CA3-0EE7F397E2B7}" destId="{B9AF6661-FD7B-4BF9-8882-D8290D5E124C}" srcOrd="0" destOrd="0" presId="urn:microsoft.com/office/officeart/2005/8/layout/bList2#1"/>
    <dgm:cxn modelId="{C5200C81-79B0-4D4E-ACF3-EBA6F988A022}" type="presOf" srcId="{9F1A1E04-EABE-4733-9CA3-0EE7F397E2B7}" destId="{5F3F0E13-3F74-4BDD-9412-45AAE6C36BB6}" srcOrd="1" destOrd="0" presId="urn:microsoft.com/office/officeart/2005/8/layout/bList2#1"/>
    <dgm:cxn modelId="{47A7EEA2-74CF-493F-8EF0-175F2CF8D047}" type="presOf" srcId="{C6BC0503-0526-421A-BA2A-C694C61EDE04}" destId="{B7576AA8-E775-4DF5-BEDB-CA02569AC7DC}" srcOrd="0" destOrd="0" presId="urn:microsoft.com/office/officeart/2005/8/layout/bList2#1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B115B4EE-D0AC-49CA-94AA-E376EC0151E5}" type="presOf" srcId="{2EEDF19E-1579-4F34-86A1-64B821A5D644}" destId="{ADA39AFC-42EB-4CB4-95C0-A6F6FBED00EA}" srcOrd="1" destOrd="0" presId="urn:microsoft.com/office/officeart/2005/8/layout/bList2#1"/>
    <dgm:cxn modelId="{46E2C020-9F39-476A-8D87-114E39B1E43E}" type="presOf" srcId="{3372A45D-BE62-4BE5-95F1-B23D75F7AC52}" destId="{D61E5FFC-8A14-432B-9344-14AE6E7C66E9}" srcOrd="1" destOrd="0" presId="urn:microsoft.com/office/officeart/2005/8/layout/bList2#1"/>
    <dgm:cxn modelId="{784F7B7F-9708-489B-A3C8-65714F721680}" type="presOf" srcId="{DF9D4DC0-A695-498C-ACED-F7DE94913BEF}" destId="{59F8885C-B968-41D6-88F4-44C6D8EC49B5}" srcOrd="0" destOrd="0" presId="urn:microsoft.com/office/officeart/2005/8/layout/bList2#1"/>
    <dgm:cxn modelId="{3685319D-D3D8-4890-9430-1498BA85AD01}" type="presOf" srcId="{357462F1-7521-4C2C-8BC4-BF4EC6306070}" destId="{644E7A5D-707E-474E-8AEA-AD2ACF5DE243}" srcOrd="0" destOrd="0" presId="urn:microsoft.com/office/officeart/2005/8/layout/bList2#1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0F7CD5D3-91A8-421E-A9B9-10AD87533E43}" type="presParOf" srcId="{607AC864-85F1-437B-8AB4-C7298911FA7C}" destId="{037ABD43-BEB9-4713-91B3-90D86834A360}" srcOrd="0" destOrd="0" presId="urn:microsoft.com/office/officeart/2005/8/layout/bList2#1"/>
    <dgm:cxn modelId="{B92DB37A-A748-4BE3-ACB7-29D857FE5AAE}" type="presParOf" srcId="{037ABD43-BEB9-4713-91B3-90D86834A360}" destId="{897EB0E8-F575-4C89-B78E-BBE09FC53878}" srcOrd="0" destOrd="0" presId="urn:microsoft.com/office/officeart/2005/8/layout/bList2#1"/>
    <dgm:cxn modelId="{2808CB6F-A62C-4D92-8432-CA2C09A96B49}" type="presParOf" srcId="{037ABD43-BEB9-4713-91B3-90D86834A360}" destId="{644E7A5D-707E-474E-8AEA-AD2ACF5DE243}" srcOrd="1" destOrd="0" presId="urn:microsoft.com/office/officeart/2005/8/layout/bList2#1"/>
    <dgm:cxn modelId="{3618DF41-969C-46A9-8C73-D98EB3710F00}" type="presParOf" srcId="{037ABD43-BEB9-4713-91B3-90D86834A360}" destId="{545F3487-8C57-4CB5-81D0-990200FD049B}" srcOrd="2" destOrd="0" presId="urn:microsoft.com/office/officeart/2005/8/layout/bList2#1"/>
    <dgm:cxn modelId="{F99E6AF5-A096-4862-A075-18CC845C8B65}" type="presParOf" srcId="{037ABD43-BEB9-4713-91B3-90D86834A360}" destId="{97E0FEE8-8596-453F-80C6-702F986D92AD}" srcOrd="3" destOrd="0" presId="urn:microsoft.com/office/officeart/2005/8/layout/bList2#1"/>
    <dgm:cxn modelId="{9BDE2403-2108-40BA-A5C5-8E64C357F868}" type="presParOf" srcId="{607AC864-85F1-437B-8AB4-C7298911FA7C}" destId="{6F8B4160-10AF-4200-948A-39125B9DE56D}" srcOrd="1" destOrd="0" presId="urn:microsoft.com/office/officeart/2005/8/layout/bList2#1"/>
    <dgm:cxn modelId="{95BA28BD-C3B9-42E6-93FF-A6B013FEE54F}" type="presParOf" srcId="{607AC864-85F1-437B-8AB4-C7298911FA7C}" destId="{20CA36FB-4CB6-4F9A-8821-A095D01FC35E}" srcOrd="2" destOrd="0" presId="urn:microsoft.com/office/officeart/2005/8/layout/bList2#1"/>
    <dgm:cxn modelId="{E147306A-E8BD-4C54-866B-C2D61806578C}" type="presParOf" srcId="{20CA36FB-4CB6-4F9A-8821-A095D01FC35E}" destId="{31CBC924-0A11-4914-B99E-CA006684575E}" srcOrd="0" destOrd="0" presId="urn:microsoft.com/office/officeart/2005/8/layout/bList2#1"/>
    <dgm:cxn modelId="{06E423A4-D0FD-413E-96A0-DA3F415036EC}" type="presParOf" srcId="{20CA36FB-4CB6-4F9A-8821-A095D01FC35E}" destId="{5AD9755A-1FC5-49BE-A468-E92EA81132E7}" srcOrd="1" destOrd="0" presId="urn:microsoft.com/office/officeart/2005/8/layout/bList2#1"/>
    <dgm:cxn modelId="{2601A65B-2AEA-4D1E-947B-8982DE6FD000}" type="presParOf" srcId="{20CA36FB-4CB6-4F9A-8821-A095D01FC35E}" destId="{3FEF007E-638E-4AC3-9025-22D1C0254AEE}" srcOrd="2" destOrd="0" presId="urn:microsoft.com/office/officeart/2005/8/layout/bList2#1"/>
    <dgm:cxn modelId="{9F8CBCF0-F7B0-4156-8326-465D8CC1FA46}" type="presParOf" srcId="{20CA36FB-4CB6-4F9A-8821-A095D01FC35E}" destId="{0CC7CA90-EBBF-4B1F-8E45-9231B5E821EC}" srcOrd="3" destOrd="0" presId="urn:microsoft.com/office/officeart/2005/8/layout/bList2#1"/>
    <dgm:cxn modelId="{92851B90-6F40-48CE-B838-3633A0B0C07F}" type="presParOf" srcId="{607AC864-85F1-437B-8AB4-C7298911FA7C}" destId="{BD9D9654-3479-468F-BDFA-B705901D8520}" srcOrd="3" destOrd="0" presId="urn:microsoft.com/office/officeart/2005/8/layout/bList2#1"/>
    <dgm:cxn modelId="{6D6C502D-BD39-45DC-A621-AD08D87A6F19}" type="presParOf" srcId="{607AC864-85F1-437B-8AB4-C7298911FA7C}" destId="{F40336AE-7C86-4CA6-9B85-AFBE64072554}" srcOrd="4" destOrd="0" presId="urn:microsoft.com/office/officeart/2005/8/layout/bList2#1"/>
    <dgm:cxn modelId="{83782136-1E23-4002-81E3-21E44D087311}" type="presParOf" srcId="{F40336AE-7C86-4CA6-9B85-AFBE64072554}" destId="{5227A520-DC2D-49D7-B894-27D34BA6819D}" srcOrd="0" destOrd="0" presId="urn:microsoft.com/office/officeart/2005/8/layout/bList2#1"/>
    <dgm:cxn modelId="{9A3DD276-8F41-42AB-9A2B-1AB5A388BE6C}" type="presParOf" srcId="{F40336AE-7C86-4CA6-9B85-AFBE64072554}" destId="{C233965D-9B00-48D0-94FD-B8FAC6F9296C}" srcOrd="1" destOrd="0" presId="urn:microsoft.com/office/officeart/2005/8/layout/bList2#1"/>
    <dgm:cxn modelId="{3E49FBE6-3ED2-4019-BEFA-1D816CA04F06}" type="presParOf" srcId="{F40336AE-7C86-4CA6-9B85-AFBE64072554}" destId="{1410B5B9-5118-41BC-9ED9-F8A1F9EB8F12}" srcOrd="2" destOrd="0" presId="urn:microsoft.com/office/officeart/2005/8/layout/bList2#1"/>
    <dgm:cxn modelId="{A575F2A8-FBF6-493F-B485-D4D6F110A013}" type="presParOf" srcId="{F40336AE-7C86-4CA6-9B85-AFBE64072554}" destId="{CF6577B6-8840-459A-8BE1-3B88103D3EF4}" srcOrd="3" destOrd="0" presId="urn:microsoft.com/office/officeart/2005/8/layout/bList2#1"/>
    <dgm:cxn modelId="{457B72C8-0570-4A84-BE94-DAD937C8B54B}" type="presParOf" srcId="{607AC864-85F1-437B-8AB4-C7298911FA7C}" destId="{143FDA8F-0FFF-49AC-8F93-5E4BF6E71C84}" srcOrd="5" destOrd="0" presId="urn:microsoft.com/office/officeart/2005/8/layout/bList2#1"/>
    <dgm:cxn modelId="{56A1BC57-A4F0-4891-9CA4-0505FC53B508}" type="presParOf" srcId="{607AC864-85F1-437B-8AB4-C7298911FA7C}" destId="{58B2CF5D-6D32-481D-B765-6871614151AB}" srcOrd="6" destOrd="0" presId="urn:microsoft.com/office/officeart/2005/8/layout/bList2#1"/>
    <dgm:cxn modelId="{6B663A4C-04B6-40FC-950F-F86DEDC30B39}" type="presParOf" srcId="{58B2CF5D-6D32-481D-B765-6871614151AB}" destId="{E69BF197-F33A-41A6-8DDA-05D155EDD536}" srcOrd="0" destOrd="0" presId="urn:microsoft.com/office/officeart/2005/8/layout/bList2#1"/>
    <dgm:cxn modelId="{4F0D68E6-E871-4D91-9267-46FDEDE644C2}" type="presParOf" srcId="{58B2CF5D-6D32-481D-B765-6871614151AB}" destId="{B2658DB1-2781-4A51-B9DC-59CD3A39B267}" srcOrd="1" destOrd="0" presId="urn:microsoft.com/office/officeart/2005/8/layout/bList2#1"/>
    <dgm:cxn modelId="{C11A3F7A-0DE2-40DB-8897-FF6864133C1F}" type="presParOf" srcId="{58B2CF5D-6D32-481D-B765-6871614151AB}" destId="{ADA39AFC-42EB-4CB4-95C0-A6F6FBED00EA}" srcOrd="2" destOrd="0" presId="urn:microsoft.com/office/officeart/2005/8/layout/bList2#1"/>
    <dgm:cxn modelId="{6EA161CC-B4E8-4858-969C-C0D1CF2AD471}" type="presParOf" srcId="{58B2CF5D-6D32-481D-B765-6871614151AB}" destId="{AFFA5A7A-D0F2-42A4-A42D-008D1B2C9C45}" srcOrd="3" destOrd="0" presId="urn:microsoft.com/office/officeart/2005/8/layout/bList2#1"/>
    <dgm:cxn modelId="{6BBC062F-CB58-4AA3-9DA6-0FFCD43EB2D3}" type="presParOf" srcId="{607AC864-85F1-437B-8AB4-C7298911FA7C}" destId="{C1B5BB59-91B7-4ADC-AE06-4DEB99EF288D}" srcOrd="7" destOrd="0" presId="urn:microsoft.com/office/officeart/2005/8/layout/bList2#1"/>
    <dgm:cxn modelId="{E2FA1111-F285-40CD-B1AE-55B7DB21E8F9}" type="presParOf" srcId="{607AC864-85F1-437B-8AB4-C7298911FA7C}" destId="{C0508D51-7800-437C-B74A-36455C202F36}" srcOrd="8" destOrd="0" presId="urn:microsoft.com/office/officeart/2005/8/layout/bList2#1"/>
    <dgm:cxn modelId="{1FA7CEAA-ECF4-46C1-B0ED-5055B64C4D50}" type="presParOf" srcId="{C0508D51-7800-437C-B74A-36455C202F36}" destId="{0153B33D-2F5B-4883-B3E5-C8679B155F0D}" srcOrd="0" destOrd="0" presId="urn:microsoft.com/office/officeart/2005/8/layout/bList2#1"/>
    <dgm:cxn modelId="{41600AF5-AB85-48D8-BC60-1E0291500F9F}" type="presParOf" srcId="{C0508D51-7800-437C-B74A-36455C202F36}" destId="{B9AF6661-FD7B-4BF9-8882-D8290D5E124C}" srcOrd="1" destOrd="0" presId="urn:microsoft.com/office/officeart/2005/8/layout/bList2#1"/>
    <dgm:cxn modelId="{1979A288-823B-41B1-BB9C-962C0F8A41D5}" type="presParOf" srcId="{C0508D51-7800-437C-B74A-36455C202F36}" destId="{5F3F0E13-3F74-4BDD-9412-45AAE6C36BB6}" srcOrd="2" destOrd="0" presId="urn:microsoft.com/office/officeart/2005/8/layout/bList2#1"/>
    <dgm:cxn modelId="{5DE16B75-AF43-48AA-9D54-676156E60AA3}" type="presParOf" srcId="{C0508D51-7800-437C-B74A-36455C202F36}" destId="{EF1588DB-DFBF-4E6E-B2F3-207BACF13F25}" srcOrd="3" destOrd="0" presId="urn:microsoft.com/office/officeart/2005/8/layout/bList2#1"/>
    <dgm:cxn modelId="{EA9AAC9D-08C5-4DE1-9466-95F4F6B1907B}" type="presParOf" srcId="{607AC864-85F1-437B-8AB4-C7298911FA7C}" destId="{AFE357F7-C00F-4213-AA82-EA7F8B4515EF}" srcOrd="9" destOrd="0" presId="urn:microsoft.com/office/officeart/2005/8/layout/bList2#1"/>
    <dgm:cxn modelId="{EF4EE569-B400-4949-9613-56FA7096FC8C}" type="presParOf" srcId="{607AC864-85F1-437B-8AB4-C7298911FA7C}" destId="{F6C93546-6ACA-43E0-ADA1-BC5744C90EFA}" srcOrd="10" destOrd="0" presId="urn:microsoft.com/office/officeart/2005/8/layout/bList2#1"/>
    <dgm:cxn modelId="{92810A6E-54B5-4E68-BD17-F115DB4C5EE1}" type="presParOf" srcId="{F6C93546-6ACA-43E0-ADA1-BC5744C90EFA}" destId="{B2BA7735-9E4C-4D7A-A06B-3F7367958C82}" srcOrd="0" destOrd="0" presId="urn:microsoft.com/office/officeart/2005/8/layout/bList2#1"/>
    <dgm:cxn modelId="{1B877FD3-5176-4A5F-AA68-1039DD5D770D}" type="presParOf" srcId="{F6C93546-6ACA-43E0-ADA1-BC5744C90EFA}" destId="{4542DAFA-94F8-46AC-A6E8-4D9B7FE94F29}" srcOrd="1" destOrd="0" presId="urn:microsoft.com/office/officeart/2005/8/layout/bList2#1"/>
    <dgm:cxn modelId="{51201F1F-B1C0-41EA-A624-80B6F0966E38}" type="presParOf" srcId="{F6C93546-6ACA-43E0-ADA1-BC5744C90EFA}" destId="{D61E5FFC-8A14-432B-9344-14AE6E7C66E9}" srcOrd="2" destOrd="0" presId="urn:microsoft.com/office/officeart/2005/8/layout/bList2#1"/>
    <dgm:cxn modelId="{1E92E35B-56DA-4A99-ADD6-4345CEB2FB1A}" type="presParOf" srcId="{F6C93546-6ACA-43E0-ADA1-BC5744C90EFA}" destId="{2AAB04EB-D869-4A29-B4EC-B7C1FEB24F69}" srcOrd="3" destOrd="0" presId="urn:microsoft.com/office/officeart/2005/8/layout/bList2#1"/>
    <dgm:cxn modelId="{C808BA46-0F62-4C16-80C2-1E95959E8405}" type="presParOf" srcId="{607AC864-85F1-437B-8AB4-C7298911FA7C}" destId="{15E6E7FC-52EF-4244-904B-FA1A42FC1820}" srcOrd="11" destOrd="0" presId="urn:microsoft.com/office/officeart/2005/8/layout/bList2#1"/>
    <dgm:cxn modelId="{0B018254-2396-467B-9B18-CE2218602DFC}" type="presParOf" srcId="{607AC864-85F1-437B-8AB4-C7298911FA7C}" destId="{A6C5BAB5-7D55-47D5-A303-3579B7A6A430}" srcOrd="12" destOrd="0" presId="urn:microsoft.com/office/officeart/2005/8/layout/bList2#1"/>
    <dgm:cxn modelId="{150D36D2-9A7E-4351-A18D-9D9C710D581E}" type="presParOf" srcId="{A6C5BAB5-7D55-47D5-A303-3579B7A6A430}" destId="{4A7ED31C-24C8-4BE7-8CBE-FD51E1DC97A5}" srcOrd="0" destOrd="0" presId="urn:microsoft.com/office/officeart/2005/8/layout/bList2#1"/>
    <dgm:cxn modelId="{776212E6-D416-4BD1-9C0F-772B4AE37317}" type="presParOf" srcId="{A6C5BAB5-7D55-47D5-A303-3579B7A6A430}" destId="{59F8885C-B968-41D6-88F4-44C6D8EC49B5}" srcOrd="1" destOrd="0" presId="urn:microsoft.com/office/officeart/2005/8/layout/bList2#1"/>
    <dgm:cxn modelId="{7C8CF3A1-A15F-4651-B69B-E597202754A3}" type="presParOf" srcId="{A6C5BAB5-7D55-47D5-A303-3579B7A6A430}" destId="{5173415E-38FB-4BB1-A11E-23E85623089B}" srcOrd="2" destOrd="0" presId="urn:microsoft.com/office/officeart/2005/8/layout/bList2#1"/>
    <dgm:cxn modelId="{9575999F-4825-413B-9852-D7662567937A}" type="presParOf" srcId="{A6C5BAB5-7D55-47D5-A303-3579B7A6A430}" destId="{3CD98FCD-76EC-48D0-B8C4-21D4C8606081}" srcOrd="3" destOrd="0" presId="urn:microsoft.com/office/officeart/2005/8/layout/bList2#1"/>
    <dgm:cxn modelId="{38DA2014-9810-4C9E-8AC1-CCA6496755A3}" type="presParOf" srcId="{607AC864-85F1-437B-8AB4-C7298911FA7C}" destId="{0E9F12AB-6B31-45AC-B28B-80B6AB9506E8}" srcOrd="13" destOrd="0" presId="urn:microsoft.com/office/officeart/2005/8/layout/bList2#1"/>
    <dgm:cxn modelId="{B48FB9DD-663A-4808-B302-CFD2AF7BE328}" type="presParOf" srcId="{607AC864-85F1-437B-8AB4-C7298911FA7C}" destId="{970F208E-1338-4DD6-9795-1852787C2F20}" srcOrd="14" destOrd="0" presId="urn:microsoft.com/office/officeart/2005/8/layout/bList2#1"/>
    <dgm:cxn modelId="{FC51E58F-7263-492C-A034-4417E66384AF}" type="presParOf" srcId="{970F208E-1338-4DD6-9795-1852787C2F20}" destId="{AA153859-7A77-4A6C-ACFE-9B13C9755BF9}" srcOrd="0" destOrd="0" presId="urn:microsoft.com/office/officeart/2005/8/layout/bList2#1"/>
    <dgm:cxn modelId="{127BC675-5AF0-417F-9233-7332206A018B}" type="presParOf" srcId="{970F208E-1338-4DD6-9795-1852787C2F20}" destId="{B7576AA8-E775-4DF5-BEDB-CA02569AC7DC}" srcOrd="1" destOrd="0" presId="urn:microsoft.com/office/officeart/2005/8/layout/bList2#1"/>
    <dgm:cxn modelId="{0D373253-0C6B-40FF-8325-9849E5494417}" type="presParOf" srcId="{970F208E-1338-4DD6-9795-1852787C2F20}" destId="{E6E3BE78-C5A1-4B1A-B788-6BC29EC4695F}" srcOrd="2" destOrd="0" presId="urn:microsoft.com/office/officeart/2005/8/layout/bList2#1"/>
    <dgm:cxn modelId="{50198735-D29F-4AC3-A941-9A061F42F60F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endParaRPr lang="cs-CZ" dirty="0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17F481F4-600F-4732-A86A-575150F43757}" type="presOf" srcId="{6AAC5AA1-E3BF-4C2D-9018-A2092DD47BDA}" destId="{6F8B4160-10AF-4200-948A-39125B9DE56D}" srcOrd="0" destOrd="0" presId="urn:microsoft.com/office/officeart/2005/8/layout/bList2#2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4861336B-CAAB-40C8-A4F5-B5558F27B49C}" type="presOf" srcId="{399A6F4D-11F2-43F4-8C60-25FF5BACFA16}" destId="{C1B5BB59-91B7-4ADC-AE06-4DEB99EF288D}" srcOrd="0" destOrd="0" presId="urn:microsoft.com/office/officeart/2005/8/layout/bList2#2"/>
    <dgm:cxn modelId="{94C7B5C7-525F-458D-A706-93111BF8C3F6}" type="presOf" srcId="{B677FB20-46FC-4774-884E-3E9224894D17}" destId="{BD9D9654-3479-468F-BDFA-B705901D8520}" srcOrd="0" destOrd="0" presId="urn:microsoft.com/office/officeart/2005/8/layout/bList2#2"/>
    <dgm:cxn modelId="{1FE51C7A-4765-4A00-A372-2BAF1D3972E9}" type="presOf" srcId="{5029E418-AD17-4321-A8AD-2D8661A83352}" destId="{3FEF007E-638E-4AC3-9025-22D1C0254AEE}" srcOrd="1" destOrd="0" presId="urn:microsoft.com/office/officeart/2005/8/layout/bList2#2"/>
    <dgm:cxn modelId="{BEA01311-6443-4099-B2F7-A0C1B71EEA43}" type="presOf" srcId="{6F1A24D6-EFFE-42F2-8BF5-90753FCAC380}" destId="{143FDA8F-0FFF-49AC-8F93-5E4BF6E71C84}" srcOrd="0" destOrd="0" presId="urn:microsoft.com/office/officeart/2005/8/layout/bList2#2"/>
    <dgm:cxn modelId="{BCEA0153-34D4-4549-9ECC-B7FEA07549F2}" type="presOf" srcId="{C9FD11D7-F34F-4ADD-A9D5-B40938C121A1}" destId="{607AC864-85F1-437B-8AB4-C7298911FA7C}" srcOrd="0" destOrd="0" presId="urn:microsoft.com/office/officeart/2005/8/layout/bList2#2"/>
    <dgm:cxn modelId="{EE583759-EB1A-40B9-861E-D7070BCE60CF}" type="presOf" srcId="{182AD93E-39E1-416D-B116-E6904BC5F1E6}" destId="{0E9F12AB-6B31-45AC-B28B-80B6AB9506E8}" srcOrd="0" destOrd="0" presId="urn:microsoft.com/office/officeart/2005/8/layout/bList2#2"/>
    <dgm:cxn modelId="{E380EA6B-C778-4BD3-9FB3-CA4A6538EF1D}" type="presOf" srcId="{7FFA3D2E-8199-47CF-85B3-4CE379EFBF6F}" destId="{1410B5B9-5118-41BC-9ED9-F8A1F9EB8F12}" srcOrd="1" destOrd="0" presId="urn:microsoft.com/office/officeart/2005/8/layout/bList2#2"/>
    <dgm:cxn modelId="{7AAF63C1-A301-48CE-BBC1-51012C7547CA}" type="presOf" srcId="{5029E418-AD17-4321-A8AD-2D8661A83352}" destId="{5AD9755A-1FC5-49BE-A468-E92EA81132E7}" srcOrd="0" destOrd="0" presId="urn:microsoft.com/office/officeart/2005/8/layout/bList2#2"/>
    <dgm:cxn modelId="{61A15D24-D999-415E-9918-F7A55ABA1920}" type="presOf" srcId="{C6BC0503-0526-421A-BA2A-C694C61EDE04}" destId="{E6E3BE78-C5A1-4B1A-B788-6BC29EC4695F}" srcOrd="1" destOrd="0" presId="urn:microsoft.com/office/officeart/2005/8/layout/bList2#2"/>
    <dgm:cxn modelId="{135C0822-353B-4046-879B-A4AB2D1F279D}" type="presOf" srcId="{7FFA3D2E-8199-47CF-85B3-4CE379EFBF6F}" destId="{C233965D-9B00-48D0-94FD-B8FAC6F9296C}" srcOrd="0" destOrd="0" presId="urn:microsoft.com/office/officeart/2005/8/layout/bList2#2"/>
    <dgm:cxn modelId="{DD40570E-109F-4ABE-83E1-E477E324749F}" type="presOf" srcId="{3372A45D-BE62-4BE5-95F1-B23D75F7AC52}" destId="{D61E5FFC-8A14-432B-9344-14AE6E7C66E9}" srcOrd="1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BB988DA3-2BFA-4ADB-AE94-999982537738}" type="presOf" srcId="{3372A45D-BE62-4BE5-95F1-B23D75F7AC52}" destId="{4542DAFA-94F8-46AC-A6E8-4D9B7FE94F29}" srcOrd="0" destOrd="0" presId="urn:microsoft.com/office/officeart/2005/8/layout/bList2#2"/>
    <dgm:cxn modelId="{2D999571-E5C9-4640-9849-F5BDCAE7D122}" type="presOf" srcId="{357462F1-7521-4C2C-8BC4-BF4EC6306070}" destId="{644E7A5D-707E-474E-8AEA-AD2ACF5DE243}" srcOrd="0" destOrd="0" presId="urn:microsoft.com/office/officeart/2005/8/layout/bList2#2"/>
    <dgm:cxn modelId="{A8AA9268-2AB6-4D81-B151-5211F71F3896}" type="presOf" srcId="{91E1CCFB-C42F-4C8E-B6AC-E8404BFB232F}" destId="{15E6E7FC-52EF-4244-904B-FA1A42FC1820}" srcOrd="0" destOrd="0" presId="urn:microsoft.com/office/officeart/2005/8/layout/bList2#2"/>
    <dgm:cxn modelId="{9BAD05AF-5FB4-4A96-8FD1-BFFE5087A072}" type="presOf" srcId="{C6BC0503-0526-421A-BA2A-C694C61EDE04}" destId="{B7576AA8-E775-4DF5-BEDB-CA02569AC7DC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16707211-DCFA-4122-9DB5-BFE2CB41D262}" type="presOf" srcId="{DF9D4DC0-A695-498C-ACED-F7DE94913BEF}" destId="{5173415E-38FB-4BB1-A11E-23E85623089B}" srcOrd="1" destOrd="0" presId="urn:microsoft.com/office/officeart/2005/8/layout/bList2#2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AA362AE8-BAC6-4612-908D-AA71D7FCB5FA}" type="presOf" srcId="{9F1A1E04-EABE-4733-9CA3-0EE7F397E2B7}" destId="{5F3F0E13-3F74-4BDD-9412-45AAE6C36BB6}" srcOrd="1" destOrd="0" presId="urn:microsoft.com/office/officeart/2005/8/layout/bList2#2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6DFC0475-EBFC-4E2A-BEE3-0185356FB49A}" type="presOf" srcId="{DF9D4DC0-A695-498C-ACED-F7DE94913BEF}" destId="{59F8885C-B968-41D6-88F4-44C6D8EC49B5}" srcOrd="0" destOrd="0" presId="urn:microsoft.com/office/officeart/2005/8/layout/bList2#2"/>
    <dgm:cxn modelId="{043574B6-2FB5-44AC-BD3D-DCE457D4C20D}" type="presOf" srcId="{72342CCE-4AA7-45B6-B8AA-5CCFB189108D}" destId="{AFE357F7-C00F-4213-AA82-EA7F8B4515EF}" srcOrd="0" destOrd="0" presId="urn:microsoft.com/office/officeart/2005/8/layout/bList2#2"/>
    <dgm:cxn modelId="{738817F5-1017-4D90-85C2-1A5B74A49C67}" type="presOf" srcId="{2EEDF19E-1579-4F34-86A1-64B821A5D644}" destId="{ADA39AFC-42EB-4CB4-95C0-A6F6FBED00EA}" srcOrd="1" destOrd="0" presId="urn:microsoft.com/office/officeart/2005/8/layout/bList2#2"/>
    <dgm:cxn modelId="{7EDFC66F-B40E-46B6-B43E-1CDE0B827FB1}" type="presOf" srcId="{357462F1-7521-4C2C-8BC4-BF4EC6306070}" destId="{545F3487-8C57-4CB5-81D0-990200FD049B}" srcOrd="1" destOrd="0" presId="urn:microsoft.com/office/officeart/2005/8/layout/bList2#2"/>
    <dgm:cxn modelId="{CF4081E8-23BB-44C4-AC87-55367901DE81}" type="presOf" srcId="{2EEDF19E-1579-4F34-86A1-64B821A5D644}" destId="{B2658DB1-2781-4A51-B9DC-59CD3A39B267}" srcOrd="0" destOrd="0" presId="urn:microsoft.com/office/officeart/2005/8/layout/bList2#2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9AFE2092-EAF2-4CCF-92A6-21E200243830}" type="presOf" srcId="{9F1A1E04-EABE-4733-9CA3-0EE7F397E2B7}" destId="{B9AF6661-FD7B-4BF9-8882-D8290D5E124C}" srcOrd="0" destOrd="0" presId="urn:microsoft.com/office/officeart/2005/8/layout/bList2#2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6E4F83F8-E780-4D1D-87A7-35267FCB6756}" type="presParOf" srcId="{607AC864-85F1-437B-8AB4-C7298911FA7C}" destId="{037ABD43-BEB9-4713-91B3-90D86834A360}" srcOrd="0" destOrd="0" presId="urn:microsoft.com/office/officeart/2005/8/layout/bList2#2"/>
    <dgm:cxn modelId="{8A8CD91E-C57A-4D56-A1F6-2739EDB2FB46}" type="presParOf" srcId="{037ABD43-BEB9-4713-91B3-90D86834A360}" destId="{897EB0E8-F575-4C89-B78E-BBE09FC53878}" srcOrd="0" destOrd="0" presId="urn:microsoft.com/office/officeart/2005/8/layout/bList2#2"/>
    <dgm:cxn modelId="{82841376-48C2-4A04-B2A2-8F8BA13FFFC3}" type="presParOf" srcId="{037ABD43-BEB9-4713-91B3-90D86834A360}" destId="{644E7A5D-707E-474E-8AEA-AD2ACF5DE243}" srcOrd="1" destOrd="0" presId="urn:microsoft.com/office/officeart/2005/8/layout/bList2#2"/>
    <dgm:cxn modelId="{00650169-B06C-4885-A08C-EE0BFD0D716B}" type="presParOf" srcId="{037ABD43-BEB9-4713-91B3-90D86834A360}" destId="{545F3487-8C57-4CB5-81D0-990200FD049B}" srcOrd="2" destOrd="0" presId="urn:microsoft.com/office/officeart/2005/8/layout/bList2#2"/>
    <dgm:cxn modelId="{80932103-BD70-4A33-9300-80F3DBE96767}" type="presParOf" srcId="{037ABD43-BEB9-4713-91B3-90D86834A360}" destId="{97E0FEE8-8596-453F-80C6-702F986D92AD}" srcOrd="3" destOrd="0" presId="urn:microsoft.com/office/officeart/2005/8/layout/bList2#2"/>
    <dgm:cxn modelId="{E304141E-0B42-499D-97C2-5DA274C53B9B}" type="presParOf" srcId="{607AC864-85F1-437B-8AB4-C7298911FA7C}" destId="{6F8B4160-10AF-4200-948A-39125B9DE56D}" srcOrd="1" destOrd="0" presId="urn:microsoft.com/office/officeart/2005/8/layout/bList2#2"/>
    <dgm:cxn modelId="{0F5D7E92-AC39-44C3-8B57-5A74204F9D1F}" type="presParOf" srcId="{607AC864-85F1-437B-8AB4-C7298911FA7C}" destId="{20CA36FB-4CB6-4F9A-8821-A095D01FC35E}" srcOrd="2" destOrd="0" presId="urn:microsoft.com/office/officeart/2005/8/layout/bList2#2"/>
    <dgm:cxn modelId="{02D86A0B-B04C-4F2D-82FE-7847F63880E3}" type="presParOf" srcId="{20CA36FB-4CB6-4F9A-8821-A095D01FC35E}" destId="{31CBC924-0A11-4914-B99E-CA006684575E}" srcOrd="0" destOrd="0" presId="urn:microsoft.com/office/officeart/2005/8/layout/bList2#2"/>
    <dgm:cxn modelId="{59E7054C-8158-436E-838F-5311CE3E67A3}" type="presParOf" srcId="{20CA36FB-4CB6-4F9A-8821-A095D01FC35E}" destId="{5AD9755A-1FC5-49BE-A468-E92EA81132E7}" srcOrd="1" destOrd="0" presId="urn:microsoft.com/office/officeart/2005/8/layout/bList2#2"/>
    <dgm:cxn modelId="{620DD80E-FAC2-40B4-8CC4-F2B643128DDC}" type="presParOf" srcId="{20CA36FB-4CB6-4F9A-8821-A095D01FC35E}" destId="{3FEF007E-638E-4AC3-9025-22D1C0254AEE}" srcOrd="2" destOrd="0" presId="urn:microsoft.com/office/officeart/2005/8/layout/bList2#2"/>
    <dgm:cxn modelId="{98EFBE1F-9FD9-4DC3-BF05-7DFF74665D80}" type="presParOf" srcId="{20CA36FB-4CB6-4F9A-8821-A095D01FC35E}" destId="{0CC7CA90-EBBF-4B1F-8E45-9231B5E821EC}" srcOrd="3" destOrd="0" presId="urn:microsoft.com/office/officeart/2005/8/layout/bList2#2"/>
    <dgm:cxn modelId="{3DB6B6F7-DE7F-43C8-AABF-57255EBFC2A8}" type="presParOf" srcId="{607AC864-85F1-437B-8AB4-C7298911FA7C}" destId="{BD9D9654-3479-468F-BDFA-B705901D8520}" srcOrd="3" destOrd="0" presId="urn:microsoft.com/office/officeart/2005/8/layout/bList2#2"/>
    <dgm:cxn modelId="{ECF067C7-555D-4505-8D88-C7FD4291B26B}" type="presParOf" srcId="{607AC864-85F1-437B-8AB4-C7298911FA7C}" destId="{F40336AE-7C86-4CA6-9B85-AFBE64072554}" srcOrd="4" destOrd="0" presId="urn:microsoft.com/office/officeart/2005/8/layout/bList2#2"/>
    <dgm:cxn modelId="{82681A60-D5F1-4120-9EBA-D833591064E5}" type="presParOf" srcId="{F40336AE-7C86-4CA6-9B85-AFBE64072554}" destId="{5227A520-DC2D-49D7-B894-27D34BA6819D}" srcOrd="0" destOrd="0" presId="urn:microsoft.com/office/officeart/2005/8/layout/bList2#2"/>
    <dgm:cxn modelId="{6535483C-F28F-414E-A9DD-BB7135B7EF87}" type="presParOf" srcId="{F40336AE-7C86-4CA6-9B85-AFBE64072554}" destId="{C233965D-9B00-48D0-94FD-B8FAC6F9296C}" srcOrd="1" destOrd="0" presId="urn:microsoft.com/office/officeart/2005/8/layout/bList2#2"/>
    <dgm:cxn modelId="{505ABFDA-3365-4624-AABC-6ECF45BDE14F}" type="presParOf" srcId="{F40336AE-7C86-4CA6-9B85-AFBE64072554}" destId="{1410B5B9-5118-41BC-9ED9-F8A1F9EB8F12}" srcOrd="2" destOrd="0" presId="urn:microsoft.com/office/officeart/2005/8/layout/bList2#2"/>
    <dgm:cxn modelId="{4A5CE417-E63B-4511-B2CC-FC855E3E528E}" type="presParOf" srcId="{F40336AE-7C86-4CA6-9B85-AFBE64072554}" destId="{CF6577B6-8840-459A-8BE1-3B88103D3EF4}" srcOrd="3" destOrd="0" presId="urn:microsoft.com/office/officeart/2005/8/layout/bList2#2"/>
    <dgm:cxn modelId="{C7772DF3-E30B-400E-AD1A-56ABA5C54B2E}" type="presParOf" srcId="{607AC864-85F1-437B-8AB4-C7298911FA7C}" destId="{143FDA8F-0FFF-49AC-8F93-5E4BF6E71C84}" srcOrd="5" destOrd="0" presId="urn:microsoft.com/office/officeart/2005/8/layout/bList2#2"/>
    <dgm:cxn modelId="{6B6E7E06-0548-486C-B405-B8E6083B4EF6}" type="presParOf" srcId="{607AC864-85F1-437B-8AB4-C7298911FA7C}" destId="{58B2CF5D-6D32-481D-B765-6871614151AB}" srcOrd="6" destOrd="0" presId="urn:microsoft.com/office/officeart/2005/8/layout/bList2#2"/>
    <dgm:cxn modelId="{6EAC9897-B19E-403A-A982-E36C50FA2B8D}" type="presParOf" srcId="{58B2CF5D-6D32-481D-B765-6871614151AB}" destId="{E69BF197-F33A-41A6-8DDA-05D155EDD536}" srcOrd="0" destOrd="0" presId="urn:microsoft.com/office/officeart/2005/8/layout/bList2#2"/>
    <dgm:cxn modelId="{EF0A55F9-7AB6-466C-99BE-CFF57391CCC3}" type="presParOf" srcId="{58B2CF5D-6D32-481D-B765-6871614151AB}" destId="{B2658DB1-2781-4A51-B9DC-59CD3A39B267}" srcOrd="1" destOrd="0" presId="urn:microsoft.com/office/officeart/2005/8/layout/bList2#2"/>
    <dgm:cxn modelId="{FF795CCD-F423-43E2-91A2-BF507BD30B6D}" type="presParOf" srcId="{58B2CF5D-6D32-481D-B765-6871614151AB}" destId="{ADA39AFC-42EB-4CB4-95C0-A6F6FBED00EA}" srcOrd="2" destOrd="0" presId="urn:microsoft.com/office/officeart/2005/8/layout/bList2#2"/>
    <dgm:cxn modelId="{8D6F7A11-A896-45D6-897E-62923E8D6E1E}" type="presParOf" srcId="{58B2CF5D-6D32-481D-B765-6871614151AB}" destId="{AFFA5A7A-D0F2-42A4-A42D-008D1B2C9C45}" srcOrd="3" destOrd="0" presId="urn:microsoft.com/office/officeart/2005/8/layout/bList2#2"/>
    <dgm:cxn modelId="{01315431-9E59-4B90-BC11-AEA93F894291}" type="presParOf" srcId="{607AC864-85F1-437B-8AB4-C7298911FA7C}" destId="{C1B5BB59-91B7-4ADC-AE06-4DEB99EF288D}" srcOrd="7" destOrd="0" presId="urn:microsoft.com/office/officeart/2005/8/layout/bList2#2"/>
    <dgm:cxn modelId="{3A7F4CC9-FA89-4608-B316-F473BC1F651C}" type="presParOf" srcId="{607AC864-85F1-437B-8AB4-C7298911FA7C}" destId="{C0508D51-7800-437C-B74A-36455C202F36}" srcOrd="8" destOrd="0" presId="urn:microsoft.com/office/officeart/2005/8/layout/bList2#2"/>
    <dgm:cxn modelId="{B9A91DCE-6D90-42D0-B464-79C80811F82B}" type="presParOf" srcId="{C0508D51-7800-437C-B74A-36455C202F36}" destId="{0153B33D-2F5B-4883-B3E5-C8679B155F0D}" srcOrd="0" destOrd="0" presId="urn:microsoft.com/office/officeart/2005/8/layout/bList2#2"/>
    <dgm:cxn modelId="{C50ED80F-EA8A-42F3-A234-81E1C9AACB8F}" type="presParOf" srcId="{C0508D51-7800-437C-B74A-36455C202F36}" destId="{B9AF6661-FD7B-4BF9-8882-D8290D5E124C}" srcOrd="1" destOrd="0" presId="urn:microsoft.com/office/officeart/2005/8/layout/bList2#2"/>
    <dgm:cxn modelId="{379DE4F8-FA85-4103-B306-5E48787C06F9}" type="presParOf" srcId="{C0508D51-7800-437C-B74A-36455C202F36}" destId="{5F3F0E13-3F74-4BDD-9412-45AAE6C36BB6}" srcOrd="2" destOrd="0" presId="urn:microsoft.com/office/officeart/2005/8/layout/bList2#2"/>
    <dgm:cxn modelId="{824E63D4-C03B-452B-B58B-01DBEFE0860A}" type="presParOf" srcId="{C0508D51-7800-437C-B74A-36455C202F36}" destId="{EF1588DB-DFBF-4E6E-B2F3-207BACF13F25}" srcOrd="3" destOrd="0" presId="urn:microsoft.com/office/officeart/2005/8/layout/bList2#2"/>
    <dgm:cxn modelId="{92DA5C5D-12F7-4D1C-8DBE-4E9B4B10C82E}" type="presParOf" srcId="{607AC864-85F1-437B-8AB4-C7298911FA7C}" destId="{AFE357F7-C00F-4213-AA82-EA7F8B4515EF}" srcOrd="9" destOrd="0" presId="urn:microsoft.com/office/officeart/2005/8/layout/bList2#2"/>
    <dgm:cxn modelId="{980B86CA-48A9-4494-9C0C-3BEBDDE837F4}" type="presParOf" srcId="{607AC864-85F1-437B-8AB4-C7298911FA7C}" destId="{F6C93546-6ACA-43E0-ADA1-BC5744C90EFA}" srcOrd="10" destOrd="0" presId="urn:microsoft.com/office/officeart/2005/8/layout/bList2#2"/>
    <dgm:cxn modelId="{DB542770-FE97-4199-B96A-B742E4860CFE}" type="presParOf" srcId="{F6C93546-6ACA-43E0-ADA1-BC5744C90EFA}" destId="{B2BA7735-9E4C-4D7A-A06B-3F7367958C82}" srcOrd="0" destOrd="0" presId="urn:microsoft.com/office/officeart/2005/8/layout/bList2#2"/>
    <dgm:cxn modelId="{E4845845-0F15-4F11-9FCB-99216C7E666E}" type="presParOf" srcId="{F6C93546-6ACA-43E0-ADA1-BC5744C90EFA}" destId="{4542DAFA-94F8-46AC-A6E8-4D9B7FE94F29}" srcOrd="1" destOrd="0" presId="urn:microsoft.com/office/officeart/2005/8/layout/bList2#2"/>
    <dgm:cxn modelId="{407B0DD4-D260-40E8-B0A7-25CE56E4CAAD}" type="presParOf" srcId="{F6C93546-6ACA-43E0-ADA1-BC5744C90EFA}" destId="{D61E5FFC-8A14-432B-9344-14AE6E7C66E9}" srcOrd="2" destOrd="0" presId="urn:microsoft.com/office/officeart/2005/8/layout/bList2#2"/>
    <dgm:cxn modelId="{E8B774AF-3188-42E1-ACAF-BFE05DC7AE29}" type="presParOf" srcId="{F6C93546-6ACA-43E0-ADA1-BC5744C90EFA}" destId="{2AAB04EB-D869-4A29-B4EC-B7C1FEB24F69}" srcOrd="3" destOrd="0" presId="urn:microsoft.com/office/officeart/2005/8/layout/bList2#2"/>
    <dgm:cxn modelId="{CF34C9C3-1992-4086-BDC4-A59FA3B577BC}" type="presParOf" srcId="{607AC864-85F1-437B-8AB4-C7298911FA7C}" destId="{15E6E7FC-52EF-4244-904B-FA1A42FC1820}" srcOrd="11" destOrd="0" presId="urn:microsoft.com/office/officeart/2005/8/layout/bList2#2"/>
    <dgm:cxn modelId="{138DA2EB-8B67-4CC5-8F87-7B36DCA856E0}" type="presParOf" srcId="{607AC864-85F1-437B-8AB4-C7298911FA7C}" destId="{A6C5BAB5-7D55-47D5-A303-3579B7A6A430}" srcOrd="12" destOrd="0" presId="urn:microsoft.com/office/officeart/2005/8/layout/bList2#2"/>
    <dgm:cxn modelId="{A427D11C-6207-49EF-9528-BF5BF5FFF767}" type="presParOf" srcId="{A6C5BAB5-7D55-47D5-A303-3579B7A6A430}" destId="{4A7ED31C-24C8-4BE7-8CBE-FD51E1DC97A5}" srcOrd="0" destOrd="0" presId="urn:microsoft.com/office/officeart/2005/8/layout/bList2#2"/>
    <dgm:cxn modelId="{404A9427-919C-4B94-A80D-A8BAA5070F9D}" type="presParOf" srcId="{A6C5BAB5-7D55-47D5-A303-3579B7A6A430}" destId="{59F8885C-B968-41D6-88F4-44C6D8EC49B5}" srcOrd="1" destOrd="0" presId="urn:microsoft.com/office/officeart/2005/8/layout/bList2#2"/>
    <dgm:cxn modelId="{C337457C-E44A-40C2-8230-3E06FEB0CF60}" type="presParOf" srcId="{A6C5BAB5-7D55-47D5-A303-3579B7A6A430}" destId="{5173415E-38FB-4BB1-A11E-23E85623089B}" srcOrd="2" destOrd="0" presId="urn:microsoft.com/office/officeart/2005/8/layout/bList2#2"/>
    <dgm:cxn modelId="{AA71F76B-3521-4E0F-A9FC-D58ADA1842DF}" type="presParOf" srcId="{A6C5BAB5-7D55-47D5-A303-3579B7A6A430}" destId="{3CD98FCD-76EC-48D0-B8C4-21D4C8606081}" srcOrd="3" destOrd="0" presId="urn:microsoft.com/office/officeart/2005/8/layout/bList2#2"/>
    <dgm:cxn modelId="{3C2F05A3-6853-4DD2-AEF2-016FCFDD179E}" type="presParOf" srcId="{607AC864-85F1-437B-8AB4-C7298911FA7C}" destId="{0E9F12AB-6B31-45AC-B28B-80B6AB9506E8}" srcOrd="13" destOrd="0" presId="urn:microsoft.com/office/officeart/2005/8/layout/bList2#2"/>
    <dgm:cxn modelId="{82510E10-808E-471B-BFDE-102C22C6A3D7}" type="presParOf" srcId="{607AC864-85F1-437B-8AB4-C7298911FA7C}" destId="{970F208E-1338-4DD6-9795-1852787C2F20}" srcOrd="14" destOrd="0" presId="urn:microsoft.com/office/officeart/2005/8/layout/bList2#2"/>
    <dgm:cxn modelId="{A2490AB9-41CC-4F2B-91D4-969AAEAD5681}" type="presParOf" srcId="{970F208E-1338-4DD6-9795-1852787C2F20}" destId="{AA153859-7A77-4A6C-ACFE-9B13C9755BF9}" srcOrd="0" destOrd="0" presId="urn:microsoft.com/office/officeart/2005/8/layout/bList2#2"/>
    <dgm:cxn modelId="{93EB6A01-2233-4178-91F2-99C5BB6C5E1E}" type="presParOf" srcId="{970F208E-1338-4DD6-9795-1852787C2F20}" destId="{B7576AA8-E775-4DF5-BEDB-CA02569AC7DC}" srcOrd="1" destOrd="0" presId="urn:microsoft.com/office/officeart/2005/8/layout/bList2#2"/>
    <dgm:cxn modelId="{5BB667DA-7A2A-444F-B217-8E705633CE68}" type="presParOf" srcId="{970F208E-1338-4DD6-9795-1852787C2F20}" destId="{E6E3BE78-C5A1-4B1A-B788-6BC29EC4695F}" srcOrd="2" destOrd="0" presId="urn:microsoft.com/office/officeart/2005/8/layout/bList2#2"/>
    <dgm:cxn modelId="{BFDB5D7B-18D7-450E-85AF-75D235891235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2EE73EF-9A2B-41F7-884D-8CA7FEC11514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peppers</a:t>
          </a:r>
          <a:endParaRPr lang="cs-CZ" sz="22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peas</a:t>
          </a:r>
          <a:endParaRPr lang="cs-CZ" sz="22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carrots</a:t>
          </a:r>
          <a:endParaRPr lang="cs-CZ" sz="22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beans</a:t>
          </a:r>
          <a:endParaRPr lang="cs-CZ" sz="22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cucumber</a:t>
          </a:r>
          <a:endParaRPr lang="cs-CZ" sz="22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potatoes</a:t>
          </a:r>
          <a:endParaRPr lang="cs-CZ" sz="22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onion</a:t>
          </a:r>
          <a:endParaRPr lang="cs-CZ" sz="22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tomato</a:t>
          </a:r>
          <a:endParaRPr lang="cs-CZ" sz="22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186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5910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854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520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592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957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26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226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920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543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994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5D3C-5876-4628-A23A-73FB720DAC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B26E-D4C7-4D49-8D5B-D6E753F647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950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png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png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VEGETABLES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VY_32_INOVACE_078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1998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VEGETABLES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4043065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carrot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mrkev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tomato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rajče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hrášek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cibule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cucumber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okurka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potato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brambora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pepper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paprika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beans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fazole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985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VEGETABLES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10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2100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OHFHYJVN\MC90044178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11965"/>
            <a:ext cx="1659632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OKO5AVFA\MC9000883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731" y="4221088"/>
            <a:ext cx="2088232" cy="87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TBO1PFT2\MC90044178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66411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TBO1PFT2\MC900441782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83973"/>
            <a:ext cx="1515616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OHFHYJVN\MC90011242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92507"/>
            <a:ext cx="1609139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OKO5AVFA\MC9002508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89044"/>
            <a:ext cx="153221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OKO5AVFA\MC90008839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0480" y="1971755"/>
            <a:ext cx="1903746" cy="94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TBO1PFT2\MC90008837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934" y="3892507"/>
            <a:ext cx="168772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036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VEGETABLES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57053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OHFHYJVN\MC90044178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11965"/>
            <a:ext cx="1659632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OKO5AVFA\MC9000883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731" y="4221088"/>
            <a:ext cx="2088232" cy="87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TBO1PFT2\MC90044178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66411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TBO1PFT2\MC900441782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83973"/>
            <a:ext cx="1515616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OHFHYJVN\MC90011242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92507"/>
            <a:ext cx="1609139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OKO5AVFA\MC9002508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89044"/>
            <a:ext cx="153221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Documents and Settings\u s e r\Local Settings\Temporary Internet Files\Content.IE5\OKO5AVFA\MC90008839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0480" y="1971755"/>
            <a:ext cx="1903746" cy="94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Documents and Settings\u s e r\Local Settings\Temporary Internet Files\Content.IE5\TBO1PFT2\MC90008837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934" y="3892507"/>
            <a:ext cx="168772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34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VEGETABLES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7083665"/>
              </p:ext>
            </p:extLst>
          </p:nvPr>
        </p:nvGraphicFramePr>
        <p:xfrm>
          <a:off x="3635896" y="2276872"/>
          <a:ext cx="2016224" cy="308213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16224"/>
              </a:tblGrid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tomato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beans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carrot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onion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potato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cucumber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peas</a:t>
                      </a:r>
                      <a:endParaRPr lang="cs-CZ" dirty="0"/>
                    </a:p>
                  </a:txBody>
                  <a:tcPr/>
                </a:tc>
              </a:tr>
              <a:tr h="38526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pepper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91907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OHFHYJVN\MC90044178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20063"/>
            <a:ext cx="1659632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OKO5AVFA\MC90008830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83" y="2341792"/>
            <a:ext cx="2088232" cy="87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TBO1PFT2\MC90044178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5104" y="3467184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TBO1PFT2\MC900441782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088632"/>
            <a:ext cx="1515616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u s e r\Local Settings\Temporary Internet Files\Content.IE5\OHFHYJVN\MC90011242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7043" y="574773"/>
            <a:ext cx="1609139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OKO5AVFA\MC9002508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581856"/>
            <a:ext cx="153221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:\Documents and Settings\u s e r\Local Settings\Temporary Internet Files\Content.IE5\OKO5AVFA\MC90008839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5170" y="2567315"/>
            <a:ext cx="1903746" cy="94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C:\Documents and Settings\u s e r\Local Settings\Temporary Internet Files\Content.IE5\TBO1PFT2\MC90008837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093" y="5088632"/>
            <a:ext cx="168772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04817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42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VEGETABLES</vt:lpstr>
      <vt:lpstr>VEGETABLES</vt:lpstr>
      <vt:lpstr>VEGETABLES</vt:lpstr>
      <vt:lpstr>VEGETABLES</vt:lpstr>
      <vt:lpstr>VEGETABLES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VEGETABLES</dc:title>
  <dc:creator>PC</dc:creator>
  <cp:lastModifiedBy>Pavel Vlček</cp:lastModifiedBy>
  <cp:revision>6</cp:revision>
  <dcterms:created xsi:type="dcterms:W3CDTF">2013-02-05T14:59:30Z</dcterms:created>
  <dcterms:modified xsi:type="dcterms:W3CDTF">2013-03-24T21:21:58Z</dcterms:modified>
</cp:coreProperties>
</file>