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strainer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corn</a:t>
          </a:r>
          <a:r>
            <a:rPr lang="cs-CZ" dirty="0" smtClean="0"/>
            <a:t> cob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spoon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smtClean="0"/>
            <a:t>pan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spaghetti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smtClean="0"/>
            <a:t>plate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7CBC400A-4DCD-4A14-A3CC-BA10694E649E}" type="presOf" srcId="{5029E418-AD17-4321-A8AD-2D8661A83352}" destId="{3FEF007E-638E-4AC3-9025-22D1C0254AEE}" srcOrd="1" destOrd="0" presId="urn:microsoft.com/office/officeart/2005/8/layout/bList2#1"/>
    <dgm:cxn modelId="{50C6F3A5-136F-4632-A22F-DD6F5696FA29}" type="presOf" srcId="{3372A45D-BE62-4BE5-95F1-B23D75F7AC52}" destId="{4542DAFA-94F8-46AC-A6E8-4D9B7FE94F29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21E357F3-14B1-4319-80AE-D25727FE0A6A}" type="presOf" srcId="{C6BC0503-0526-421A-BA2A-C694C61EDE04}" destId="{B7576AA8-E775-4DF5-BEDB-CA02569AC7DC}" srcOrd="0" destOrd="0" presId="urn:microsoft.com/office/officeart/2005/8/layout/bList2#1"/>
    <dgm:cxn modelId="{FF8A40DB-8E43-4028-BD59-0E0EBF4F925F}" type="presOf" srcId="{C6BC0503-0526-421A-BA2A-C694C61EDE04}" destId="{E6E3BE78-C5A1-4B1A-B788-6BC29EC4695F}" srcOrd="1" destOrd="0" presId="urn:microsoft.com/office/officeart/2005/8/layout/bList2#1"/>
    <dgm:cxn modelId="{13F0F1C0-4049-4C05-96B9-09CE19E630F5}" type="presOf" srcId="{DF9D4DC0-A695-498C-ACED-F7DE94913BEF}" destId="{59F8885C-B968-41D6-88F4-44C6D8EC49B5}" srcOrd="0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3E7599D4-65E2-4A9C-8816-B60ED1EA4222}" type="presOf" srcId="{357462F1-7521-4C2C-8BC4-BF4EC6306070}" destId="{545F3487-8C57-4CB5-81D0-990200FD049B}" srcOrd="1" destOrd="0" presId="urn:microsoft.com/office/officeart/2005/8/layout/bList2#1"/>
    <dgm:cxn modelId="{8FD57871-4DEC-4797-AED4-12069A4749CC}" type="presOf" srcId="{B677FB20-46FC-4774-884E-3E9224894D17}" destId="{BD9D9654-3479-468F-BDFA-B705901D8520}" srcOrd="0" destOrd="0" presId="urn:microsoft.com/office/officeart/2005/8/layout/bList2#1"/>
    <dgm:cxn modelId="{02C55E32-71C7-4C6C-94CD-1C47DEBA7694}" type="presOf" srcId="{7FFA3D2E-8199-47CF-85B3-4CE379EFBF6F}" destId="{1410B5B9-5118-41BC-9ED9-F8A1F9EB8F12}" srcOrd="1" destOrd="0" presId="urn:microsoft.com/office/officeart/2005/8/layout/bList2#1"/>
    <dgm:cxn modelId="{6A76394E-62FC-4AE1-84C4-66B02D520E8A}" type="presOf" srcId="{5029E418-AD17-4321-A8AD-2D8661A83352}" destId="{5AD9755A-1FC5-49BE-A468-E92EA81132E7}" srcOrd="0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EECF4389-6DBA-4D3E-9D4E-276F1F4FC7D6}" type="presOf" srcId="{6AAC5AA1-E3BF-4C2D-9018-A2092DD47BDA}" destId="{6F8B4160-10AF-4200-948A-39125B9DE56D}" srcOrd="0" destOrd="0" presId="urn:microsoft.com/office/officeart/2005/8/layout/bList2#1"/>
    <dgm:cxn modelId="{1B919190-708B-4773-AA61-6CD1219BBED3}" type="presOf" srcId="{3372A45D-BE62-4BE5-95F1-B23D75F7AC52}" destId="{D61E5FFC-8A14-432B-9344-14AE6E7C66E9}" srcOrd="1" destOrd="0" presId="urn:microsoft.com/office/officeart/2005/8/layout/bList2#1"/>
    <dgm:cxn modelId="{CD61564D-3932-4DF8-B2FB-3B4202BCF404}" type="presOf" srcId="{91E1CCFB-C42F-4C8E-B6AC-E8404BFB232F}" destId="{15E6E7FC-52EF-4244-904B-FA1A42FC1820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CC2BADD2-8604-4F79-8206-E8F412FE1499}" type="presOf" srcId="{357462F1-7521-4C2C-8BC4-BF4EC6306070}" destId="{644E7A5D-707E-474E-8AEA-AD2ACF5DE243}" srcOrd="0" destOrd="0" presId="urn:microsoft.com/office/officeart/2005/8/layout/bList2#1"/>
    <dgm:cxn modelId="{4AC9E9BA-9F56-4D91-A79B-6D47B6372810}" type="presOf" srcId="{6F1A24D6-EFFE-42F2-8BF5-90753FCAC380}" destId="{143FDA8F-0FFF-49AC-8F93-5E4BF6E71C84}" srcOrd="0" destOrd="0" presId="urn:microsoft.com/office/officeart/2005/8/layout/bList2#1"/>
    <dgm:cxn modelId="{B9EC7FAF-ACF5-4565-8A7C-2C1E14170C51}" type="presOf" srcId="{C9FD11D7-F34F-4ADD-A9D5-B40938C121A1}" destId="{607AC864-85F1-437B-8AB4-C7298911FA7C}" srcOrd="0" destOrd="0" presId="urn:microsoft.com/office/officeart/2005/8/layout/bList2#1"/>
    <dgm:cxn modelId="{17FCD1E2-A6DD-43D2-8ECD-57E7DCF2F376}" type="presOf" srcId="{7FFA3D2E-8199-47CF-85B3-4CE379EFBF6F}" destId="{C233965D-9B00-48D0-94FD-B8FAC6F9296C}" srcOrd="0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99F441DF-084F-4D9F-B71B-328B109B05C3}" type="presOf" srcId="{182AD93E-39E1-416D-B116-E6904BC5F1E6}" destId="{0E9F12AB-6B31-45AC-B28B-80B6AB9506E8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797F781B-3D73-4E1F-B9C6-3844D1E0D806}" type="presOf" srcId="{DF9D4DC0-A695-498C-ACED-F7DE94913BEF}" destId="{5173415E-38FB-4BB1-A11E-23E85623089B}" srcOrd="1" destOrd="0" presId="urn:microsoft.com/office/officeart/2005/8/layout/bList2#1"/>
    <dgm:cxn modelId="{6DEF15DB-0C5D-4CE5-B768-FD8CF8EEC01E}" type="presParOf" srcId="{607AC864-85F1-437B-8AB4-C7298911FA7C}" destId="{037ABD43-BEB9-4713-91B3-90D86834A360}" srcOrd="0" destOrd="0" presId="urn:microsoft.com/office/officeart/2005/8/layout/bList2#1"/>
    <dgm:cxn modelId="{4807F94C-B195-4FC9-B6B2-44ABF62B514C}" type="presParOf" srcId="{037ABD43-BEB9-4713-91B3-90D86834A360}" destId="{897EB0E8-F575-4C89-B78E-BBE09FC53878}" srcOrd="0" destOrd="0" presId="urn:microsoft.com/office/officeart/2005/8/layout/bList2#1"/>
    <dgm:cxn modelId="{0D962692-CDD9-4994-B242-CD83A08E13E6}" type="presParOf" srcId="{037ABD43-BEB9-4713-91B3-90D86834A360}" destId="{644E7A5D-707E-474E-8AEA-AD2ACF5DE243}" srcOrd="1" destOrd="0" presId="urn:microsoft.com/office/officeart/2005/8/layout/bList2#1"/>
    <dgm:cxn modelId="{54F80C56-0BB0-4184-A87B-F6F407A6006F}" type="presParOf" srcId="{037ABD43-BEB9-4713-91B3-90D86834A360}" destId="{545F3487-8C57-4CB5-81D0-990200FD049B}" srcOrd="2" destOrd="0" presId="urn:microsoft.com/office/officeart/2005/8/layout/bList2#1"/>
    <dgm:cxn modelId="{7343CCF0-C71B-40C0-AF0A-C77A3863E2F8}" type="presParOf" srcId="{037ABD43-BEB9-4713-91B3-90D86834A360}" destId="{97E0FEE8-8596-453F-80C6-702F986D92AD}" srcOrd="3" destOrd="0" presId="urn:microsoft.com/office/officeart/2005/8/layout/bList2#1"/>
    <dgm:cxn modelId="{C0A72FF6-4439-4348-BBE9-48F94648D7E5}" type="presParOf" srcId="{607AC864-85F1-437B-8AB4-C7298911FA7C}" destId="{6F8B4160-10AF-4200-948A-39125B9DE56D}" srcOrd="1" destOrd="0" presId="urn:microsoft.com/office/officeart/2005/8/layout/bList2#1"/>
    <dgm:cxn modelId="{3E71E7C6-DED8-44FC-9E1C-39EA23C172FB}" type="presParOf" srcId="{607AC864-85F1-437B-8AB4-C7298911FA7C}" destId="{20CA36FB-4CB6-4F9A-8821-A095D01FC35E}" srcOrd="2" destOrd="0" presId="urn:microsoft.com/office/officeart/2005/8/layout/bList2#1"/>
    <dgm:cxn modelId="{44E64A4A-1D82-4CC6-8F9E-8ABEDBB81A90}" type="presParOf" srcId="{20CA36FB-4CB6-4F9A-8821-A095D01FC35E}" destId="{31CBC924-0A11-4914-B99E-CA006684575E}" srcOrd="0" destOrd="0" presId="urn:microsoft.com/office/officeart/2005/8/layout/bList2#1"/>
    <dgm:cxn modelId="{105A27FE-0622-4FDE-84BC-1DE6D439F7AB}" type="presParOf" srcId="{20CA36FB-4CB6-4F9A-8821-A095D01FC35E}" destId="{5AD9755A-1FC5-49BE-A468-E92EA81132E7}" srcOrd="1" destOrd="0" presId="urn:microsoft.com/office/officeart/2005/8/layout/bList2#1"/>
    <dgm:cxn modelId="{E6C7CDCC-02BA-4B5D-819B-AE9B71BC1EA4}" type="presParOf" srcId="{20CA36FB-4CB6-4F9A-8821-A095D01FC35E}" destId="{3FEF007E-638E-4AC3-9025-22D1C0254AEE}" srcOrd="2" destOrd="0" presId="urn:microsoft.com/office/officeart/2005/8/layout/bList2#1"/>
    <dgm:cxn modelId="{CED80E5D-F993-45CD-8F74-D9B72467EEB2}" type="presParOf" srcId="{20CA36FB-4CB6-4F9A-8821-A095D01FC35E}" destId="{0CC7CA90-EBBF-4B1F-8E45-9231B5E821EC}" srcOrd="3" destOrd="0" presId="urn:microsoft.com/office/officeart/2005/8/layout/bList2#1"/>
    <dgm:cxn modelId="{DCAEA072-B057-4D94-99F4-7D5FAED74E59}" type="presParOf" srcId="{607AC864-85F1-437B-8AB4-C7298911FA7C}" destId="{BD9D9654-3479-468F-BDFA-B705901D8520}" srcOrd="3" destOrd="0" presId="urn:microsoft.com/office/officeart/2005/8/layout/bList2#1"/>
    <dgm:cxn modelId="{2F13FCAD-AE6E-48BA-9D2D-4A3004CC8F30}" type="presParOf" srcId="{607AC864-85F1-437B-8AB4-C7298911FA7C}" destId="{F40336AE-7C86-4CA6-9B85-AFBE64072554}" srcOrd="4" destOrd="0" presId="urn:microsoft.com/office/officeart/2005/8/layout/bList2#1"/>
    <dgm:cxn modelId="{585DE8DC-5482-4F57-94C2-5B8C0FD46A86}" type="presParOf" srcId="{F40336AE-7C86-4CA6-9B85-AFBE64072554}" destId="{5227A520-DC2D-49D7-B894-27D34BA6819D}" srcOrd="0" destOrd="0" presId="urn:microsoft.com/office/officeart/2005/8/layout/bList2#1"/>
    <dgm:cxn modelId="{B87CB046-E9AC-4688-91BE-B8437E297046}" type="presParOf" srcId="{F40336AE-7C86-4CA6-9B85-AFBE64072554}" destId="{C233965D-9B00-48D0-94FD-B8FAC6F9296C}" srcOrd="1" destOrd="0" presId="urn:microsoft.com/office/officeart/2005/8/layout/bList2#1"/>
    <dgm:cxn modelId="{C9241A1B-B6A2-4303-9A14-D80653C88144}" type="presParOf" srcId="{F40336AE-7C86-4CA6-9B85-AFBE64072554}" destId="{1410B5B9-5118-41BC-9ED9-F8A1F9EB8F12}" srcOrd="2" destOrd="0" presId="urn:microsoft.com/office/officeart/2005/8/layout/bList2#1"/>
    <dgm:cxn modelId="{8222C9A1-04DD-4C44-BF29-65DFF0BBA138}" type="presParOf" srcId="{F40336AE-7C86-4CA6-9B85-AFBE64072554}" destId="{CF6577B6-8840-459A-8BE1-3B88103D3EF4}" srcOrd="3" destOrd="0" presId="urn:microsoft.com/office/officeart/2005/8/layout/bList2#1"/>
    <dgm:cxn modelId="{882F1E5C-FCBC-449A-9DC4-D65AD993B23B}" type="presParOf" srcId="{607AC864-85F1-437B-8AB4-C7298911FA7C}" destId="{143FDA8F-0FFF-49AC-8F93-5E4BF6E71C84}" srcOrd="5" destOrd="0" presId="urn:microsoft.com/office/officeart/2005/8/layout/bList2#1"/>
    <dgm:cxn modelId="{0A42C28A-67D4-42B7-8C6C-D12284222BE3}" type="presParOf" srcId="{607AC864-85F1-437B-8AB4-C7298911FA7C}" destId="{F6C93546-6ACA-43E0-ADA1-BC5744C90EFA}" srcOrd="6" destOrd="0" presId="urn:microsoft.com/office/officeart/2005/8/layout/bList2#1"/>
    <dgm:cxn modelId="{0E476AF5-E430-437D-B2E3-F1E2EEB8D888}" type="presParOf" srcId="{F6C93546-6ACA-43E0-ADA1-BC5744C90EFA}" destId="{B2BA7735-9E4C-4D7A-A06B-3F7367958C82}" srcOrd="0" destOrd="0" presId="urn:microsoft.com/office/officeart/2005/8/layout/bList2#1"/>
    <dgm:cxn modelId="{DC063ECD-BCC2-4C81-8844-417E19DEE40F}" type="presParOf" srcId="{F6C93546-6ACA-43E0-ADA1-BC5744C90EFA}" destId="{4542DAFA-94F8-46AC-A6E8-4D9B7FE94F29}" srcOrd="1" destOrd="0" presId="urn:microsoft.com/office/officeart/2005/8/layout/bList2#1"/>
    <dgm:cxn modelId="{0CB8D1B9-6305-4093-96D2-51FEB24382A1}" type="presParOf" srcId="{F6C93546-6ACA-43E0-ADA1-BC5744C90EFA}" destId="{D61E5FFC-8A14-432B-9344-14AE6E7C66E9}" srcOrd="2" destOrd="0" presId="urn:microsoft.com/office/officeart/2005/8/layout/bList2#1"/>
    <dgm:cxn modelId="{C160F1DA-8DD1-43E2-80A1-EC1AE606B329}" type="presParOf" srcId="{F6C93546-6ACA-43E0-ADA1-BC5744C90EFA}" destId="{2AAB04EB-D869-4A29-B4EC-B7C1FEB24F69}" srcOrd="3" destOrd="0" presId="urn:microsoft.com/office/officeart/2005/8/layout/bList2#1"/>
    <dgm:cxn modelId="{E2C02235-6E5B-4418-944A-C94533CE2EE7}" type="presParOf" srcId="{607AC864-85F1-437B-8AB4-C7298911FA7C}" destId="{15E6E7FC-52EF-4244-904B-FA1A42FC1820}" srcOrd="7" destOrd="0" presId="urn:microsoft.com/office/officeart/2005/8/layout/bList2#1"/>
    <dgm:cxn modelId="{0E2D2FE3-5A31-43E1-9DE5-878E94222AF9}" type="presParOf" srcId="{607AC864-85F1-437B-8AB4-C7298911FA7C}" destId="{A6C5BAB5-7D55-47D5-A303-3579B7A6A430}" srcOrd="8" destOrd="0" presId="urn:microsoft.com/office/officeart/2005/8/layout/bList2#1"/>
    <dgm:cxn modelId="{E66CC7D0-1EFD-4259-9084-C988FD656119}" type="presParOf" srcId="{A6C5BAB5-7D55-47D5-A303-3579B7A6A430}" destId="{4A7ED31C-24C8-4BE7-8CBE-FD51E1DC97A5}" srcOrd="0" destOrd="0" presId="urn:microsoft.com/office/officeart/2005/8/layout/bList2#1"/>
    <dgm:cxn modelId="{00695CA7-2CED-48C1-833E-EDF3B617597B}" type="presParOf" srcId="{A6C5BAB5-7D55-47D5-A303-3579B7A6A430}" destId="{59F8885C-B968-41D6-88F4-44C6D8EC49B5}" srcOrd="1" destOrd="0" presId="urn:microsoft.com/office/officeart/2005/8/layout/bList2#1"/>
    <dgm:cxn modelId="{54BA8ADE-34EE-4B3A-B152-E0E64D9CB851}" type="presParOf" srcId="{A6C5BAB5-7D55-47D5-A303-3579B7A6A430}" destId="{5173415E-38FB-4BB1-A11E-23E85623089B}" srcOrd="2" destOrd="0" presId="urn:microsoft.com/office/officeart/2005/8/layout/bList2#1"/>
    <dgm:cxn modelId="{1C0BC910-A61E-4AA9-8C9E-F8DE56DA0EA5}" type="presParOf" srcId="{A6C5BAB5-7D55-47D5-A303-3579B7A6A430}" destId="{3CD98FCD-76EC-48D0-B8C4-21D4C8606081}" srcOrd="3" destOrd="0" presId="urn:microsoft.com/office/officeart/2005/8/layout/bList2#1"/>
    <dgm:cxn modelId="{E40AE08A-B50A-492D-AF6A-BB25C1EE57E6}" type="presParOf" srcId="{607AC864-85F1-437B-8AB4-C7298911FA7C}" destId="{0E9F12AB-6B31-45AC-B28B-80B6AB9506E8}" srcOrd="9" destOrd="0" presId="urn:microsoft.com/office/officeart/2005/8/layout/bList2#1"/>
    <dgm:cxn modelId="{72398FEE-B8D7-4700-827C-C2228BC74632}" type="presParOf" srcId="{607AC864-85F1-437B-8AB4-C7298911FA7C}" destId="{970F208E-1338-4DD6-9795-1852787C2F20}" srcOrd="10" destOrd="0" presId="urn:microsoft.com/office/officeart/2005/8/layout/bList2#1"/>
    <dgm:cxn modelId="{FABA9E26-BDFD-443A-A50E-44CF5A6D837E}" type="presParOf" srcId="{970F208E-1338-4DD6-9795-1852787C2F20}" destId="{AA153859-7A77-4A6C-ACFE-9B13C9755BF9}" srcOrd="0" destOrd="0" presId="urn:microsoft.com/office/officeart/2005/8/layout/bList2#1"/>
    <dgm:cxn modelId="{B66360C4-70F4-4165-8742-8EE360A31167}" type="presParOf" srcId="{970F208E-1338-4DD6-9795-1852787C2F20}" destId="{B7576AA8-E775-4DF5-BEDB-CA02569AC7DC}" srcOrd="1" destOrd="0" presId="urn:microsoft.com/office/officeart/2005/8/layout/bList2#1"/>
    <dgm:cxn modelId="{E5DC9BD4-F4C6-47CB-9B92-3BC7A04774A6}" type="presParOf" srcId="{970F208E-1338-4DD6-9795-1852787C2F20}" destId="{E6E3BE78-C5A1-4B1A-B788-6BC29EC4695F}" srcOrd="2" destOrd="0" presId="urn:microsoft.com/office/officeart/2005/8/layout/bList2#1"/>
    <dgm:cxn modelId="{502929D9-549E-4DCD-B737-F712CBB8A7DE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F833F0A3-A8D6-4B40-AA5B-1110CB21ACFD}" type="presOf" srcId="{DF9D4DC0-A695-498C-ACED-F7DE94913BEF}" destId="{59F8885C-B968-41D6-88F4-44C6D8EC49B5}" srcOrd="0" destOrd="0" presId="urn:microsoft.com/office/officeart/2005/8/layout/bList2#2"/>
    <dgm:cxn modelId="{716B531D-F894-451E-B47F-9744343DD029}" type="presOf" srcId="{182AD93E-39E1-416D-B116-E6904BC5F1E6}" destId="{0E9F12AB-6B31-45AC-B28B-80B6AB9506E8}" srcOrd="0" destOrd="0" presId="urn:microsoft.com/office/officeart/2005/8/layout/bList2#2"/>
    <dgm:cxn modelId="{8D506A0B-6E18-4CCA-93F6-FE296E406A2C}" type="presOf" srcId="{6F1A24D6-EFFE-42F2-8BF5-90753FCAC380}" destId="{143FDA8F-0FFF-49AC-8F93-5E4BF6E71C84}" srcOrd="0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83896468-5430-452B-A4CD-6CA1B1FB26B2}" type="presOf" srcId="{3372A45D-BE62-4BE5-95F1-B23D75F7AC52}" destId="{4542DAFA-94F8-46AC-A6E8-4D9B7FE94F29}" srcOrd="0" destOrd="0" presId="urn:microsoft.com/office/officeart/2005/8/layout/bList2#2"/>
    <dgm:cxn modelId="{59DD6395-6017-4679-8E15-D3595FB22366}" type="presOf" srcId="{91E1CCFB-C42F-4C8E-B6AC-E8404BFB232F}" destId="{15E6E7FC-52EF-4244-904B-FA1A42FC1820}" srcOrd="0" destOrd="0" presId="urn:microsoft.com/office/officeart/2005/8/layout/bList2#2"/>
    <dgm:cxn modelId="{B817AFE0-D7A2-452A-A36E-30559E4892C0}" type="presOf" srcId="{5029E418-AD17-4321-A8AD-2D8661A83352}" destId="{3FEF007E-638E-4AC3-9025-22D1C0254AEE}" srcOrd="1" destOrd="0" presId="urn:microsoft.com/office/officeart/2005/8/layout/bList2#2"/>
    <dgm:cxn modelId="{ECE2EE4E-5A1A-4DF6-9D56-90B2394B0832}" type="presOf" srcId="{C6BC0503-0526-421A-BA2A-C694C61EDE04}" destId="{B7576AA8-E775-4DF5-BEDB-CA02569AC7DC}" srcOrd="0" destOrd="0" presId="urn:microsoft.com/office/officeart/2005/8/layout/bList2#2"/>
    <dgm:cxn modelId="{A9E5EB2E-0AF0-4D00-A886-CEE756DA4A75}" type="presOf" srcId="{357462F1-7521-4C2C-8BC4-BF4EC6306070}" destId="{545F3487-8C57-4CB5-81D0-990200FD049B}" srcOrd="1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BA5C42E7-2395-47BC-9F83-F7B1E05D2A7C}" type="presOf" srcId="{6AAC5AA1-E3BF-4C2D-9018-A2092DD47BDA}" destId="{6F8B4160-10AF-4200-948A-39125B9DE56D}" srcOrd="0" destOrd="0" presId="urn:microsoft.com/office/officeart/2005/8/layout/bList2#2"/>
    <dgm:cxn modelId="{857EADD8-31C7-4E07-8FF8-7BBA5BFA62BB}" type="presOf" srcId="{7FFA3D2E-8199-47CF-85B3-4CE379EFBF6F}" destId="{1410B5B9-5118-41BC-9ED9-F8A1F9EB8F12}" srcOrd="1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45C431FE-92DB-48DF-87A3-AF56B29F48C0}" type="presOf" srcId="{C9FD11D7-F34F-4ADD-A9D5-B40938C121A1}" destId="{607AC864-85F1-437B-8AB4-C7298911FA7C}" srcOrd="0" destOrd="0" presId="urn:microsoft.com/office/officeart/2005/8/layout/bList2#2"/>
    <dgm:cxn modelId="{2D3C5AA0-28D1-4EC6-B297-076D920ADC28}" type="presOf" srcId="{5029E418-AD17-4321-A8AD-2D8661A83352}" destId="{5AD9755A-1FC5-49BE-A468-E92EA81132E7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E1E7B2E2-9B48-45ED-9384-0669EAA391FD}" type="presOf" srcId="{C6BC0503-0526-421A-BA2A-C694C61EDE04}" destId="{E6E3BE78-C5A1-4B1A-B788-6BC29EC4695F}" srcOrd="1" destOrd="0" presId="urn:microsoft.com/office/officeart/2005/8/layout/bList2#2"/>
    <dgm:cxn modelId="{29A61D81-8A60-4E72-A7CB-204677E5792F}" type="presOf" srcId="{7FFA3D2E-8199-47CF-85B3-4CE379EFBF6F}" destId="{C233965D-9B00-48D0-94FD-B8FAC6F9296C}" srcOrd="0" destOrd="0" presId="urn:microsoft.com/office/officeart/2005/8/layout/bList2#2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766230F7-D832-4728-888B-8EC0FCFA4369}" type="presOf" srcId="{3372A45D-BE62-4BE5-95F1-B23D75F7AC52}" destId="{D61E5FFC-8A14-432B-9344-14AE6E7C66E9}" srcOrd="1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287E8395-9B71-4322-BA02-A38750908B11}" type="presOf" srcId="{DF9D4DC0-A695-498C-ACED-F7DE94913BEF}" destId="{5173415E-38FB-4BB1-A11E-23E85623089B}" srcOrd="1" destOrd="0" presId="urn:microsoft.com/office/officeart/2005/8/layout/bList2#2"/>
    <dgm:cxn modelId="{EC2E48DB-1BCF-41A6-B8D6-85EA8955D0DE}" type="presOf" srcId="{B677FB20-46FC-4774-884E-3E9224894D17}" destId="{BD9D9654-3479-468F-BDFA-B705901D8520}" srcOrd="0" destOrd="0" presId="urn:microsoft.com/office/officeart/2005/8/layout/bList2#2"/>
    <dgm:cxn modelId="{B431E88B-2F37-4573-BF24-5DF8E388BE9A}" type="presOf" srcId="{357462F1-7521-4C2C-8BC4-BF4EC6306070}" destId="{644E7A5D-707E-474E-8AEA-AD2ACF5DE243}" srcOrd="0" destOrd="0" presId="urn:microsoft.com/office/officeart/2005/8/layout/bList2#2"/>
    <dgm:cxn modelId="{7ED17308-90D9-4B4B-A3A5-3ABFE749AED1}" type="presParOf" srcId="{607AC864-85F1-437B-8AB4-C7298911FA7C}" destId="{037ABD43-BEB9-4713-91B3-90D86834A360}" srcOrd="0" destOrd="0" presId="urn:microsoft.com/office/officeart/2005/8/layout/bList2#2"/>
    <dgm:cxn modelId="{FA229CDD-B51B-4A47-906B-E07A6CE4EF55}" type="presParOf" srcId="{037ABD43-BEB9-4713-91B3-90D86834A360}" destId="{897EB0E8-F575-4C89-B78E-BBE09FC53878}" srcOrd="0" destOrd="0" presId="urn:microsoft.com/office/officeart/2005/8/layout/bList2#2"/>
    <dgm:cxn modelId="{C7930EAD-6086-42C3-A9BA-C9B63FA2B16A}" type="presParOf" srcId="{037ABD43-BEB9-4713-91B3-90D86834A360}" destId="{644E7A5D-707E-474E-8AEA-AD2ACF5DE243}" srcOrd="1" destOrd="0" presId="urn:microsoft.com/office/officeart/2005/8/layout/bList2#2"/>
    <dgm:cxn modelId="{90AAA891-58DF-4374-9188-963F14334831}" type="presParOf" srcId="{037ABD43-BEB9-4713-91B3-90D86834A360}" destId="{545F3487-8C57-4CB5-81D0-990200FD049B}" srcOrd="2" destOrd="0" presId="urn:microsoft.com/office/officeart/2005/8/layout/bList2#2"/>
    <dgm:cxn modelId="{24C0F562-BFBA-4B56-95F8-570CCB328C27}" type="presParOf" srcId="{037ABD43-BEB9-4713-91B3-90D86834A360}" destId="{97E0FEE8-8596-453F-80C6-702F986D92AD}" srcOrd="3" destOrd="0" presId="urn:microsoft.com/office/officeart/2005/8/layout/bList2#2"/>
    <dgm:cxn modelId="{E54D050A-042C-4D96-A7E6-EFC553DBACB6}" type="presParOf" srcId="{607AC864-85F1-437B-8AB4-C7298911FA7C}" destId="{6F8B4160-10AF-4200-948A-39125B9DE56D}" srcOrd="1" destOrd="0" presId="urn:microsoft.com/office/officeart/2005/8/layout/bList2#2"/>
    <dgm:cxn modelId="{A0E3D26E-A86B-4626-8243-482E688BC1E5}" type="presParOf" srcId="{607AC864-85F1-437B-8AB4-C7298911FA7C}" destId="{20CA36FB-4CB6-4F9A-8821-A095D01FC35E}" srcOrd="2" destOrd="0" presId="urn:microsoft.com/office/officeart/2005/8/layout/bList2#2"/>
    <dgm:cxn modelId="{3234630B-42AD-4BCB-A3B5-9939D03D2C3C}" type="presParOf" srcId="{20CA36FB-4CB6-4F9A-8821-A095D01FC35E}" destId="{31CBC924-0A11-4914-B99E-CA006684575E}" srcOrd="0" destOrd="0" presId="urn:microsoft.com/office/officeart/2005/8/layout/bList2#2"/>
    <dgm:cxn modelId="{132B637B-31AE-42D3-B9CC-7F0FAA867716}" type="presParOf" srcId="{20CA36FB-4CB6-4F9A-8821-A095D01FC35E}" destId="{5AD9755A-1FC5-49BE-A468-E92EA81132E7}" srcOrd="1" destOrd="0" presId="urn:microsoft.com/office/officeart/2005/8/layout/bList2#2"/>
    <dgm:cxn modelId="{628FFCEC-3204-4616-8F09-7188CC8172E2}" type="presParOf" srcId="{20CA36FB-4CB6-4F9A-8821-A095D01FC35E}" destId="{3FEF007E-638E-4AC3-9025-22D1C0254AEE}" srcOrd="2" destOrd="0" presId="urn:microsoft.com/office/officeart/2005/8/layout/bList2#2"/>
    <dgm:cxn modelId="{DB95B364-FE9F-4E5B-AFC6-E2773F1D5FEA}" type="presParOf" srcId="{20CA36FB-4CB6-4F9A-8821-A095D01FC35E}" destId="{0CC7CA90-EBBF-4B1F-8E45-9231B5E821EC}" srcOrd="3" destOrd="0" presId="urn:microsoft.com/office/officeart/2005/8/layout/bList2#2"/>
    <dgm:cxn modelId="{BF8149B8-0CF7-4DAD-8F4B-B3241E2D323D}" type="presParOf" srcId="{607AC864-85F1-437B-8AB4-C7298911FA7C}" destId="{BD9D9654-3479-468F-BDFA-B705901D8520}" srcOrd="3" destOrd="0" presId="urn:microsoft.com/office/officeart/2005/8/layout/bList2#2"/>
    <dgm:cxn modelId="{2669DD4A-6A54-4F4E-A3E2-41DA6B5010E1}" type="presParOf" srcId="{607AC864-85F1-437B-8AB4-C7298911FA7C}" destId="{F40336AE-7C86-4CA6-9B85-AFBE64072554}" srcOrd="4" destOrd="0" presId="urn:microsoft.com/office/officeart/2005/8/layout/bList2#2"/>
    <dgm:cxn modelId="{18938B6B-E353-4E51-A7C5-07C930C93458}" type="presParOf" srcId="{F40336AE-7C86-4CA6-9B85-AFBE64072554}" destId="{5227A520-DC2D-49D7-B894-27D34BA6819D}" srcOrd="0" destOrd="0" presId="urn:microsoft.com/office/officeart/2005/8/layout/bList2#2"/>
    <dgm:cxn modelId="{1AD95FD0-1D65-422F-BBF8-D1183F863493}" type="presParOf" srcId="{F40336AE-7C86-4CA6-9B85-AFBE64072554}" destId="{C233965D-9B00-48D0-94FD-B8FAC6F9296C}" srcOrd="1" destOrd="0" presId="urn:microsoft.com/office/officeart/2005/8/layout/bList2#2"/>
    <dgm:cxn modelId="{14FBA12E-C733-4F3E-ADBA-EA8572B0B546}" type="presParOf" srcId="{F40336AE-7C86-4CA6-9B85-AFBE64072554}" destId="{1410B5B9-5118-41BC-9ED9-F8A1F9EB8F12}" srcOrd="2" destOrd="0" presId="urn:microsoft.com/office/officeart/2005/8/layout/bList2#2"/>
    <dgm:cxn modelId="{774BBE19-483C-4351-8E13-5AE11DBC25E2}" type="presParOf" srcId="{F40336AE-7C86-4CA6-9B85-AFBE64072554}" destId="{CF6577B6-8840-459A-8BE1-3B88103D3EF4}" srcOrd="3" destOrd="0" presId="urn:microsoft.com/office/officeart/2005/8/layout/bList2#2"/>
    <dgm:cxn modelId="{A8628665-8F19-4CDA-B5D2-6A2AEB230638}" type="presParOf" srcId="{607AC864-85F1-437B-8AB4-C7298911FA7C}" destId="{143FDA8F-0FFF-49AC-8F93-5E4BF6E71C84}" srcOrd="5" destOrd="0" presId="urn:microsoft.com/office/officeart/2005/8/layout/bList2#2"/>
    <dgm:cxn modelId="{8955B9AB-65ED-4298-B579-0F8C3743A9FA}" type="presParOf" srcId="{607AC864-85F1-437B-8AB4-C7298911FA7C}" destId="{F6C93546-6ACA-43E0-ADA1-BC5744C90EFA}" srcOrd="6" destOrd="0" presId="urn:microsoft.com/office/officeart/2005/8/layout/bList2#2"/>
    <dgm:cxn modelId="{6570A241-C8DA-4507-AD8B-F1E5F229F393}" type="presParOf" srcId="{F6C93546-6ACA-43E0-ADA1-BC5744C90EFA}" destId="{B2BA7735-9E4C-4D7A-A06B-3F7367958C82}" srcOrd="0" destOrd="0" presId="urn:microsoft.com/office/officeart/2005/8/layout/bList2#2"/>
    <dgm:cxn modelId="{2FE57B19-2655-45F6-9668-FD3D865434E3}" type="presParOf" srcId="{F6C93546-6ACA-43E0-ADA1-BC5744C90EFA}" destId="{4542DAFA-94F8-46AC-A6E8-4D9B7FE94F29}" srcOrd="1" destOrd="0" presId="urn:microsoft.com/office/officeart/2005/8/layout/bList2#2"/>
    <dgm:cxn modelId="{AAE31CE6-4D75-4BE9-8598-97B00DBBC8AB}" type="presParOf" srcId="{F6C93546-6ACA-43E0-ADA1-BC5744C90EFA}" destId="{D61E5FFC-8A14-432B-9344-14AE6E7C66E9}" srcOrd="2" destOrd="0" presId="urn:microsoft.com/office/officeart/2005/8/layout/bList2#2"/>
    <dgm:cxn modelId="{893035C4-D572-4C99-8BE5-E34EC4237E4E}" type="presParOf" srcId="{F6C93546-6ACA-43E0-ADA1-BC5744C90EFA}" destId="{2AAB04EB-D869-4A29-B4EC-B7C1FEB24F69}" srcOrd="3" destOrd="0" presId="urn:microsoft.com/office/officeart/2005/8/layout/bList2#2"/>
    <dgm:cxn modelId="{9853E1FD-01E7-42B4-BC1E-978FAC967D0A}" type="presParOf" srcId="{607AC864-85F1-437B-8AB4-C7298911FA7C}" destId="{15E6E7FC-52EF-4244-904B-FA1A42FC1820}" srcOrd="7" destOrd="0" presId="urn:microsoft.com/office/officeart/2005/8/layout/bList2#2"/>
    <dgm:cxn modelId="{5D19A6E7-17CF-43DD-909E-A157A73AD2CC}" type="presParOf" srcId="{607AC864-85F1-437B-8AB4-C7298911FA7C}" destId="{A6C5BAB5-7D55-47D5-A303-3579B7A6A430}" srcOrd="8" destOrd="0" presId="urn:microsoft.com/office/officeart/2005/8/layout/bList2#2"/>
    <dgm:cxn modelId="{83BBC1D3-140A-4FB4-B8C2-C12E8A1FD48C}" type="presParOf" srcId="{A6C5BAB5-7D55-47D5-A303-3579B7A6A430}" destId="{4A7ED31C-24C8-4BE7-8CBE-FD51E1DC97A5}" srcOrd="0" destOrd="0" presId="urn:microsoft.com/office/officeart/2005/8/layout/bList2#2"/>
    <dgm:cxn modelId="{25425420-CC18-4277-BDBE-94E1299DDF83}" type="presParOf" srcId="{A6C5BAB5-7D55-47D5-A303-3579B7A6A430}" destId="{59F8885C-B968-41D6-88F4-44C6D8EC49B5}" srcOrd="1" destOrd="0" presId="urn:microsoft.com/office/officeart/2005/8/layout/bList2#2"/>
    <dgm:cxn modelId="{1AF118DA-A3EE-4207-AD23-706AF5CFE4CA}" type="presParOf" srcId="{A6C5BAB5-7D55-47D5-A303-3579B7A6A430}" destId="{5173415E-38FB-4BB1-A11E-23E85623089B}" srcOrd="2" destOrd="0" presId="urn:microsoft.com/office/officeart/2005/8/layout/bList2#2"/>
    <dgm:cxn modelId="{7DDE95A7-6CE0-4522-BBA6-3968F28644AF}" type="presParOf" srcId="{A6C5BAB5-7D55-47D5-A303-3579B7A6A430}" destId="{3CD98FCD-76EC-48D0-B8C4-21D4C8606081}" srcOrd="3" destOrd="0" presId="urn:microsoft.com/office/officeart/2005/8/layout/bList2#2"/>
    <dgm:cxn modelId="{FEB91B61-C13B-41E2-83B4-54769CF050B0}" type="presParOf" srcId="{607AC864-85F1-437B-8AB4-C7298911FA7C}" destId="{0E9F12AB-6B31-45AC-B28B-80B6AB9506E8}" srcOrd="9" destOrd="0" presId="urn:microsoft.com/office/officeart/2005/8/layout/bList2#2"/>
    <dgm:cxn modelId="{D9A4AE70-C92A-4932-B6D1-4A282FFDF036}" type="presParOf" srcId="{607AC864-85F1-437B-8AB4-C7298911FA7C}" destId="{970F208E-1338-4DD6-9795-1852787C2F20}" srcOrd="10" destOrd="0" presId="urn:microsoft.com/office/officeart/2005/8/layout/bList2#2"/>
    <dgm:cxn modelId="{4CAF1384-2618-4A2C-8CB6-BA29121D08A5}" type="presParOf" srcId="{970F208E-1338-4DD6-9795-1852787C2F20}" destId="{AA153859-7A77-4A6C-ACFE-9B13C9755BF9}" srcOrd="0" destOrd="0" presId="urn:microsoft.com/office/officeart/2005/8/layout/bList2#2"/>
    <dgm:cxn modelId="{E7B06A5E-169F-481C-A993-09D2525A175E}" type="presParOf" srcId="{970F208E-1338-4DD6-9795-1852787C2F20}" destId="{B7576AA8-E775-4DF5-BEDB-CA02569AC7DC}" srcOrd="1" destOrd="0" presId="urn:microsoft.com/office/officeart/2005/8/layout/bList2#2"/>
    <dgm:cxn modelId="{9F92FFF6-44E3-4129-A0F9-D6CB87545234}" type="presParOf" srcId="{970F208E-1338-4DD6-9795-1852787C2F20}" destId="{E6E3BE78-C5A1-4B1A-B788-6BC29EC4695F}" srcOrd="2" destOrd="0" presId="urn:microsoft.com/office/officeart/2005/8/layout/bList2#2"/>
    <dgm:cxn modelId="{7E61760B-B7E5-4962-9633-89B17BC3C4E4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56E70CB-FF1C-4A02-8422-606FE5C3A832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strainer</a:t>
          </a:r>
          <a:endParaRPr lang="cs-CZ" sz="24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pan</a:t>
          </a:r>
          <a:endParaRPr lang="cs-CZ" sz="24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spaghetti</a:t>
          </a:r>
          <a:endParaRPr lang="cs-CZ" sz="24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plate</a:t>
          </a:r>
          <a:endParaRPr lang="cs-CZ" sz="24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corn</a:t>
          </a:r>
          <a:r>
            <a:rPr lang="cs-CZ" sz="2400" kern="1200" dirty="0" smtClean="0"/>
            <a:t> cob</a:t>
          </a:r>
          <a:endParaRPr lang="cs-CZ" sz="24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spoon</a:t>
          </a:r>
          <a:endParaRPr lang="cs-CZ" sz="24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70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79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093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064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677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20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260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378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80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03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198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D601-1FC5-4C3F-9862-470F65D48B4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EC90-A169-4BB6-8DC9-54E4463CDA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525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microsoft.com/office/2007/relationships/diagramDrawing" Target="../diagrams/drawing3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LET´S COOK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VY_32_INOVACE_079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389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LET´S COOK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420534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spaghetti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špagety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pánev,hrnec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spoon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lžíce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talíř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strainer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cedník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corn</a:t>
                      </a:r>
                      <a:r>
                        <a:rPr lang="cs-CZ" baseline="0" dirty="0" smtClean="0"/>
                        <a:t> cob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kukuřičný klas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019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dirty="0" smtClean="0"/>
              <a:t>LET´S COOK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171686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C:\Documents and Settings\u s e r\Local Settings\Temporary Internet Files\Content.IE5\CXDIUE5X\MC9003410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3602" y="1556792"/>
            <a:ext cx="161847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2Y8R5BB1\MC90033578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1779006" cy="127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2Y8R5BB1\MC90019931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45024"/>
            <a:ext cx="1727703" cy="20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CXDIUE5X\MC90021578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8036" y="1705946"/>
            <a:ext cx="156509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CXDIUE5X\MC90035245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5590"/>
            <a:ext cx="1785042" cy="10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Program Files\Microsoft Office\MEDIA\OFFICE14\Bullets\BD21365_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4850" y="337185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J864Y2SG\MC90023255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8543" y="3991903"/>
            <a:ext cx="1703537" cy="132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35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LET´S COOK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248670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Documents and Settings\u s e r\Local Settings\Temporary Internet Files\Content.IE5\CXDIUE5X\MC9003410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3602" y="1556792"/>
            <a:ext cx="161847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Documents and Settings\u s e r\Local Settings\Temporary Internet Files\Content.IE5\2Y8R5BB1\MC90033578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1779006" cy="127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ocuments and Settings\u s e r\Local Settings\Temporary Internet Files\Content.IE5\2Y8R5BB1\MC90019931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45024"/>
            <a:ext cx="1727703" cy="20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Documents and Settings\u s e r\Local Settings\Temporary Internet Files\Content.IE5\CXDIUE5X\MC90021578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8036" y="1705946"/>
            <a:ext cx="156509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C:\Documents and Settings\u s e r\Local Settings\Temporary Internet Files\Content.IE5\CXDIUE5X\MC90035245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5590"/>
            <a:ext cx="1785042" cy="10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:\Program Files\Microsoft Office\MEDIA\OFFICE14\Bullets\BD21365_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4850" y="337185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3" descr="C:\Documents and Settings\u s e r\Local Settings\Temporary Internet Files\Content.IE5\J864Y2SG\MC90023255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8543" y="3991903"/>
            <a:ext cx="1703537" cy="132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398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LET´S COOK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7577457"/>
              </p:ext>
            </p:extLst>
          </p:nvPr>
        </p:nvGraphicFramePr>
        <p:xfrm>
          <a:off x="3707904" y="2636912"/>
          <a:ext cx="1656184" cy="226845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656184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pan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spaghetti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spoon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plate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corn</a:t>
                      </a:r>
                      <a:r>
                        <a:rPr lang="cs-CZ" dirty="0" smtClean="0"/>
                        <a:t> cob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strainer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51748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 descr="C:\Documents and Settings\u s e r\Local Settings\Temporary Internet Files\Content.IE5\CXDIUE5X\MC9003410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0688"/>
            <a:ext cx="161847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2Y8R5BB1\MC90033578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7696" y="2732951"/>
            <a:ext cx="1779006" cy="127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2Y8R5BB1\MC90019931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91273"/>
            <a:ext cx="1727703" cy="20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CXDIUE5X\MC90021578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0105" y="5489771"/>
            <a:ext cx="156509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CXDIUE5X\MC90035245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1785042" cy="10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Program Files\Microsoft Office\MEDIA\OFFICE14\Bullets\BD21365_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4850" y="337185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C:\Documents and Settings\u s e r\Local Settings\Temporary Internet Files\Content.IE5\J864Y2SG\MC90023255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336" y="980728"/>
            <a:ext cx="1703537" cy="132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3103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LET´S COOK</vt:lpstr>
      <vt:lpstr>LET´S COOK</vt:lpstr>
      <vt:lpstr>LET´S COOK</vt:lpstr>
      <vt:lpstr>LET´S COOK</vt:lpstr>
      <vt:lpstr>LET´S COOK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LET´S COOK</dc:title>
  <dc:creator>PC</dc:creator>
  <cp:lastModifiedBy>Pavel Vlček</cp:lastModifiedBy>
  <cp:revision>5</cp:revision>
  <dcterms:created xsi:type="dcterms:W3CDTF">2013-02-13T14:39:45Z</dcterms:created>
  <dcterms:modified xsi:type="dcterms:W3CDTF">2013-03-24T21:24:42Z</dcterms:modified>
</cp:coreProperties>
</file>