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r>
            <a:rPr lang="cs-CZ" dirty="0" smtClean="0"/>
            <a:t>dog</a:t>
          </a:r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r>
            <a:rPr lang="cs-CZ" dirty="0" err="1" smtClean="0"/>
            <a:t>turtle</a:t>
          </a:r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r>
            <a:rPr lang="cs-CZ" dirty="0" err="1" smtClean="0"/>
            <a:t>spider</a:t>
          </a:r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r>
            <a:rPr lang="cs-CZ" dirty="0" err="1" smtClean="0"/>
            <a:t>mouse</a:t>
          </a:r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r>
            <a:rPr lang="cs-CZ" dirty="0" err="1" smtClean="0"/>
            <a:t>fish</a:t>
          </a:r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2EEDF19E-1579-4F34-86A1-64B821A5D644}">
      <dgm:prSet/>
      <dgm:spPr/>
      <dgm:t>
        <a:bodyPr/>
        <a:lstStyle/>
        <a:p>
          <a:r>
            <a:rPr lang="cs-CZ" dirty="0" err="1" smtClean="0"/>
            <a:t>cat</a:t>
          </a:r>
          <a:endParaRPr lang="cs-CZ" dirty="0"/>
        </a:p>
      </dgm:t>
    </dgm:pt>
    <dgm:pt modelId="{19AD2964-71FB-4BFA-B185-800466335CA3}" type="parTrans" cxnId="{D782DFC1-B109-4303-AEDA-DDCB99A68C6E}">
      <dgm:prSet/>
      <dgm:spPr/>
      <dgm:t>
        <a:bodyPr/>
        <a:lstStyle/>
        <a:p>
          <a:endParaRPr lang="cs-CZ"/>
        </a:p>
      </dgm:t>
    </dgm:pt>
    <dgm:pt modelId="{399A6F4D-11F2-43F4-8C60-25FF5BACFA16}" type="sibTrans" cxnId="{D782DFC1-B109-4303-AEDA-DDCB99A68C6E}">
      <dgm:prSet/>
      <dgm:spPr/>
      <dgm:t>
        <a:bodyPr/>
        <a:lstStyle/>
        <a:p>
          <a:endParaRPr lang="cs-CZ"/>
        </a:p>
      </dgm:t>
    </dgm:pt>
    <dgm:pt modelId="{9F1A1E04-EABE-4733-9CA3-0EE7F397E2B7}">
      <dgm:prSet/>
      <dgm:spPr/>
      <dgm:t>
        <a:bodyPr/>
        <a:lstStyle/>
        <a:p>
          <a:r>
            <a:rPr lang="cs-CZ" dirty="0" err="1" smtClean="0"/>
            <a:t>budgie</a:t>
          </a:r>
          <a:endParaRPr lang="cs-CZ" dirty="0"/>
        </a:p>
      </dgm:t>
    </dgm:pt>
    <dgm:pt modelId="{017EEAC6-B4CD-4BCC-B2A0-259FCA5F26C0}" type="parTrans" cxnId="{BFFBB4AC-6799-47B3-8BEC-33D5220A2476}">
      <dgm:prSet/>
      <dgm:spPr/>
      <dgm:t>
        <a:bodyPr/>
        <a:lstStyle/>
        <a:p>
          <a:endParaRPr lang="cs-CZ"/>
        </a:p>
      </dgm:t>
    </dgm:pt>
    <dgm:pt modelId="{72342CCE-4AA7-45B6-B8AA-5CCFB189108D}" type="sibTrans" cxnId="{BFFBB4AC-6799-47B3-8BEC-33D5220A2476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r>
            <a:rPr lang="cs-CZ" dirty="0" err="1" smtClean="0"/>
            <a:t>hamster</a:t>
          </a:r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8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8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8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8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8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8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8B2CF5D-6D32-481D-B765-6871614151AB}" type="pres">
      <dgm:prSet presAssocID="{2EEDF19E-1579-4F34-86A1-64B821A5D644}" presName="compNode" presStyleCnt="0"/>
      <dgm:spPr/>
    </dgm:pt>
    <dgm:pt modelId="{E69BF197-F33A-41A6-8DDA-05D155EDD536}" type="pres">
      <dgm:prSet presAssocID="{2EEDF19E-1579-4F34-86A1-64B821A5D644}" presName="childRect" presStyleLbl="bgAcc1" presStyleIdx="3" presStyleCnt="8">
        <dgm:presLayoutVars>
          <dgm:bulletEnabled val="1"/>
        </dgm:presLayoutVars>
      </dgm:prSet>
      <dgm:spPr/>
    </dgm:pt>
    <dgm:pt modelId="{B2658DB1-2781-4A51-B9DC-59CD3A39B267}" type="pres">
      <dgm:prSet presAssocID="{2EEDF19E-1579-4F34-86A1-64B821A5D64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A39AFC-42EB-4CB4-95C0-A6F6FBED00EA}" type="pres">
      <dgm:prSet presAssocID="{2EEDF19E-1579-4F34-86A1-64B821A5D644}" presName="parentRect" presStyleLbl="alignNode1" presStyleIdx="3" presStyleCnt="8" custLinFactNeighborX="-240" custLinFactNeighborY="9383"/>
      <dgm:spPr/>
      <dgm:t>
        <a:bodyPr/>
        <a:lstStyle/>
        <a:p>
          <a:endParaRPr lang="cs-CZ"/>
        </a:p>
      </dgm:t>
    </dgm:pt>
    <dgm:pt modelId="{AFFA5A7A-D0F2-42A4-A42D-008D1B2C9C45}" type="pres">
      <dgm:prSet presAssocID="{2EEDF19E-1579-4F34-86A1-64B821A5D644}" presName="adorn" presStyleLbl="fgAccFollowNode1" presStyleIdx="3" presStyleCnt="8"/>
      <dgm:spPr/>
    </dgm:pt>
    <dgm:pt modelId="{C1B5BB59-91B7-4ADC-AE06-4DEB99EF288D}" type="pres">
      <dgm:prSet presAssocID="{399A6F4D-11F2-43F4-8C60-25FF5BACFA1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0508D51-7800-437C-B74A-36455C202F36}" type="pres">
      <dgm:prSet presAssocID="{9F1A1E04-EABE-4733-9CA3-0EE7F397E2B7}" presName="compNode" presStyleCnt="0"/>
      <dgm:spPr/>
    </dgm:pt>
    <dgm:pt modelId="{0153B33D-2F5B-4883-B3E5-C8679B155F0D}" type="pres">
      <dgm:prSet presAssocID="{9F1A1E04-EABE-4733-9CA3-0EE7F397E2B7}" presName="childRect" presStyleLbl="bgAcc1" presStyleIdx="4" presStyleCnt="8">
        <dgm:presLayoutVars>
          <dgm:bulletEnabled val="1"/>
        </dgm:presLayoutVars>
      </dgm:prSet>
      <dgm:spPr/>
    </dgm:pt>
    <dgm:pt modelId="{B9AF6661-FD7B-4BF9-8882-D8290D5E124C}" type="pres">
      <dgm:prSet presAssocID="{9F1A1E04-EABE-4733-9CA3-0EE7F397E2B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3F0E13-3F74-4BDD-9412-45AAE6C36BB6}" type="pres">
      <dgm:prSet presAssocID="{9F1A1E04-EABE-4733-9CA3-0EE7F397E2B7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EF1588DB-DFBF-4E6E-B2F3-207BACF13F25}" type="pres">
      <dgm:prSet presAssocID="{9F1A1E04-EABE-4733-9CA3-0EE7F397E2B7}" presName="adorn" presStyleLbl="fgAccFollowNode1" presStyleIdx="4" presStyleCnt="8"/>
      <dgm:spPr/>
    </dgm:pt>
    <dgm:pt modelId="{AFE357F7-C00F-4213-AA82-EA7F8B4515EF}" type="pres">
      <dgm:prSet presAssocID="{72342CCE-4AA7-45B6-B8AA-5CCFB189108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5" presStyleCnt="8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5" presStyleCnt="8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6" presStyleCnt="8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6" presStyleCnt="8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7" presStyleCnt="8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7" presStyleCnt="8"/>
      <dgm:spPr/>
    </dgm:pt>
  </dgm:ptLst>
  <dgm:cxnLst>
    <dgm:cxn modelId="{0893BD13-F42E-4E14-B7CC-7512E8FBB83F}" type="presOf" srcId="{182AD93E-39E1-416D-B116-E6904BC5F1E6}" destId="{0E9F12AB-6B31-45AC-B28B-80B6AB9506E8}" srcOrd="0" destOrd="0" presId="urn:microsoft.com/office/officeart/2005/8/layout/bList2#1"/>
    <dgm:cxn modelId="{D782DFC1-B109-4303-AEDA-DDCB99A68C6E}" srcId="{C9FD11D7-F34F-4ADD-A9D5-B40938C121A1}" destId="{2EEDF19E-1579-4F34-86A1-64B821A5D644}" srcOrd="3" destOrd="0" parTransId="{19AD2964-71FB-4BFA-B185-800466335CA3}" sibTransId="{399A6F4D-11F2-43F4-8C60-25FF5BACFA16}"/>
    <dgm:cxn modelId="{7562BCDA-130E-4862-BE83-6571CCCCE650}" type="presOf" srcId="{7FFA3D2E-8199-47CF-85B3-4CE379EFBF6F}" destId="{1410B5B9-5118-41BC-9ED9-F8A1F9EB8F12}" srcOrd="1" destOrd="0" presId="urn:microsoft.com/office/officeart/2005/8/layout/bList2#1"/>
    <dgm:cxn modelId="{A0DA1E53-EE58-4CE1-8B44-46774E0B4F81}" type="presOf" srcId="{399A6F4D-11F2-43F4-8C60-25FF5BACFA16}" destId="{C1B5BB59-91B7-4ADC-AE06-4DEB99EF288D}" srcOrd="0" destOrd="0" presId="urn:microsoft.com/office/officeart/2005/8/layout/bList2#1"/>
    <dgm:cxn modelId="{E9D55C52-BF62-4EAA-89EF-FAFF87CD3AE0}" type="presOf" srcId="{DF9D4DC0-A695-498C-ACED-F7DE94913BEF}" destId="{5173415E-38FB-4BB1-A11E-23E85623089B}" srcOrd="1" destOrd="0" presId="urn:microsoft.com/office/officeart/2005/8/layout/bList2#1"/>
    <dgm:cxn modelId="{A364AFF3-8085-4838-A8B0-B97C340F03DA}" type="presOf" srcId="{357462F1-7521-4C2C-8BC4-BF4EC6306070}" destId="{545F3487-8C57-4CB5-81D0-990200FD049B}" srcOrd="1" destOrd="0" presId="urn:microsoft.com/office/officeart/2005/8/layout/bList2#1"/>
    <dgm:cxn modelId="{78C04A1B-1CD8-4989-B4C1-2883E6EBBD0F}" type="presOf" srcId="{5029E418-AD17-4321-A8AD-2D8661A83352}" destId="{3FEF007E-638E-4AC3-9025-22D1C0254AEE}" srcOrd="1" destOrd="0" presId="urn:microsoft.com/office/officeart/2005/8/layout/bList2#1"/>
    <dgm:cxn modelId="{5472F1B4-3AA2-4677-8099-5AEF2B5AF76F}" type="presOf" srcId="{3372A45D-BE62-4BE5-95F1-B23D75F7AC52}" destId="{4542DAFA-94F8-46AC-A6E8-4D9B7FE94F29}" srcOrd="0" destOrd="0" presId="urn:microsoft.com/office/officeart/2005/8/layout/bList2#1"/>
    <dgm:cxn modelId="{B89E5CDC-34E8-45AA-B788-CF493C8A2705}" type="presOf" srcId="{C6BC0503-0526-421A-BA2A-C694C61EDE04}" destId="{B7576AA8-E775-4DF5-BEDB-CA02569AC7DC}" srcOrd="0" destOrd="0" presId="urn:microsoft.com/office/officeart/2005/8/layout/bList2#1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14F42B86-0D73-4AA4-B9A6-CBD0C73559CB}" type="presOf" srcId="{C6BC0503-0526-421A-BA2A-C694C61EDE04}" destId="{E6E3BE78-C5A1-4B1A-B788-6BC29EC4695F}" srcOrd="1" destOrd="0" presId="urn:microsoft.com/office/officeart/2005/8/layout/bList2#1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C21BB5A1-F484-400F-9F0F-377AFD159EB2}" type="presOf" srcId="{6F1A24D6-EFFE-42F2-8BF5-90753FCAC380}" destId="{143FDA8F-0FFF-49AC-8F93-5E4BF6E71C84}" srcOrd="0" destOrd="0" presId="urn:microsoft.com/office/officeart/2005/8/layout/bList2#1"/>
    <dgm:cxn modelId="{A459451D-9180-4253-88E1-4463F77B1A51}" type="presOf" srcId="{DF9D4DC0-A695-498C-ACED-F7DE94913BEF}" destId="{59F8885C-B968-41D6-88F4-44C6D8EC49B5}" srcOrd="0" destOrd="0" presId="urn:microsoft.com/office/officeart/2005/8/layout/bList2#1"/>
    <dgm:cxn modelId="{BFFBB4AC-6799-47B3-8BEC-33D5220A2476}" srcId="{C9FD11D7-F34F-4ADD-A9D5-B40938C121A1}" destId="{9F1A1E04-EABE-4733-9CA3-0EE7F397E2B7}" srcOrd="4" destOrd="0" parTransId="{017EEAC6-B4CD-4BCC-B2A0-259FCA5F26C0}" sibTransId="{72342CCE-4AA7-45B6-B8AA-5CCFB189108D}"/>
    <dgm:cxn modelId="{CB859C69-BF21-42AD-8F91-FE1E17E2FE07}" type="presOf" srcId="{B677FB20-46FC-4774-884E-3E9224894D17}" destId="{BD9D9654-3479-468F-BDFA-B705901D8520}" srcOrd="0" destOrd="0" presId="urn:microsoft.com/office/officeart/2005/8/layout/bList2#1"/>
    <dgm:cxn modelId="{DEB22D3F-9D0E-43F4-8003-7649165D5073}" srcId="{C9FD11D7-F34F-4ADD-A9D5-B40938C121A1}" destId="{C6BC0503-0526-421A-BA2A-C694C61EDE04}" srcOrd="7" destOrd="0" parTransId="{11714202-AF34-422C-96FF-5B4E2958DEEC}" sibTransId="{3B1D64AC-79BF-462C-9F89-C864504280A7}"/>
    <dgm:cxn modelId="{0318D079-C01A-4212-B84E-A0DD1F088007}" type="presOf" srcId="{6AAC5AA1-E3BF-4C2D-9018-A2092DD47BDA}" destId="{6F8B4160-10AF-4200-948A-39125B9DE56D}" srcOrd="0" destOrd="0" presId="urn:microsoft.com/office/officeart/2005/8/layout/bList2#1"/>
    <dgm:cxn modelId="{A153981F-0158-425E-9720-D307051DB371}" type="presOf" srcId="{5029E418-AD17-4321-A8AD-2D8661A83352}" destId="{5AD9755A-1FC5-49BE-A468-E92EA81132E7}" srcOrd="0" destOrd="0" presId="urn:microsoft.com/office/officeart/2005/8/layout/bList2#1"/>
    <dgm:cxn modelId="{F694C308-DF5A-4DC0-A5F4-AD3A0CA1BBED}" type="presOf" srcId="{2EEDF19E-1579-4F34-86A1-64B821A5D644}" destId="{ADA39AFC-42EB-4CB4-95C0-A6F6FBED00EA}" srcOrd="1" destOrd="0" presId="urn:microsoft.com/office/officeart/2005/8/layout/bList2#1"/>
    <dgm:cxn modelId="{1DD02617-7874-4E1F-92C6-F090F0DEC0AF}" type="presOf" srcId="{9F1A1E04-EABE-4733-9CA3-0EE7F397E2B7}" destId="{B9AF6661-FD7B-4BF9-8882-D8290D5E124C}" srcOrd="0" destOrd="0" presId="urn:microsoft.com/office/officeart/2005/8/layout/bList2#1"/>
    <dgm:cxn modelId="{A0BF308E-4DBD-4B9B-A26A-FCE8A31EAAA7}" type="presOf" srcId="{2EEDF19E-1579-4F34-86A1-64B821A5D644}" destId="{B2658DB1-2781-4A51-B9DC-59CD3A39B267}" srcOrd="0" destOrd="0" presId="urn:microsoft.com/office/officeart/2005/8/layout/bList2#1"/>
    <dgm:cxn modelId="{DB0B7338-B088-4B8C-BDEB-3ED45E97B559}" type="presOf" srcId="{3372A45D-BE62-4BE5-95F1-B23D75F7AC52}" destId="{D61E5FFC-8A14-432B-9344-14AE6E7C66E9}" srcOrd="1" destOrd="0" presId="urn:microsoft.com/office/officeart/2005/8/layout/bList2#1"/>
    <dgm:cxn modelId="{A6BCB5CF-6181-488C-92C6-A4D01D1FCE9D}" type="presOf" srcId="{357462F1-7521-4C2C-8BC4-BF4EC6306070}" destId="{644E7A5D-707E-474E-8AEA-AD2ACF5DE243}" srcOrd="0" destOrd="0" presId="urn:microsoft.com/office/officeart/2005/8/layout/bList2#1"/>
    <dgm:cxn modelId="{63521BAB-D65D-42C5-B8AF-18F18537688C}" type="presOf" srcId="{9F1A1E04-EABE-4733-9CA3-0EE7F397E2B7}" destId="{5F3F0E13-3F74-4BDD-9412-45AAE6C36BB6}" srcOrd="1" destOrd="0" presId="urn:microsoft.com/office/officeart/2005/8/layout/bList2#1"/>
    <dgm:cxn modelId="{373178E1-D7B8-44EA-B403-90B2430A5C63}" type="presOf" srcId="{C9FD11D7-F34F-4ADD-A9D5-B40938C121A1}" destId="{607AC864-85F1-437B-8AB4-C7298911FA7C}" srcOrd="0" destOrd="0" presId="urn:microsoft.com/office/officeart/2005/8/layout/bList2#1"/>
    <dgm:cxn modelId="{7FC88035-A012-48F6-BB96-BA11831E1FA6}" srcId="{C9FD11D7-F34F-4ADD-A9D5-B40938C121A1}" destId="{3372A45D-BE62-4BE5-95F1-B23D75F7AC52}" srcOrd="5" destOrd="0" parTransId="{CD9AC465-210F-45D8-81AC-D83016024B0D}" sibTransId="{91E1CCFB-C42F-4C8E-B6AC-E8404BFB232F}"/>
    <dgm:cxn modelId="{495D6A1C-CFF1-47D7-B6CD-D0EC7CC67E21}" type="presOf" srcId="{72342CCE-4AA7-45B6-B8AA-5CCFB189108D}" destId="{AFE357F7-C00F-4213-AA82-EA7F8B4515EF}" srcOrd="0" destOrd="0" presId="urn:microsoft.com/office/officeart/2005/8/layout/bList2#1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DB00ED3C-1A7E-4501-8EB5-26C3FA9A8617}" type="presOf" srcId="{91E1CCFB-C42F-4C8E-B6AC-E8404BFB232F}" destId="{15E6E7FC-52EF-4244-904B-FA1A42FC1820}" srcOrd="0" destOrd="0" presId="urn:microsoft.com/office/officeart/2005/8/layout/bList2#1"/>
    <dgm:cxn modelId="{62B5E1A7-D9A6-4FC7-84C9-F14F378ABB2D}" srcId="{C9FD11D7-F34F-4ADD-A9D5-B40938C121A1}" destId="{DF9D4DC0-A695-498C-ACED-F7DE94913BEF}" srcOrd="6" destOrd="0" parTransId="{4B9D5AFA-FE8B-43AF-8AF7-EAC32A465779}" sibTransId="{182AD93E-39E1-416D-B116-E6904BC5F1E6}"/>
    <dgm:cxn modelId="{334A661A-34BA-4FFE-A8AA-766F0B072E6E}" type="presOf" srcId="{7FFA3D2E-8199-47CF-85B3-4CE379EFBF6F}" destId="{C233965D-9B00-48D0-94FD-B8FAC6F9296C}" srcOrd="0" destOrd="0" presId="urn:microsoft.com/office/officeart/2005/8/layout/bList2#1"/>
    <dgm:cxn modelId="{DCDFA3CA-0731-4A7E-9E29-973F72E0FF6F}" type="presParOf" srcId="{607AC864-85F1-437B-8AB4-C7298911FA7C}" destId="{037ABD43-BEB9-4713-91B3-90D86834A360}" srcOrd="0" destOrd="0" presId="urn:microsoft.com/office/officeart/2005/8/layout/bList2#1"/>
    <dgm:cxn modelId="{9EC73A6E-9A74-4158-BAA2-739EDE6DEBE8}" type="presParOf" srcId="{037ABD43-BEB9-4713-91B3-90D86834A360}" destId="{897EB0E8-F575-4C89-B78E-BBE09FC53878}" srcOrd="0" destOrd="0" presId="urn:microsoft.com/office/officeart/2005/8/layout/bList2#1"/>
    <dgm:cxn modelId="{0D873A47-D8AA-4DD5-B5D0-B9524E0ACA59}" type="presParOf" srcId="{037ABD43-BEB9-4713-91B3-90D86834A360}" destId="{644E7A5D-707E-474E-8AEA-AD2ACF5DE243}" srcOrd="1" destOrd="0" presId="urn:microsoft.com/office/officeart/2005/8/layout/bList2#1"/>
    <dgm:cxn modelId="{013EEFCC-DB11-4556-8943-5253D361C834}" type="presParOf" srcId="{037ABD43-BEB9-4713-91B3-90D86834A360}" destId="{545F3487-8C57-4CB5-81D0-990200FD049B}" srcOrd="2" destOrd="0" presId="urn:microsoft.com/office/officeart/2005/8/layout/bList2#1"/>
    <dgm:cxn modelId="{AC38D68D-9BD7-4CDC-A6B4-C043CB28A966}" type="presParOf" srcId="{037ABD43-BEB9-4713-91B3-90D86834A360}" destId="{97E0FEE8-8596-453F-80C6-702F986D92AD}" srcOrd="3" destOrd="0" presId="urn:microsoft.com/office/officeart/2005/8/layout/bList2#1"/>
    <dgm:cxn modelId="{0E6F29C0-82D2-4E30-9708-9DACBBD8A915}" type="presParOf" srcId="{607AC864-85F1-437B-8AB4-C7298911FA7C}" destId="{6F8B4160-10AF-4200-948A-39125B9DE56D}" srcOrd="1" destOrd="0" presId="urn:microsoft.com/office/officeart/2005/8/layout/bList2#1"/>
    <dgm:cxn modelId="{FD28E699-6BAF-455C-A687-C07EB85FA5C6}" type="presParOf" srcId="{607AC864-85F1-437B-8AB4-C7298911FA7C}" destId="{20CA36FB-4CB6-4F9A-8821-A095D01FC35E}" srcOrd="2" destOrd="0" presId="urn:microsoft.com/office/officeart/2005/8/layout/bList2#1"/>
    <dgm:cxn modelId="{155961C5-301B-4B10-9F6E-1256D5B93753}" type="presParOf" srcId="{20CA36FB-4CB6-4F9A-8821-A095D01FC35E}" destId="{31CBC924-0A11-4914-B99E-CA006684575E}" srcOrd="0" destOrd="0" presId="urn:microsoft.com/office/officeart/2005/8/layout/bList2#1"/>
    <dgm:cxn modelId="{03A0B5FC-F375-48FA-A035-90AA0171DFE8}" type="presParOf" srcId="{20CA36FB-4CB6-4F9A-8821-A095D01FC35E}" destId="{5AD9755A-1FC5-49BE-A468-E92EA81132E7}" srcOrd="1" destOrd="0" presId="urn:microsoft.com/office/officeart/2005/8/layout/bList2#1"/>
    <dgm:cxn modelId="{C45E7C3A-9109-455A-9684-9F6FA2FA0233}" type="presParOf" srcId="{20CA36FB-4CB6-4F9A-8821-A095D01FC35E}" destId="{3FEF007E-638E-4AC3-9025-22D1C0254AEE}" srcOrd="2" destOrd="0" presId="urn:microsoft.com/office/officeart/2005/8/layout/bList2#1"/>
    <dgm:cxn modelId="{B40A03A8-D77D-48A3-9FB0-A7EA6B2B6940}" type="presParOf" srcId="{20CA36FB-4CB6-4F9A-8821-A095D01FC35E}" destId="{0CC7CA90-EBBF-4B1F-8E45-9231B5E821EC}" srcOrd="3" destOrd="0" presId="urn:microsoft.com/office/officeart/2005/8/layout/bList2#1"/>
    <dgm:cxn modelId="{4E33D327-1F42-416C-8CAE-B31F635DCA73}" type="presParOf" srcId="{607AC864-85F1-437B-8AB4-C7298911FA7C}" destId="{BD9D9654-3479-468F-BDFA-B705901D8520}" srcOrd="3" destOrd="0" presId="urn:microsoft.com/office/officeart/2005/8/layout/bList2#1"/>
    <dgm:cxn modelId="{6DA3D212-7FAB-4D64-B894-E88A526CF950}" type="presParOf" srcId="{607AC864-85F1-437B-8AB4-C7298911FA7C}" destId="{F40336AE-7C86-4CA6-9B85-AFBE64072554}" srcOrd="4" destOrd="0" presId="urn:microsoft.com/office/officeart/2005/8/layout/bList2#1"/>
    <dgm:cxn modelId="{71A58370-7110-4EB0-A3D4-82C137EF86F2}" type="presParOf" srcId="{F40336AE-7C86-4CA6-9B85-AFBE64072554}" destId="{5227A520-DC2D-49D7-B894-27D34BA6819D}" srcOrd="0" destOrd="0" presId="urn:microsoft.com/office/officeart/2005/8/layout/bList2#1"/>
    <dgm:cxn modelId="{8130A4C4-46EF-486F-B90B-536A19F13840}" type="presParOf" srcId="{F40336AE-7C86-4CA6-9B85-AFBE64072554}" destId="{C233965D-9B00-48D0-94FD-B8FAC6F9296C}" srcOrd="1" destOrd="0" presId="urn:microsoft.com/office/officeart/2005/8/layout/bList2#1"/>
    <dgm:cxn modelId="{BE5DE59F-AAF3-4C91-8478-92A900E91AF1}" type="presParOf" srcId="{F40336AE-7C86-4CA6-9B85-AFBE64072554}" destId="{1410B5B9-5118-41BC-9ED9-F8A1F9EB8F12}" srcOrd="2" destOrd="0" presId="urn:microsoft.com/office/officeart/2005/8/layout/bList2#1"/>
    <dgm:cxn modelId="{CF70F740-FD57-4AA1-8B6C-EA597DC8723F}" type="presParOf" srcId="{F40336AE-7C86-4CA6-9B85-AFBE64072554}" destId="{CF6577B6-8840-459A-8BE1-3B88103D3EF4}" srcOrd="3" destOrd="0" presId="urn:microsoft.com/office/officeart/2005/8/layout/bList2#1"/>
    <dgm:cxn modelId="{B5432D2A-3FA2-4A8B-B87B-49EC5FB12FEE}" type="presParOf" srcId="{607AC864-85F1-437B-8AB4-C7298911FA7C}" destId="{143FDA8F-0FFF-49AC-8F93-5E4BF6E71C84}" srcOrd="5" destOrd="0" presId="urn:microsoft.com/office/officeart/2005/8/layout/bList2#1"/>
    <dgm:cxn modelId="{245B7781-D67D-44D6-8DB6-356BDB4CD050}" type="presParOf" srcId="{607AC864-85F1-437B-8AB4-C7298911FA7C}" destId="{58B2CF5D-6D32-481D-B765-6871614151AB}" srcOrd="6" destOrd="0" presId="urn:microsoft.com/office/officeart/2005/8/layout/bList2#1"/>
    <dgm:cxn modelId="{59CB8BEF-3956-45C7-9917-5F3445052514}" type="presParOf" srcId="{58B2CF5D-6D32-481D-B765-6871614151AB}" destId="{E69BF197-F33A-41A6-8DDA-05D155EDD536}" srcOrd="0" destOrd="0" presId="urn:microsoft.com/office/officeart/2005/8/layout/bList2#1"/>
    <dgm:cxn modelId="{570C3E6E-F9BD-4B15-9D7A-70D5FBA1BE41}" type="presParOf" srcId="{58B2CF5D-6D32-481D-B765-6871614151AB}" destId="{B2658DB1-2781-4A51-B9DC-59CD3A39B267}" srcOrd="1" destOrd="0" presId="urn:microsoft.com/office/officeart/2005/8/layout/bList2#1"/>
    <dgm:cxn modelId="{040F78A2-CD46-4BF0-8DB2-D73F4B060A1F}" type="presParOf" srcId="{58B2CF5D-6D32-481D-B765-6871614151AB}" destId="{ADA39AFC-42EB-4CB4-95C0-A6F6FBED00EA}" srcOrd="2" destOrd="0" presId="urn:microsoft.com/office/officeart/2005/8/layout/bList2#1"/>
    <dgm:cxn modelId="{B42D4970-308A-4E46-8DE6-C88F74D98A69}" type="presParOf" srcId="{58B2CF5D-6D32-481D-B765-6871614151AB}" destId="{AFFA5A7A-D0F2-42A4-A42D-008D1B2C9C45}" srcOrd="3" destOrd="0" presId="urn:microsoft.com/office/officeart/2005/8/layout/bList2#1"/>
    <dgm:cxn modelId="{2DEC07FF-F837-4F5E-AB37-5115143F9272}" type="presParOf" srcId="{607AC864-85F1-437B-8AB4-C7298911FA7C}" destId="{C1B5BB59-91B7-4ADC-AE06-4DEB99EF288D}" srcOrd="7" destOrd="0" presId="urn:microsoft.com/office/officeart/2005/8/layout/bList2#1"/>
    <dgm:cxn modelId="{D6E73DE1-5EFB-4FC8-A284-B1AE06591E42}" type="presParOf" srcId="{607AC864-85F1-437B-8AB4-C7298911FA7C}" destId="{C0508D51-7800-437C-B74A-36455C202F36}" srcOrd="8" destOrd="0" presId="urn:microsoft.com/office/officeart/2005/8/layout/bList2#1"/>
    <dgm:cxn modelId="{FC1A7531-618C-46A1-873B-DC516D6BF38C}" type="presParOf" srcId="{C0508D51-7800-437C-B74A-36455C202F36}" destId="{0153B33D-2F5B-4883-B3E5-C8679B155F0D}" srcOrd="0" destOrd="0" presId="urn:microsoft.com/office/officeart/2005/8/layout/bList2#1"/>
    <dgm:cxn modelId="{2E9BCA1D-313E-4875-867F-B32DE05A4981}" type="presParOf" srcId="{C0508D51-7800-437C-B74A-36455C202F36}" destId="{B9AF6661-FD7B-4BF9-8882-D8290D5E124C}" srcOrd="1" destOrd="0" presId="urn:microsoft.com/office/officeart/2005/8/layout/bList2#1"/>
    <dgm:cxn modelId="{F0E191B8-6B4C-4EE3-B1B8-3932EBB662FB}" type="presParOf" srcId="{C0508D51-7800-437C-B74A-36455C202F36}" destId="{5F3F0E13-3F74-4BDD-9412-45AAE6C36BB6}" srcOrd="2" destOrd="0" presId="urn:microsoft.com/office/officeart/2005/8/layout/bList2#1"/>
    <dgm:cxn modelId="{2D2FBACF-4B1F-4A68-B239-2AB737BD1508}" type="presParOf" srcId="{C0508D51-7800-437C-B74A-36455C202F36}" destId="{EF1588DB-DFBF-4E6E-B2F3-207BACF13F25}" srcOrd="3" destOrd="0" presId="urn:microsoft.com/office/officeart/2005/8/layout/bList2#1"/>
    <dgm:cxn modelId="{9CA36A10-03C0-4EBC-851F-DC25FFA48BFA}" type="presParOf" srcId="{607AC864-85F1-437B-8AB4-C7298911FA7C}" destId="{AFE357F7-C00F-4213-AA82-EA7F8B4515EF}" srcOrd="9" destOrd="0" presId="urn:microsoft.com/office/officeart/2005/8/layout/bList2#1"/>
    <dgm:cxn modelId="{11B14C1D-EF26-4674-ACBB-2A9CD72A5384}" type="presParOf" srcId="{607AC864-85F1-437B-8AB4-C7298911FA7C}" destId="{F6C93546-6ACA-43E0-ADA1-BC5744C90EFA}" srcOrd="10" destOrd="0" presId="urn:microsoft.com/office/officeart/2005/8/layout/bList2#1"/>
    <dgm:cxn modelId="{A3CD4995-DFC7-4BD9-8892-84ECC8261DB8}" type="presParOf" srcId="{F6C93546-6ACA-43E0-ADA1-BC5744C90EFA}" destId="{B2BA7735-9E4C-4D7A-A06B-3F7367958C82}" srcOrd="0" destOrd="0" presId="urn:microsoft.com/office/officeart/2005/8/layout/bList2#1"/>
    <dgm:cxn modelId="{6D4F540E-8641-4895-9F53-339B11E5A15F}" type="presParOf" srcId="{F6C93546-6ACA-43E0-ADA1-BC5744C90EFA}" destId="{4542DAFA-94F8-46AC-A6E8-4D9B7FE94F29}" srcOrd="1" destOrd="0" presId="urn:microsoft.com/office/officeart/2005/8/layout/bList2#1"/>
    <dgm:cxn modelId="{27301FA0-1650-4238-8D09-4F62C83D2A5E}" type="presParOf" srcId="{F6C93546-6ACA-43E0-ADA1-BC5744C90EFA}" destId="{D61E5FFC-8A14-432B-9344-14AE6E7C66E9}" srcOrd="2" destOrd="0" presId="urn:microsoft.com/office/officeart/2005/8/layout/bList2#1"/>
    <dgm:cxn modelId="{9FA38B37-027A-4DD7-B216-D4C0513D56B2}" type="presParOf" srcId="{F6C93546-6ACA-43E0-ADA1-BC5744C90EFA}" destId="{2AAB04EB-D869-4A29-B4EC-B7C1FEB24F69}" srcOrd="3" destOrd="0" presId="urn:microsoft.com/office/officeart/2005/8/layout/bList2#1"/>
    <dgm:cxn modelId="{58FEF55E-3877-4E00-BA11-92008323AA18}" type="presParOf" srcId="{607AC864-85F1-437B-8AB4-C7298911FA7C}" destId="{15E6E7FC-52EF-4244-904B-FA1A42FC1820}" srcOrd="11" destOrd="0" presId="urn:microsoft.com/office/officeart/2005/8/layout/bList2#1"/>
    <dgm:cxn modelId="{62CC8902-8730-4406-B4CF-F49399F46393}" type="presParOf" srcId="{607AC864-85F1-437B-8AB4-C7298911FA7C}" destId="{A6C5BAB5-7D55-47D5-A303-3579B7A6A430}" srcOrd="12" destOrd="0" presId="urn:microsoft.com/office/officeart/2005/8/layout/bList2#1"/>
    <dgm:cxn modelId="{4E9597A8-4461-4FEF-9977-D519DBA92B00}" type="presParOf" srcId="{A6C5BAB5-7D55-47D5-A303-3579B7A6A430}" destId="{4A7ED31C-24C8-4BE7-8CBE-FD51E1DC97A5}" srcOrd="0" destOrd="0" presId="urn:microsoft.com/office/officeart/2005/8/layout/bList2#1"/>
    <dgm:cxn modelId="{2A5F76B7-2886-48F3-9EAA-F1A1A0E64E63}" type="presParOf" srcId="{A6C5BAB5-7D55-47D5-A303-3579B7A6A430}" destId="{59F8885C-B968-41D6-88F4-44C6D8EC49B5}" srcOrd="1" destOrd="0" presId="urn:microsoft.com/office/officeart/2005/8/layout/bList2#1"/>
    <dgm:cxn modelId="{381A009D-B36C-4A41-BC9E-273503A7077C}" type="presParOf" srcId="{A6C5BAB5-7D55-47D5-A303-3579B7A6A430}" destId="{5173415E-38FB-4BB1-A11E-23E85623089B}" srcOrd="2" destOrd="0" presId="urn:microsoft.com/office/officeart/2005/8/layout/bList2#1"/>
    <dgm:cxn modelId="{08560D1A-22EC-467C-8203-0F262FF081C4}" type="presParOf" srcId="{A6C5BAB5-7D55-47D5-A303-3579B7A6A430}" destId="{3CD98FCD-76EC-48D0-B8C4-21D4C8606081}" srcOrd="3" destOrd="0" presId="urn:microsoft.com/office/officeart/2005/8/layout/bList2#1"/>
    <dgm:cxn modelId="{57E72A9A-37A7-4D48-AC72-3C7557DA7936}" type="presParOf" srcId="{607AC864-85F1-437B-8AB4-C7298911FA7C}" destId="{0E9F12AB-6B31-45AC-B28B-80B6AB9506E8}" srcOrd="13" destOrd="0" presId="urn:microsoft.com/office/officeart/2005/8/layout/bList2#1"/>
    <dgm:cxn modelId="{B7FC440B-8267-4EA9-BDF1-7C141EFE920C}" type="presParOf" srcId="{607AC864-85F1-437B-8AB4-C7298911FA7C}" destId="{970F208E-1338-4DD6-9795-1852787C2F20}" srcOrd="14" destOrd="0" presId="urn:microsoft.com/office/officeart/2005/8/layout/bList2#1"/>
    <dgm:cxn modelId="{7F6E532E-301E-4113-989D-C4712BBAB75C}" type="presParOf" srcId="{970F208E-1338-4DD6-9795-1852787C2F20}" destId="{AA153859-7A77-4A6C-ACFE-9B13C9755BF9}" srcOrd="0" destOrd="0" presId="urn:microsoft.com/office/officeart/2005/8/layout/bList2#1"/>
    <dgm:cxn modelId="{A4DBE2DC-FAA2-4B64-A85F-A425F1562F71}" type="presParOf" srcId="{970F208E-1338-4DD6-9795-1852787C2F20}" destId="{B7576AA8-E775-4DF5-BEDB-CA02569AC7DC}" srcOrd="1" destOrd="0" presId="urn:microsoft.com/office/officeart/2005/8/layout/bList2#1"/>
    <dgm:cxn modelId="{75C400EB-F847-4332-9573-AE12E12D5FD9}" type="presParOf" srcId="{970F208E-1338-4DD6-9795-1852787C2F20}" destId="{E6E3BE78-C5A1-4B1A-B788-6BC29EC4695F}" srcOrd="2" destOrd="0" presId="urn:microsoft.com/office/officeart/2005/8/layout/bList2#1"/>
    <dgm:cxn modelId="{34EF6B62-9827-48B4-B820-CE6D6327A8DA}" type="presParOf" srcId="{970F208E-1338-4DD6-9795-1852787C2F20}" destId="{FF9FC7C0-8921-4693-BC0C-1E84872C0F3C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2EEDF19E-1579-4F34-86A1-64B821A5D644}">
      <dgm:prSet/>
      <dgm:spPr/>
      <dgm:t>
        <a:bodyPr/>
        <a:lstStyle/>
        <a:p>
          <a:endParaRPr lang="cs-CZ" dirty="0"/>
        </a:p>
      </dgm:t>
    </dgm:pt>
    <dgm:pt modelId="{19AD2964-71FB-4BFA-B185-800466335CA3}" type="parTrans" cxnId="{D782DFC1-B109-4303-AEDA-DDCB99A68C6E}">
      <dgm:prSet/>
      <dgm:spPr/>
      <dgm:t>
        <a:bodyPr/>
        <a:lstStyle/>
        <a:p>
          <a:endParaRPr lang="cs-CZ"/>
        </a:p>
      </dgm:t>
    </dgm:pt>
    <dgm:pt modelId="{399A6F4D-11F2-43F4-8C60-25FF5BACFA16}" type="sibTrans" cxnId="{D782DFC1-B109-4303-AEDA-DDCB99A68C6E}">
      <dgm:prSet/>
      <dgm:spPr/>
      <dgm:t>
        <a:bodyPr/>
        <a:lstStyle/>
        <a:p>
          <a:endParaRPr lang="cs-CZ"/>
        </a:p>
      </dgm:t>
    </dgm:pt>
    <dgm:pt modelId="{9F1A1E04-EABE-4733-9CA3-0EE7F397E2B7}">
      <dgm:prSet/>
      <dgm:spPr/>
      <dgm:t>
        <a:bodyPr/>
        <a:lstStyle/>
        <a:p>
          <a:endParaRPr lang="cs-CZ" dirty="0"/>
        </a:p>
      </dgm:t>
    </dgm:pt>
    <dgm:pt modelId="{017EEAC6-B4CD-4BCC-B2A0-259FCA5F26C0}" type="parTrans" cxnId="{BFFBB4AC-6799-47B3-8BEC-33D5220A2476}">
      <dgm:prSet/>
      <dgm:spPr/>
      <dgm:t>
        <a:bodyPr/>
        <a:lstStyle/>
        <a:p>
          <a:endParaRPr lang="cs-CZ"/>
        </a:p>
      </dgm:t>
    </dgm:pt>
    <dgm:pt modelId="{72342CCE-4AA7-45B6-B8AA-5CCFB189108D}" type="sibTrans" cxnId="{BFFBB4AC-6799-47B3-8BEC-33D5220A2476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8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8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8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8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8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8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8B2CF5D-6D32-481D-B765-6871614151AB}" type="pres">
      <dgm:prSet presAssocID="{2EEDF19E-1579-4F34-86A1-64B821A5D644}" presName="compNode" presStyleCnt="0"/>
      <dgm:spPr/>
    </dgm:pt>
    <dgm:pt modelId="{E69BF197-F33A-41A6-8DDA-05D155EDD536}" type="pres">
      <dgm:prSet presAssocID="{2EEDF19E-1579-4F34-86A1-64B821A5D644}" presName="childRect" presStyleLbl="bgAcc1" presStyleIdx="3" presStyleCnt="8">
        <dgm:presLayoutVars>
          <dgm:bulletEnabled val="1"/>
        </dgm:presLayoutVars>
      </dgm:prSet>
      <dgm:spPr/>
    </dgm:pt>
    <dgm:pt modelId="{B2658DB1-2781-4A51-B9DC-59CD3A39B267}" type="pres">
      <dgm:prSet presAssocID="{2EEDF19E-1579-4F34-86A1-64B821A5D64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A39AFC-42EB-4CB4-95C0-A6F6FBED00EA}" type="pres">
      <dgm:prSet presAssocID="{2EEDF19E-1579-4F34-86A1-64B821A5D644}" presName="parentRect" presStyleLbl="alignNode1" presStyleIdx="3" presStyleCnt="8" custLinFactNeighborX="-240" custLinFactNeighborY="9383"/>
      <dgm:spPr/>
      <dgm:t>
        <a:bodyPr/>
        <a:lstStyle/>
        <a:p>
          <a:endParaRPr lang="cs-CZ"/>
        </a:p>
      </dgm:t>
    </dgm:pt>
    <dgm:pt modelId="{AFFA5A7A-D0F2-42A4-A42D-008D1B2C9C45}" type="pres">
      <dgm:prSet presAssocID="{2EEDF19E-1579-4F34-86A1-64B821A5D644}" presName="adorn" presStyleLbl="fgAccFollowNode1" presStyleIdx="3" presStyleCnt="8"/>
      <dgm:spPr/>
    </dgm:pt>
    <dgm:pt modelId="{C1B5BB59-91B7-4ADC-AE06-4DEB99EF288D}" type="pres">
      <dgm:prSet presAssocID="{399A6F4D-11F2-43F4-8C60-25FF5BACFA1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0508D51-7800-437C-B74A-36455C202F36}" type="pres">
      <dgm:prSet presAssocID="{9F1A1E04-EABE-4733-9CA3-0EE7F397E2B7}" presName="compNode" presStyleCnt="0"/>
      <dgm:spPr/>
    </dgm:pt>
    <dgm:pt modelId="{0153B33D-2F5B-4883-B3E5-C8679B155F0D}" type="pres">
      <dgm:prSet presAssocID="{9F1A1E04-EABE-4733-9CA3-0EE7F397E2B7}" presName="childRect" presStyleLbl="bgAcc1" presStyleIdx="4" presStyleCnt="8">
        <dgm:presLayoutVars>
          <dgm:bulletEnabled val="1"/>
        </dgm:presLayoutVars>
      </dgm:prSet>
      <dgm:spPr/>
    </dgm:pt>
    <dgm:pt modelId="{B9AF6661-FD7B-4BF9-8882-D8290D5E124C}" type="pres">
      <dgm:prSet presAssocID="{9F1A1E04-EABE-4733-9CA3-0EE7F397E2B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3F0E13-3F74-4BDD-9412-45AAE6C36BB6}" type="pres">
      <dgm:prSet presAssocID="{9F1A1E04-EABE-4733-9CA3-0EE7F397E2B7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EF1588DB-DFBF-4E6E-B2F3-207BACF13F25}" type="pres">
      <dgm:prSet presAssocID="{9F1A1E04-EABE-4733-9CA3-0EE7F397E2B7}" presName="adorn" presStyleLbl="fgAccFollowNode1" presStyleIdx="4" presStyleCnt="8"/>
      <dgm:spPr/>
    </dgm:pt>
    <dgm:pt modelId="{AFE357F7-C00F-4213-AA82-EA7F8B4515EF}" type="pres">
      <dgm:prSet presAssocID="{72342CCE-4AA7-45B6-B8AA-5CCFB189108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5" presStyleCnt="8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5" presStyleCnt="8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6" presStyleCnt="8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6" presStyleCnt="8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7" presStyleCnt="8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7" presStyleCnt="8"/>
      <dgm:spPr/>
    </dgm:pt>
  </dgm:ptLst>
  <dgm:cxnLst>
    <dgm:cxn modelId="{D782DFC1-B109-4303-AEDA-DDCB99A68C6E}" srcId="{C9FD11D7-F34F-4ADD-A9D5-B40938C121A1}" destId="{2EEDF19E-1579-4F34-86A1-64B821A5D644}" srcOrd="3" destOrd="0" parTransId="{19AD2964-71FB-4BFA-B185-800466335CA3}" sibTransId="{399A6F4D-11F2-43F4-8C60-25FF5BACFA16}"/>
    <dgm:cxn modelId="{D90BC407-8D94-4A03-BF1B-A2E191EE165E}" type="presOf" srcId="{DF9D4DC0-A695-498C-ACED-F7DE94913BEF}" destId="{5173415E-38FB-4BB1-A11E-23E85623089B}" srcOrd="1" destOrd="0" presId="urn:microsoft.com/office/officeart/2005/8/layout/bList2#2"/>
    <dgm:cxn modelId="{E13571CA-8570-463F-BF7C-24BEED4BDDCE}" type="presOf" srcId="{6F1A24D6-EFFE-42F2-8BF5-90753FCAC380}" destId="{143FDA8F-0FFF-49AC-8F93-5E4BF6E71C84}" srcOrd="0" destOrd="0" presId="urn:microsoft.com/office/officeart/2005/8/layout/bList2#2"/>
    <dgm:cxn modelId="{7F865856-C58E-466C-B080-FF67F0AFA6A7}" type="presOf" srcId="{182AD93E-39E1-416D-B116-E6904BC5F1E6}" destId="{0E9F12AB-6B31-45AC-B28B-80B6AB9506E8}" srcOrd="0" destOrd="0" presId="urn:microsoft.com/office/officeart/2005/8/layout/bList2#2"/>
    <dgm:cxn modelId="{5A025E18-6024-4C79-B004-13C94EF0AA39}" type="presOf" srcId="{91E1CCFB-C42F-4C8E-B6AC-E8404BFB232F}" destId="{15E6E7FC-52EF-4244-904B-FA1A42FC1820}" srcOrd="0" destOrd="0" presId="urn:microsoft.com/office/officeart/2005/8/layout/bList2#2"/>
    <dgm:cxn modelId="{52013029-12B4-4CC3-B843-40E8CFB48015}" type="presOf" srcId="{3372A45D-BE62-4BE5-95F1-B23D75F7AC52}" destId="{D61E5FFC-8A14-432B-9344-14AE6E7C66E9}" srcOrd="1" destOrd="0" presId="urn:microsoft.com/office/officeart/2005/8/layout/bList2#2"/>
    <dgm:cxn modelId="{AEBE809C-3A00-4DE7-8A99-81AB89DC88D0}" type="presOf" srcId="{C6BC0503-0526-421A-BA2A-C694C61EDE04}" destId="{E6E3BE78-C5A1-4B1A-B788-6BC29EC4695F}" srcOrd="1" destOrd="0" presId="urn:microsoft.com/office/officeart/2005/8/layout/bList2#2"/>
    <dgm:cxn modelId="{A7CB3797-845B-49EF-B7AF-337C5D926C8E}" type="presOf" srcId="{6AAC5AA1-E3BF-4C2D-9018-A2092DD47BDA}" destId="{6F8B4160-10AF-4200-948A-39125B9DE56D}" srcOrd="0" destOrd="0" presId="urn:microsoft.com/office/officeart/2005/8/layout/bList2#2"/>
    <dgm:cxn modelId="{8141342B-6F98-439D-BE8C-D01930DC9E00}" type="presOf" srcId="{5029E418-AD17-4321-A8AD-2D8661A83352}" destId="{3FEF007E-638E-4AC3-9025-22D1C0254AEE}" srcOrd="1" destOrd="0" presId="urn:microsoft.com/office/officeart/2005/8/layout/bList2#2"/>
    <dgm:cxn modelId="{3AAA75C7-5939-4EB2-8744-9D0AEB6C0BC8}" type="presOf" srcId="{3372A45D-BE62-4BE5-95F1-B23D75F7AC52}" destId="{4542DAFA-94F8-46AC-A6E8-4D9B7FE94F29}" srcOrd="0" destOrd="0" presId="urn:microsoft.com/office/officeart/2005/8/layout/bList2#2"/>
    <dgm:cxn modelId="{51737F78-1C72-43D1-BF37-736C189B1A88}" type="presOf" srcId="{72342CCE-4AA7-45B6-B8AA-5CCFB189108D}" destId="{AFE357F7-C00F-4213-AA82-EA7F8B4515EF}" srcOrd="0" destOrd="0" presId="urn:microsoft.com/office/officeart/2005/8/layout/bList2#2"/>
    <dgm:cxn modelId="{4291F79F-893B-48A8-AF3F-057D8084BEF2}" type="presOf" srcId="{9F1A1E04-EABE-4733-9CA3-0EE7F397E2B7}" destId="{5F3F0E13-3F74-4BDD-9412-45AAE6C36BB6}" srcOrd="1" destOrd="0" presId="urn:microsoft.com/office/officeart/2005/8/layout/bList2#2"/>
    <dgm:cxn modelId="{0FFFEC9C-006A-4657-A69C-383186ABED02}" type="presOf" srcId="{2EEDF19E-1579-4F34-86A1-64B821A5D644}" destId="{B2658DB1-2781-4A51-B9DC-59CD3A39B267}" srcOrd="0" destOrd="0" presId="urn:microsoft.com/office/officeart/2005/8/layout/bList2#2"/>
    <dgm:cxn modelId="{1D94C80A-DDF3-4643-8FC3-A7DA92AF4586}" type="presOf" srcId="{7FFA3D2E-8199-47CF-85B3-4CE379EFBF6F}" destId="{C233965D-9B00-48D0-94FD-B8FAC6F9296C}" srcOrd="0" destOrd="0" presId="urn:microsoft.com/office/officeart/2005/8/layout/bList2#2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8C374AF8-4007-491A-B174-87F03C11E097}" type="presOf" srcId="{2EEDF19E-1579-4F34-86A1-64B821A5D644}" destId="{ADA39AFC-42EB-4CB4-95C0-A6F6FBED00EA}" srcOrd="1" destOrd="0" presId="urn:microsoft.com/office/officeart/2005/8/layout/bList2#2"/>
    <dgm:cxn modelId="{00AFFD9B-018D-4931-A771-FAE240DA8345}" type="presOf" srcId="{399A6F4D-11F2-43F4-8C60-25FF5BACFA16}" destId="{C1B5BB59-91B7-4ADC-AE06-4DEB99EF288D}" srcOrd="0" destOrd="0" presId="urn:microsoft.com/office/officeart/2005/8/layout/bList2#2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7E63CF3B-56C5-48CA-8432-12D6ADC44136}" type="presOf" srcId="{9F1A1E04-EABE-4733-9CA3-0EE7F397E2B7}" destId="{B9AF6661-FD7B-4BF9-8882-D8290D5E124C}" srcOrd="0" destOrd="0" presId="urn:microsoft.com/office/officeart/2005/8/layout/bList2#2"/>
    <dgm:cxn modelId="{BFFBB4AC-6799-47B3-8BEC-33D5220A2476}" srcId="{C9FD11D7-F34F-4ADD-A9D5-B40938C121A1}" destId="{9F1A1E04-EABE-4733-9CA3-0EE7F397E2B7}" srcOrd="4" destOrd="0" parTransId="{017EEAC6-B4CD-4BCC-B2A0-259FCA5F26C0}" sibTransId="{72342CCE-4AA7-45B6-B8AA-5CCFB189108D}"/>
    <dgm:cxn modelId="{D2723960-C424-4528-BE8D-E53822EC5C09}" type="presOf" srcId="{DF9D4DC0-A695-498C-ACED-F7DE94913BEF}" destId="{59F8885C-B968-41D6-88F4-44C6D8EC49B5}" srcOrd="0" destOrd="0" presId="urn:microsoft.com/office/officeart/2005/8/layout/bList2#2"/>
    <dgm:cxn modelId="{DEB22D3F-9D0E-43F4-8003-7649165D5073}" srcId="{C9FD11D7-F34F-4ADD-A9D5-B40938C121A1}" destId="{C6BC0503-0526-421A-BA2A-C694C61EDE04}" srcOrd="7" destOrd="0" parTransId="{11714202-AF34-422C-96FF-5B4E2958DEEC}" sibTransId="{3B1D64AC-79BF-462C-9F89-C864504280A7}"/>
    <dgm:cxn modelId="{B26B0242-0871-46D1-B163-09C623E93350}" type="presOf" srcId="{5029E418-AD17-4321-A8AD-2D8661A83352}" destId="{5AD9755A-1FC5-49BE-A468-E92EA81132E7}" srcOrd="0" destOrd="0" presId="urn:microsoft.com/office/officeart/2005/8/layout/bList2#2"/>
    <dgm:cxn modelId="{3A55AB2A-E99E-4A62-84FB-DABFE88F6A85}" type="presOf" srcId="{357462F1-7521-4C2C-8BC4-BF4EC6306070}" destId="{644E7A5D-707E-474E-8AEA-AD2ACF5DE243}" srcOrd="0" destOrd="0" presId="urn:microsoft.com/office/officeart/2005/8/layout/bList2#2"/>
    <dgm:cxn modelId="{521A8351-B617-4135-95EA-02FF48E045E5}" type="presOf" srcId="{7FFA3D2E-8199-47CF-85B3-4CE379EFBF6F}" destId="{1410B5B9-5118-41BC-9ED9-F8A1F9EB8F12}" srcOrd="1" destOrd="0" presId="urn:microsoft.com/office/officeart/2005/8/layout/bList2#2"/>
    <dgm:cxn modelId="{97D03392-3B8A-4667-97CB-B91B09E7967E}" type="presOf" srcId="{B677FB20-46FC-4774-884E-3E9224894D17}" destId="{BD9D9654-3479-468F-BDFA-B705901D8520}" srcOrd="0" destOrd="0" presId="urn:microsoft.com/office/officeart/2005/8/layout/bList2#2"/>
    <dgm:cxn modelId="{7FC88035-A012-48F6-BB96-BA11831E1FA6}" srcId="{C9FD11D7-F34F-4ADD-A9D5-B40938C121A1}" destId="{3372A45D-BE62-4BE5-95F1-B23D75F7AC52}" srcOrd="5" destOrd="0" parTransId="{CD9AC465-210F-45D8-81AC-D83016024B0D}" sibTransId="{91E1CCFB-C42F-4C8E-B6AC-E8404BFB232F}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7E763EA9-62B4-4D56-BFB7-388F147683E0}" type="presOf" srcId="{C6BC0503-0526-421A-BA2A-C694C61EDE04}" destId="{B7576AA8-E775-4DF5-BEDB-CA02569AC7DC}" srcOrd="0" destOrd="0" presId="urn:microsoft.com/office/officeart/2005/8/layout/bList2#2"/>
    <dgm:cxn modelId="{E4B2BE65-CEB7-4939-B559-A3A28A0A1071}" type="presOf" srcId="{C9FD11D7-F34F-4ADD-A9D5-B40938C121A1}" destId="{607AC864-85F1-437B-8AB4-C7298911FA7C}" srcOrd="0" destOrd="0" presId="urn:microsoft.com/office/officeart/2005/8/layout/bList2#2"/>
    <dgm:cxn modelId="{62B5E1A7-D9A6-4FC7-84C9-F14F378ABB2D}" srcId="{C9FD11D7-F34F-4ADD-A9D5-B40938C121A1}" destId="{DF9D4DC0-A695-498C-ACED-F7DE94913BEF}" srcOrd="6" destOrd="0" parTransId="{4B9D5AFA-FE8B-43AF-8AF7-EAC32A465779}" sibTransId="{182AD93E-39E1-416D-B116-E6904BC5F1E6}"/>
    <dgm:cxn modelId="{9CAF1280-D228-4F5F-99CD-327E6F5A5363}" type="presOf" srcId="{357462F1-7521-4C2C-8BC4-BF4EC6306070}" destId="{545F3487-8C57-4CB5-81D0-990200FD049B}" srcOrd="1" destOrd="0" presId="urn:microsoft.com/office/officeart/2005/8/layout/bList2#2"/>
    <dgm:cxn modelId="{59970304-719F-48F3-A8E4-292BE9AD4545}" type="presParOf" srcId="{607AC864-85F1-437B-8AB4-C7298911FA7C}" destId="{037ABD43-BEB9-4713-91B3-90D86834A360}" srcOrd="0" destOrd="0" presId="urn:microsoft.com/office/officeart/2005/8/layout/bList2#2"/>
    <dgm:cxn modelId="{40C5CBD3-6F63-484A-B1EC-C0DA0CFE1F0C}" type="presParOf" srcId="{037ABD43-BEB9-4713-91B3-90D86834A360}" destId="{897EB0E8-F575-4C89-B78E-BBE09FC53878}" srcOrd="0" destOrd="0" presId="urn:microsoft.com/office/officeart/2005/8/layout/bList2#2"/>
    <dgm:cxn modelId="{CF062E75-903D-4D7D-80DB-34DEC657A634}" type="presParOf" srcId="{037ABD43-BEB9-4713-91B3-90D86834A360}" destId="{644E7A5D-707E-474E-8AEA-AD2ACF5DE243}" srcOrd="1" destOrd="0" presId="urn:microsoft.com/office/officeart/2005/8/layout/bList2#2"/>
    <dgm:cxn modelId="{AE372795-81E0-43F0-A586-A04EB53C031B}" type="presParOf" srcId="{037ABD43-BEB9-4713-91B3-90D86834A360}" destId="{545F3487-8C57-4CB5-81D0-990200FD049B}" srcOrd="2" destOrd="0" presId="urn:microsoft.com/office/officeart/2005/8/layout/bList2#2"/>
    <dgm:cxn modelId="{0204894F-6794-496D-B218-030773D28421}" type="presParOf" srcId="{037ABD43-BEB9-4713-91B3-90D86834A360}" destId="{97E0FEE8-8596-453F-80C6-702F986D92AD}" srcOrd="3" destOrd="0" presId="urn:microsoft.com/office/officeart/2005/8/layout/bList2#2"/>
    <dgm:cxn modelId="{B93B834E-79A9-4BA2-B830-C4331DB9C272}" type="presParOf" srcId="{607AC864-85F1-437B-8AB4-C7298911FA7C}" destId="{6F8B4160-10AF-4200-948A-39125B9DE56D}" srcOrd="1" destOrd="0" presId="urn:microsoft.com/office/officeart/2005/8/layout/bList2#2"/>
    <dgm:cxn modelId="{088D0594-8785-4FC4-A5C8-BA87E73C997E}" type="presParOf" srcId="{607AC864-85F1-437B-8AB4-C7298911FA7C}" destId="{20CA36FB-4CB6-4F9A-8821-A095D01FC35E}" srcOrd="2" destOrd="0" presId="urn:microsoft.com/office/officeart/2005/8/layout/bList2#2"/>
    <dgm:cxn modelId="{A764AF5C-D268-43C4-AD68-9441E9DD02FF}" type="presParOf" srcId="{20CA36FB-4CB6-4F9A-8821-A095D01FC35E}" destId="{31CBC924-0A11-4914-B99E-CA006684575E}" srcOrd="0" destOrd="0" presId="urn:microsoft.com/office/officeart/2005/8/layout/bList2#2"/>
    <dgm:cxn modelId="{5A239B0C-3A1F-4F84-B092-748E32659472}" type="presParOf" srcId="{20CA36FB-4CB6-4F9A-8821-A095D01FC35E}" destId="{5AD9755A-1FC5-49BE-A468-E92EA81132E7}" srcOrd="1" destOrd="0" presId="urn:microsoft.com/office/officeart/2005/8/layout/bList2#2"/>
    <dgm:cxn modelId="{3F2E3E86-45D8-4870-A169-B566D332D2D8}" type="presParOf" srcId="{20CA36FB-4CB6-4F9A-8821-A095D01FC35E}" destId="{3FEF007E-638E-4AC3-9025-22D1C0254AEE}" srcOrd="2" destOrd="0" presId="urn:microsoft.com/office/officeart/2005/8/layout/bList2#2"/>
    <dgm:cxn modelId="{28338BCE-AD02-4687-AA68-734F3CE57F89}" type="presParOf" srcId="{20CA36FB-4CB6-4F9A-8821-A095D01FC35E}" destId="{0CC7CA90-EBBF-4B1F-8E45-9231B5E821EC}" srcOrd="3" destOrd="0" presId="urn:microsoft.com/office/officeart/2005/8/layout/bList2#2"/>
    <dgm:cxn modelId="{45F08991-65BA-41CE-BA9B-DB0F16A28048}" type="presParOf" srcId="{607AC864-85F1-437B-8AB4-C7298911FA7C}" destId="{BD9D9654-3479-468F-BDFA-B705901D8520}" srcOrd="3" destOrd="0" presId="urn:microsoft.com/office/officeart/2005/8/layout/bList2#2"/>
    <dgm:cxn modelId="{79A5067A-561D-4C65-92E4-C4F0F6622454}" type="presParOf" srcId="{607AC864-85F1-437B-8AB4-C7298911FA7C}" destId="{F40336AE-7C86-4CA6-9B85-AFBE64072554}" srcOrd="4" destOrd="0" presId="urn:microsoft.com/office/officeart/2005/8/layout/bList2#2"/>
    <dgm:cxn modelId="{6DAF984A-2940-4666-AF27-DD6D333B042D}" type="presParOf" srcId="{F40336AE-7C86-4CA6-9B85-AFBE64072554}" destId="{5227A520-DC2D-49D7-B894-27D34BA6819D}" srcOrd="0" destOrd="0" presId="urn:microsoft.com/office/officeart/2005/8/layout/bList2#2"/>
    <dgm:cxn modelId="{C737D06D-6A14-490A-BBE4-084C315D0B5C}" type="presParOf" srcId="{F40336AE-7C86-4CA6-9B85-AFBE64072554}" destId="{C233965D-9B00-48D0-94FD-B8FAC6F9296C}" srcOrd="1" destOrd="0" presId="urn:microsoft.com/office/officeart/2005/8/layout/bList2#2"/>
    <dgm:cxn modelId="{5E0A10A1-5E1D-43E6-BE4A-437DC5563645}" type="presParOf" srcId="{F40336AE-7C86-4CA6-9B85-AFBE64072554}" destId="{1410B5B9-5118-41BC-9ED9-F8A1F9EB8F12}" srcOrd="2" destOrd="0" presId="urn:microsoft.com/office/officeart/2005/8/layout/bList2#2"/>
    <dgm:cxn modelId="{AEB23351-B3CE-4C4E-AF17-07B4924B4412}" type="presParOf" srcId="{F40336AE-7C86-4CA6-9B85-AFBE64072554}" destId="{CF6577B6-8840-459A-8BE1-3B88103D3EF4}" srcOrd="3" destOrd="0" presId="urn:microsoft.com/office/officeart/2005/8/layout/bList2#2"/>
    <dgm:cxn modelId="{363EB72E-D716-45BA-B874-DB752C6A20DA}" type="presParOf" srcId="{607AC864-85F1-437B-8AB4-C7298911FA7C}" destId="{143FDA8F-0FFF-49AC-8F93-5E4BF6E71C84}" srcOrd="5" destOrd="0" presId="urn:microsoft.com/office/officeart/2005/8/layout/bList2#2"/>
    <dgm:cxn modelId="{F03BD5FD-64A5-40D4-91A8-E22A621F8683}" type="presParOf" srcId="{607AC864-85F1-437B-8AB4-C7298911FA7C}" destId="{58B2CF5D-6D32-481D-B765-6871614151AB}" srcOrd="6" destOrd="0" presId="urn:microsoft.com/office/officeart/2005/8/layout/bList2#2"/>
    <dgm:cxn modelId="{5BB62CAD-14F9-4B73-8E6D-5F806B4581C3}" type="presParOf" srcId="{58B2CF5D-6D32-481D-B765-6871614151AB}" destId="{E69BF197-F33A-41A6-8DDA-05D155EDD536}" srcOrd="0" destOrd="0" presId="urn:microsoft.com/office/officeart/2005/8/layout/bList2#2"/>
    <dgm:cxn modelId="{32C69727-B4A5-463A-8593-BCDE6570725E}" type="presParOf" srcId="{58B2CF5D-6D32-481D-B765-6871614151AB}" destId="{B2658DB1-2781-4A51-B9DC-59CD3A39B267}" srcOrd="1" destOrd="0" presId="urn:microsoft.com/office/officeart/2005/8/layout/bList2#2"/>
    <dgm:cxn modelId="{92E47A93-A496-4177-837B-7DF0266D7C74}" type="presParOf" srcId="{58B2CF5D-6D32-481D-B765-6871614151AB}" destId="{ADA39AFC-42EB-4CB4-95C0-A6F6FBED00EA}" srcOrd="2" destOrd="0" presId="urn:microsoft.com/office/officeart/2005/8/layout/bList2#2"/>
    <dgm:cxn modelId="{B53E96CB-562A-4F4B-96F3-5DA9020F633D}" type="presParOf" srcId="{58B2CF5D-6D32-481D-B765-6871614151AB}" destId="{AFFA5A7A-D0F2-42A4-A42D-008D1B2C9C45}" srcOrd="3" destOrd="0" presId="urn:microsoft.com/office/officeart/2005/8/layout/bList2#2"/>
    <dgm:cxn modelId="{0CF39F3A-AE54-4F7C-B398-A42E78D656EF}" type="presParOf" srcId="{607AC864-85F1-437B-8AB4-C7298911FA7C}" destId="{C1B5BB59-91B7-4ADC-AE06-4DEB99EF288D}" srcOrd="7" destOrd="0" presId="urn:microsoft.com/office/officeart/2005/8/layout/bList2#2"/>
    <dgm:cxn modelId="{334D36E4-17CB-41C1-A8E9-1F5533A1BC9B}" type="presParOf" srcId="{607AC864-85F1-437B-8AB4-C7298911FA7C}" destId="{C0508D51-7800-437C-B74A-36455C202F36}" srcOrd="8" destOrd="0" presId="urn:microsoft.com/office/officeart/2005/8/layout/bList2#2"/>
    <dgm:cxn modelId="{FE0B1199-2255-4C74-AD86-C23FC39B8953}" type="presParOf" srcId="{C0508D51-7800-437C-B74A-36455C202F36}" destId="{0153B33D-2F5B-4883-B3E5-C8679B155F0D}" srcOrd="0" destOrd="0" presId="urn:microsoft.com/office/officeart/2005/8/layout/bList2#2"/>
    <dgm:cxn modelId="{89C513D5-6159-4C31-A4DA-5B2A68AA0649}" type="presParOf" srcId="{C0508D51-7800-437C-B74A-36455C202F36}" destId="{B9AF6661-FD7B-4BF9-8882-D8290D5E124C}" srcOrd="1" destOrd="0" presId="urn:microsoft.com/office/officeart/2005/8/layout/bList2#2"/>
    <dgm:cxn modelId="{B2AE543A-7EDC-4BD3-AB95-32583FA4965C}" type="presParOf" srcId="{C0508D51-7800-437C-B74A-36455C202F36}" destId="{5F3F0E13-3F74-4BDD-9412-45AAE6C36BB6}" srcOrd="2" destOrd="0" presId="urn:microsoft.com/office/officeart/2005/8/layout/bList2#2"/>
    <dgm:cxn modelId="{9A7D42C2-9DD1-4AB2-A72F-EB1E0A32D110}" type="presParOf" srcId="{C0508D51-7800-437C-B74A-36455C202F36}" destId="{EF1588DB-DFBF-4E6E-B2F3-207BACF13F25}" srcOrd="3" destOrd="0" presId="urn:microsoft.com/office/officeart/2005/8/layout/bList2#2"/>
    <dgm:cxn modelId="{44F81515-B81B-45A0-B0E1-1154D0ADECE4}" type="presParOf" srcId="{607AC864-85F1-437B-8AB4-C7298911FA7C}" destId="{AFE357F7-C00F-4213-AA82-EA7F8B4515EF}" srcOrd="9" destOrd="0" presId="urn:microsoft.com/office/officeart/2005/8/layout/bList2#2"/>
    <dgm:cxn modelId="{967D5FBE-9469-4138-B4FA-812F2E940257}" type="presParOf" srcId="{607AC864-85F1-437B-8AB4-C7298911FA7C}" destId="{F6C93546-6ACA-43E0-ADA1-BC5744C90EFA}" srcOrd="10" destOrd="0" presId="urn:microsoft.com/office/officeart/2005/8/layout/bList2#2"/>
    <dgm:cxn modelId="{3C3EA1E1-B3DE-4537-B7D4-348391249E6E}" type="presParOf" srcId="{F6C93546-6ACA-43E0-ADA1-BC5744C90EFA}" destId="{B2BA7735-9E4C-4D7A-A06B-3F7367958C82}" srcOrd="0" destOrd="0" presId="urn:microsoft.com/office/officeart/2005/8/layout/bList2#2"/>
    <dgm:cxn modelId="{C0864A21-DD05-40F6-87F8-C0CC443490DA}" type="presParOf" srcId="{F6C93546-6ACA-43E0-ADA1-BC5744C90EFA}" destId="{4542DAFA-94F8-46AC-A6E8-4D9B7FE94F29}" srcOrd="1" destOrd="0" presId="urn:microsoft.com/office/officeart/2005/8/layout/bList2#2"/>
    <dgm:cxn modelId="{20CDF355-B519-46C3-9DE3-79AFE53DAD48}" type="presParOf" srcId="{F6C93546-6ACA-43E0-ADA1-BC5744C90EFA}" destId="{D61E5FFC-8A14-432B-9344-14AE6E7C66E9}" srcOrd="2" destOrd="0" presId="urn:microsoft.com/office/officeart/2005/8/layout/bList2#2"/>
    <dgm:cxn modelId="{B94EE96E-9509-48A9-97A3-5E8CA84F0432}" type="presParOf" srcId="{F6C93546-6ACA-43E0-ADA1-BC5744C90EFA}" destId="{2AAB04EB-D869-4A29-B4EC-B7C1FEB24F69}" srcOrd="3" destOrd="0" presId="urn:microsoft.com/office/officeart/2005/8/layout/bList2#2"/>
    <dgm:cxn modelId="{AEC33234-8CEA-48A8-B88A-564921BF8FB3}" type="presParOf" srcId="{607AC864-85F1-437B-8AB4-C7298911FA7C}" destId="{15E6E7FC-52EF-4244-904B-FA1A42FC1820}" srcOrd="11" destOrd="0" presId="urn:microsoft.com/office/officeart/2005/8/layout/bList2#2"/>
    <dgm:cxn modelId="{9C80F8B0-8497-4175-8047-1124CC4F9397}" type="presParOf" srcId="{607AC864-85F1-437B-8AB4-C7298911FA7C}" destId="{A6C5BAB5-7D55-47D5-A303-3579B7A6A430}" srcOrd="12" destOrd="0" presId="urn:microsoft.com/office/officeart/2005/8/layout/bList2#2"/>
    <dgm:cxn modelId="{BD7C2FF6-AD77-44AD-9730-20556019913F}" type="presParOf" srcId="{A6C5BAB5-7D55-47D5-A303-3579B7A6A430}" destId="{4A7ED31C-24C8-4BE7-8CBE-FD51E1DC97A5}" srcOrd="0" destOrd="0" presId="urn:microsoft.com/office/officeart/2005/8/layout/bList2#2"/>
    <dgm:cxn modelId="{1E7FBA6F-AEEF-4A22-B8DC-C8B171E34E47}" type="presParOf" srcId="{A6C5BAB5-7D55-47D5-A303-3579B7A6A430}" destId="{59F8885C-B968-41D6-88F4-44C6D8EC49B5}" srcOrd="1" destOrd="0" presId="urn:microsoft.com/office/officeart/2005/8/layout/bList2#2"/>
    <dgm:cxn modelId="{97553A24-CD01-4CEE-AF98-0221EA1DB2C1}" type="presParOf" srcId="{A6C5BAB5-7D55-47D5-A303-3579B7A6A430}" destId="{5173415E-38FB-4BB1-A11E-23E85623089B}" srcOrd="2" destOrd="0" presId="urn:microsoft.com/office/officeart/2005/8/layout/bList2#2"/>
    <dgm:cxn modelId="{A98D96E6-F496-4B61-93BA-A9177E135A0D}" type="presParOf" srcId="{A6C5BAB5-7D55-47D5-A303-3579B7A6A430}" destId="{3CD98FCD-76EC-48D0-B8C4-21D4C8606081}" srcOrd="3" destOrd="0" presId="urn:microsoft.com/office/officeart/2005/8/layout/bList2#2"/>
    <dgm:cxn modelId="{425EB8EB-FE85-4006-B5BE-A990A02CE2E9}" type="presParOf" srcId="{607AC864-85F1-437B-8AB4-C7298911FA7C}" destId="{0E9F12AB-6B31-45AC-B28B-80B6AB9506E8}" srcOrd="13" destOrd="0" presId="urn:microsoft.com/office/officeart/2005/8/layout/bList2#2"/>
    <dgm:cxn modelId="{1848BD47-E858-48D2-9615-BE49E547DCEB}" type="presParOf" srcId="{607AC864-85F1-437B-8AB4-C7298911FA7C}" destId="{970F208E-1338-4DD6-9795-1852787C2F20}" srcOrd="14" destOrd="0" presId="urn:microsoft.com/office/officeart/2005/8/layout/bList2#2"/>
    <dgm:cxn modelId="{D3046F4D-5B51-4195-BD38-2DAB9D266B31}" type="presParOf" srcId="{970F208E-1338-4DD6-9795-1852787C2F20}" destId="{AA153859-7A77-4A6C-ACFE-9B13C9755BF9}" srcOrd="0" destOrd="0" presId="urn:microsoft.com/office/officeart/2005/8/layout/bList2#2"/>
    <dgm:cxn modelId="{F6043731-E4DC-470A-89E1-77C82F31DE08}" type="presParOf" srcId="{970F208E-1338-4DD6-9795-1852787C2F20}" destId="{B7576AA8-E775-4DF5-BEDB-CA02569AC7DC}" srcOrd="1" destOrd="0" presId="urn:microsoft.com/office/officeart/2005/8/layout/bList2#2"/>
    <dgm:cxn modelId="{9E885B24-0039-426E-B5F4-57DDC87609DF}" type="presParOf" srcId="{970F208E-1338-4DD6-9795-1852787C2F20}" destId="{E6E3BE78-C5A1-4B1A-B788-6BC29EC4695F}" srcOrd="2" destOrd="0" presId="urn:microsoft.com/office/officeart/2005/8/layout/bList2#2"/>
    <dgm:cxn modelId="{3E16C897-7CEF-4040-AFBC-8FC69DF491A7}" type="presParOf" srcId="{970F208E-1338-4DD6-9795-1852787C2F20}" destId="{FF9FC7C0-8921-4693-BC0C-1E84872C0F3C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0ADAAC6D-500F-4151-9A88-E4CE96DF4F39}" type="presOf" srcId="{C9FD11D7-F34F-4ADD-A9D5-B40938C121A1}" destId="{607AC864-85F1-437B-8AB4-C7298911FA7C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dog</a:t>
          </a:r>
          <a:endParaRPr lang="cs-CZ" sz="2600" kern="1200" dirty="0"/>
        </a:p>
      </dsp:txBody>
      <dsp:txXfrm>
        <a:off x="5049" y="1389744"/>
        <a:ext cx="1261034" cy="574779"/>
      </dsp:txXfrm>
    </dsp:sp>
    <dsp:sp modelId="{97E0FEE8-8596-453F-80C6-702F986D92AD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mouse</a:t>
          </a:r>
          <a:endParaRPr lang="cs-CZ" sz="2600" kern="1200" dirty="0"/>
        </a:p>
      </dsp:txBody>
      <dsp:txXfrm>
        <a:off x="2098742" y="1389744"/>
        <a:ext cx="1261034" cy="574779"/>
      </dsp:txXfrm>
    </dsp:sp>
    <dsp:sp modelId="{0CC7CA90-EBBF-4B1F-8E45-9231B5E821EC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fish</a:t>
          </a:r>
          <a:endParaRPr lang="cs-CZ" sz="2600" kern="1200" dirty="0"/>
        </a:p>
      </dsp:txBody>
      <dsp:txXfrm>
        <a:off x="4192434" y="1389744"/>
        <a:ext cx="1261034" cy="574779"/>
      </dsp:txXfrm>
    </dsp:sp>
    <dsp:sp modelId="{CF6577B6-8840-459A-8BE1-3B88103D3EF4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BF197-F33A-41A6-8DDA-05D155EDD53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39AFC-42EB-4CB4-95C0-A6F6FBED00EA}">
      <dsp:nvSpPr>
        <dsp:cNvPr id="0" name=""/>
        <dsp:cNvSpPr/>
      </dsp:nvSpPr>
      <dsp:spPr>
        <a:xfrm>
          <a:off x="6281829" y="1443676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cat</a:t>
          </a:r>
          <a:endParaRPr lang="cs-CZ" sz="2600" kern="1200" dirty="0"/>
        </a:p>
      </dsp:txBody>
      <dsp:txXfrm>
        <a:off x="6281829" y="1443676"/>
        <a:ext cx="1261034" cy="574779"/>
      </dsp:txXfrm>
    </dsp:sp>
    <dsp:sp modelId="{AFFA5A7A-D0F2-42A4-A42D-008D1B2C9C45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3B33D-2F5B-4883-B3E5-C8679B155F0D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F0E13-3F74-4BDD-9412-45AAE6C36BB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budgie</a:t>
          </a:r>
          <a:endParaRPr lang="cs-CZ" sz="2600" kern="1200" dirty="0"/>
        </a:p>
      </dsp:txBody>
      <dsp:txXfrm>
        <a:off x="5049" y="3754881"/>
        <a:ext cx="1261034" cy="574779"/>
      </dsp:txXfrm>
    </dsp:sp>
    <dsp:sp modelId="{EF1588DB-DFBF-4E6E-B2F3-207BACF13F25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hamster</a:t>
          </a:r>
          <a:endParaRPr lang="cs-CZ" sz="2600" kern="1200" dirty="0"/>
        </a:p>
      </dsp:txBody>
      <dsp:txXfrm>
        <a:off x="2098742" y="3754881"/>
        <a:ext cx="1261034" cy="574779"/>
      </dsp:txXfrm>
    </dsp:sp>
    <dsp:sp modelId="{2AAB04EB-D869-4A29-B4EC-B7C1FEB24F69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turtle</a:t>
          </a:r>
          <a:endParaRPr lang="cs-CZ" sz="2600" kern="1200" dirty="0"/>
        </a:p>
      </dsp:txBody>
      <dsp:txXfrm>
        <a:off x="4192434" y="3754881"/>
        <a:ext cx="1261034" cy="574779"/>
      </dsp:txXfrm>
    </dsp:sp>
    <dsp:sp modelId="{3CD98FCD-76EC-48D0-B8C4-21D4C8606081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spider</a:t>
          </a:r>
          <a:endParaRPr lang="cs-CZ" sz="2600" kern="1200" dirty="0"/>
        </a:p>
      </dsp:txBody>
      <dsp:txXfrm>
        <a:off x="6286127" y="3754881"/>
        <a:ext cx="1261034" cy="574779"/>
      </dsp:txXfrm>
    </dsp:sp>
    <dsp:sp modelId="{FF9FC7C0-8921-4693-BC0C-1E84872C0F3C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1389744"/>
        <a:ext cx="1261034" cy="574779"/>
      </dsp:txXfrm>
    </dsp:sp>
    <dsp:sp modelId="{97E0FEE8-8596-453F-80C6-702F986D92AD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1389744"/>
        <a:ext cx="1261034" cy="574779"/>
      </dsp:txXfrm>
    </dsp:sp>
    <dsp:sp modelId="{0CC7CA90-EBBF-4B1F-8E45-9231B5E821EC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1389744"/>
        <a:ext cx="1261034" cy="574779"/>
      </dsp:txXfrm>
    </dsp:sp>
    <dsp:sp modelId="{CF6577B6-8840-459A-8BE1-3B88103D3EF4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BF197-F33A-41A6-8DDA-05D155EDD53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39AFC-42EB-4CB4-95C0-A6F6FBED00EA}">
      <dsp:nvSpPr>
        <dsp:cNvPr id="0" name=""/>
        <dsp:cNvSpPr/>
      </dsp:nvSpPr>
      <dsp:spPr>
        <a:xfrm>
          <a:off x="6281829" y="1443676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1829" y="1443676"/>
        <a:ext cx="1261034" cy="574779"/>
      </dsp:txXfrm>
    </dsp:sp>
    <dsp:sp modelId="{AFFA5A7A-D0F2-42A4-A42D-008D1B2C9C45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3B33D-2F5B-4883-B3E5-C8679B155F0D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F0E13-3F74-4BDD-9412-45AAE6C36BB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3754881"/>
        <a:ext cx="1261034" cy="574779"/>
      </dsp:txXfrm>
    </dsp:sp>
    <dsp:sp modelId="{EF1588DB-DFBF-4E6E-B2F3-207BACF13F25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2AAB04EB-D869-4A29-B4EC-B7C1FEB24F69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3CD98FCD-76EC-48D0-B8C4-21D4C8606081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FF9FC7C0-8921-4693-BC0C-1E84872C0F3C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C168F-E606-4D9D-AA97-C36373C837B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22EE-6D49-4056-BFA7-B944FC4E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43568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C168F-E606-4D9D-AA97-C36373C837B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22EE-6D49-4056-BFA7-B944FC4E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6071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C168F-E606-4D9D-AA97-C36373C837B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22EE-6D49-4056-BFA7-B944FC4E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6344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C168F-E606-4D9D-AA97-C36373C837B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22EE-6D49-4056-BFA7-B944FC4E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918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C168F-E606-4D9D-AA97-C36373C837B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22EE-6D49-4056-BFA7-B944FC4E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8573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C168F-E606-4D9D-AA97-C36373C837B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22EE-6D49-4056-BFA7-B944FC4E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4940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C168F-E606-4D9D-AA97-C36373C837B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22EE-6D49-4056-BFA7-B944FC4E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078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C168F-E606-4D9D-AA97-C36373C837B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22EE-6D49-4056-BFA7-B944FC4E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255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C168F-E606-4D9D-AA97-C36373C837B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22EE-6D49-4056-BFA7-B944FC4E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2075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C168F-E606-4D9D-AA97-C36373C837B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22EE-6D49-4056-BFA7-B944FC4E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0994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C168F-E606-4D9D-AA97-C36373C837B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22EE-6D49-4056-BFA7-B944FC4E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48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C168F-E606-4D9D-AA97-C36373C837B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222EE-6D49-4056-BFA7-B944FC4EF97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341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wmf"/><Relationship Id="rId14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MY PET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VY_32_INOVACE_080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89527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PET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13799745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fish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ryba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kočka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mouse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myš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budgie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andulka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hamster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křeček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spider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pavouk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turtle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želva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4156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PET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768317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u s e r\Local Settings\Temporary Internet Files\Content.IE5\D7GTS4G5\MC90041164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2LEWIUPV\MC90039865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628800"/>
            <a:ext cx="1866290" cy="155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YO44RX8J\MC900444736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56792"/>
            <a:ext cx="139828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D7GTS4G5\MC900281171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1863"/>
            <a:ext cx="1275030" cy="127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2LEWIUPV\MC900030471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372" y="4077072"/>
            <a:ext cx="1062536" cy="135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Documents and Settings\u s e r\Local Settings\Temporary Internet Files\Content.IE5\2LEWIUPV\MC90005721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8913" y="3893055"/>
            <a:ext cx="1431167" cy="140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Documents and Settings\u s e r\Local Settings\Temporary Internet Files\Content.IE5\D7GTS4G5\MC900151209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6347" y="4292940"/>
            <a:ext cx="1837944" cy="109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Documents and Settings\u s e r\Local Settings\Temporary Internet Files\Content.IE5\YO44RX8J\MC900052677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245984"/>
            <a:ext cx="1080120" cy="924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5531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PET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443548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Documents and Settings\u s e r\Local Settings\Temporary Internet Files\Content.IE5\D7GTS4G5\MC90041164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Documents and Settings\u s e r\Local Settings\Temporary Internet Files\Content.IE5\2LEWIUPV\MC90039865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628800"/>
            <a:ext cx="1866290" cy="155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C:\Documents and Settings\u s e r\Local Settings\Temporary Internet Files\Content.IE5\YO44RX8J\MC900444736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56792"/>
            <a:ext cx="139828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C:\Documents and Settings\u s e r\Local Settings\Temporary Internet Files\Content.IE5\D7GTS4G5\MC900281171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1863"/>
            <a:ext cx="1275030" cy="127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C:\Documents and Settings\u s e r\Local Settings\Temporary Internet Files\Content.IE5\2LEWIUPV\MC900030471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372" y="4077072"/>
            <a:ext cx="1062536" cy="135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1" descr="C:\Documents and Settings\u s e r\Local Settings\Temporary Internet Files\Content.IE5\2LEWIUPV\MC90005721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8913" y="3893055"/>
            <a:ext cx="1431167" cy="140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C:\Documents and Settings\u s e r\Local Settings\Temporary Internet Files\Content.IE5\D7GTS4G5\MC900151209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6347" y="4292940"/>
            <a:ext cx="1837944" cy="109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3" descr="C:\Documents and Settings\u s e r\Local Settings\Temporary Internet Files\Content.IE5\YO44RX8J\MC900052677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245984"/>
            <a:ext cx="1080120" cy="924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70840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PET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941832"/>
              </p:ext>
            </p:extLst>
          </p:nvPr>
        </p:nvGraphicFramePr>
        <p:xfrm>
          <a:off x="3779912" y="1844824"/>
          <a:ext cx="1656184" cy="301012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56184"/>
              </a:tblGrid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budgie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cat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fish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spider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mouse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smtClean="0"/>
                        <a:t>dog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turtle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hamster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005300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C:\Documents and Settings\u s e r\Local Settings\Temporary Internet Files\Content.IE5\D7GTS4G5\MC90041164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2983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Documents and Settings\u s e r\Local Settings\Temporary Internet Files\Content.IE5\2LEWIUPV\MC90039865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145103"/>
            <a:ext cx="1866290" cy="155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Documents and Settings\u s e r\Local Settings\Temporary Internet Files\Content.IE5\YO44RX8J\MC900444736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0739" y="5013701"/>
            <a:ext cx="139828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Documents and Settings\u s e r\Local Settings\Temporary Internet Files\Content.IE5\D7GTS4G5\MC900281171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325119"/>
            <a:ext cx="1275030" cy="127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C:\Documents and Settings\u s e r\Local Settings\Temporary Internet Files\Content.IE5\2LEWIUPV\MC900030471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0221" y="3186792"/>
            <a:ext cx="1062536" cy="135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C:\Documents and Settings\u s e r\Local Settings\Temporary Internet Files\Content.IE5\2LEWIUPV\MC90005721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78239" y="1841135"/>
            <a:ext cx="1431167" cy="140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C:\Documents and Settings\u s e r\Local Settings\Temporary Internet Files\Content.IE5\D7GTS4G5\MC900151209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8538" y="404352"/>
            <a:ext cx="1837944" cy="109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C:\Documents and Settings\u s e r\Local Settings\Temporary Internet Files\Content.IE5\YO44RX8J\MC900052677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904" y="2112477"/>
            <a:ext cx="1080120" cy="924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286846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47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MY PET</vt:lpstr>
      <vt:lpstr>MY PET</vt:lpstr>
      <vt:lpstr>MY PET</vt:lpstr>
      <vt:lpstr>MY PET</vt:lpstr>
      <vt:lpstr>MY PET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PET</dc:title>
  <dc:creator>PC</dc:creator>
  <cp:lastModifiedBy>Pavel Vlček</cp:lastModifiedBy>
  <cp:revision>5</cp:revision>
  <dcterms:created xsi:type="dcterms:W3CDTF">2013-02-11T18:52:39Z</dcterms:created>
  <dcterms:modified xsi:type="dcterms:W3CDTF">2013-03-24T21:27:20Z</dcterms:modified>
</cp:coreProperties>
</file>