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sheep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pig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cow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duck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dog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cat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FF68AAB8-CCC8-4BFA-A0D2-6B9D78F11756}" type="presOf" srcId="{182AD93E-39E1-416D-B116-E6904BC5F1E6}" destId="{0E9F12AB-6B31-45AC-B28B-80B6AB9506E8}" srcOrd="0" destOrd="0" presId="urn:microsoft.com/office/officeart/2005/8/layout/bList2#1"/>
    <dgm:cxn modelId="{BCD2B7A7-219C-4C44-868F-64075FC030FD}" type="presOf" srcId="{3372A45D-BE62-4BE5-95F1-B23D75F7AC52}" destId="{4542DAFA-94F8-46AC-A6E8-4D9B7FE94F29}" srcOrd="0" destOrd="0" presId="urn:microsoft.com/office/officeart/2005/8/layout/bList2#1"/>
    <dgm:cxn modelId="{CC603E4A-26F7-4D45-A4E8-0884271D0628}" type="presOf" srcId="{5029E418-AD17-4321-A8AD-2D8661A83352}" destId="{3FEF007E-638E-4AC3-9025-22D1C0254AEE}" srcOrd="1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100D38D5-60D8-4B35-81D1-A94642962CD0}" type="presOf" srcId="{6F1A24D6-EFFE-42F2-8BF5-90753FCAC380}" destId="{143FDA8F-0FFF-49AC-8F93-5E4BF6E71C84}" srcOrd="0" destOrd="0" presId="urn:microsoft.com/office/officeart/2005/8/layout/bList2#1"/>
    <dgm:cxn modelId="{F353C6C0-CE02-4994-8C94-DDF9C12CDB14}" type="presOf" srcId="{357462F1-7521-4C2C-8BC4-BF4EC6306070}" destId="{644E7A5D-707E-474E-8AEA-AD2ACF5DE243}" srcOrd="0" destOrd="0" presId="urn:microsoft.com/office/officeart/2005/8/layout/bList2#1"/>
    <dgm:cxn modelId="{07F9A628-1AE1-4B10-B421-B293BC510172}" type="presOf" srcId="{B677FB20-46FC-4774-884E-3E9224894D17}" destId="{BD9D9654-3479-468F-BDFA-B705901D8520}" srcOrd="0" destOrd="0" presId="urn:microsoft.com/office/officeart/2005/8/layout/bList2#1"/>
    <dgm:cxn modelId="{A96E0471-A446-4851-A5D1-E7C3A6673B8B}" type="presOf" srcId="{DF9D4DC0-A695-498C-ACED-F7DE94913BEF}" destId="{59F8885C-B968-41D6-88F4-44C6D8EC49B5}" srcOrd="0" destOrd="0" presId="urn:microsoft.com/office/officeart/2005/8/layout/bList2#1"/>
    <dgm:cxn modelId="{447CB025-0EA1-45E1-B67A-B11271F85253}" type="presOf" srcId="{357462F1-7521-4C2C-8BC4-BF4EC6306070}" destId="{545F3487-8C57-4CB5-81D0-990200FD049B}" srcOrd="1" destOrd="0" presId="urn:microsoft.com/office/officeart/2005/8/layout/bList2#1"/>
    <dgm:cxn modelId="{5215A07C-4871-4F36-AB16-32C2CD02A9F1}" type="presOf" srcId="{C6BC0503-0526-421A-BA2A-C694C61EDE04}" destId="{E6E3BE78-C5A1-4B1A-B788-6BC29EC4695F}" srcOrd="1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B36E5898-5C64-4006-A2C4-501DCE88619A}" type="presOf" srcId="{C6BC0503-0526-421A-BA2A-C694C61EDE04}" destId="{B7576AA8-E775-4DF5-BEDB-CA02569AC7DC}" srcOrd="0" destOrd="0" presId="urn:microsoft.com/office/officeart/2005/8/layout/bList2#1"/>
    <dgm:cxn modelId="{8B376EA3-2A48-45D7-97AD-710DA4CF7EA1}" type="presOf" srcId="{5029E418-AD17-4321-A8AD-2D8661A83352}" destId="{5AD9755A-1FC5-49BE-A468-E92EA81132E7}" srcOrd="0" destOrd="0" presId="urn:microsoft.com/office/officeart/2005/8/layout/bList2#1"/>
    <dgm:cxn modelId="{202FA447-BB87-4376-B920-7F0F1C606B6C}" type="presOf" srcId="{7FFA3D2E-8199-47CF-85B3-4CE379EFBF6F}" destId="{1410B5B9-5118-41BC-9ED9-F8A1F9EB8F12}" srcOrd="1" destOrd="0" presId="urn:microsoft.com/office/officeart/2005/8/layout/bList2#1"/>
    <dgm:cxn modelId="{A10F901A-8000-46C8-AC7E-DFDD2FD0A5C1}" type="presOf" srcId="{91E1CCFB-C42F-4C8E-B6AC-E8404BFB232F}" destId="{15E6E7FC-52EF-4244-904B-FA1A42FC1820}" srcOrd="0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4A54FC6C-81DF-4F5F-BF85-8CBA0977C475}" type="presOf" srcId="{7FFA3D2E-8199-47CF-85B3-4CE379EFBF6F}" destId="{C233965D-9B00-48D0-94FD-B8FAC6F9296C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620B06B2-E667-4744-BCF7-F77CD25613F1}" type="presOf" srcId="{DF9D4DC0-A695-498C-ACED-F7DE94913BEF}" destId="{5173415E-38FB-4BB1-A11E-23E85623089B}" srcOrd="1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53D9AECB-3BE0-40A3-8EC5-E5FAA4C0EC56}" type="presOf" srcId="{C9FD11D7-F34F-4ADD-A9D5-B40938C121A1}" destId="{607AC864-85F1-437B-8AB4-C7298911FA7C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24ED92FD-3161-4614-9550-CD6ECFDCAA4D}" type="presOf" srcId="{6AAC5AA1-E3BF-4C2D-9018-A2092DD47BDA}" destId="{6F8B4160-10AF-4200-948A-39125B9DE56D}" srcOrd="0" destOrd="0" presId="urn:microsoft.com/office/officeart/2005/8/layout/bList2#1"/>
    <dgm:cxn modelId="{45CB8564-FF11-4836-B36C-83EED47C0030}" type="presOf" srcId="{3372A45D-BE62-4BE5-95F1-B23D75F7AC52}" destId="{D61E5FFC-8A14-432B-9344-14AE6E7C66E9}" srcOrd="1" destOrd="0" presId="urn:microsoft.com/office/officeart/2005/8/layout/bList2#1"/>
    <dgm:cxn modelId="{70D721E7-3173-487D-A6FF-BA3CA58A7B6E}" type="presParOf" srcId="{607AC864-85F1-437B-8AB4-C7298911FA7C}" destId="{037ABD43-BEB9-4713-91B3-90D86834A360}" srcOrd="0" destOrd="0" presId="urn:microsoft.com/office/officeart/2005/8/layout/bList2#1"/>
    <dgm:cxn modelId="{8AE4DA1E-72D8-43A7-8C33-809C08DB81FB}" type="presParOf" srcId="{037ABD43-BEB9-4713-91B3-90D86834A360}" destId="{897EB0E8-F575-4C89-B78E-BBE09FC53878}" srcOrd="0" destOrd="0" presId="urn:microsoft.com/office/officeart/2005/8/layout/bList2#1"/>
    <dgm:cxn modelId="{F3DC3271-CA0D-42EF-8306-A4EE7C4F50F7}" type="presParOf" srcId="{037ABD43-BEB9-4713-91B3-90D86834A360}" destId="{644E7A5D-707E-474E-8AEA-AD2ACF5DE243}" srcOrd="1" destOrd="0" presId="urn:microsoft.com/office/officeart/2005/8/layout/bList2#1"/>
    <dgm:cxn modelId="{E98ACCAD-3ADD-4FC0-84A7-C8E4522E0B44}" type="presParOf" srcId="{037ABD43-BEB9-4713-91B3-90D86834A360}" destId="{545F3487-8C57-4CB5-81D0-990200FD049B}" srcOrd="2" destOrd="0" presId="urn:microsoft.com/office/officeart/2005/8/layout/bList2#1"/>
    <dgm:cxn modelId="{532C7911-42D1-46DB-B4AE-2AFC13C7CD07}" type="presParOf" srcId="{037ABD43-BEB9-4713-91B3-90D86834A360}" destId="{97E0FEE8-8596-453F-80C6-702F986D92AD}" srcOrd="3" destOrd="0" presId="urn:microsoft.com/office/officeart/2005/8/layout/bList2#1"/>
    <dgm:cxn modelId="{F6286F26-CD16-4FE2-B460-27C2DD854869}" type="presParOf" srcId="{607AC864-85F1-437B-8AB4-C7298911FA7C}" destId="{6F8B4160-10AF-4200-948A-39125B9DE56D}" srcOrd="1" destOrd="0" presId="urn:microsoft.com/office/officeart/2005/8/layout/bList2#1"/>
    <dgm:cxn modelId="{A1F80C4A-ADC0-4FF5-B41D-510CBC806EF9}" type="presParOf" srcId="{607AC864-85F1-437B-8AB4-C7298911FA7C}" destId="{20CA36FB-4CB6-4F9A-8821-A095D01FC35E}" srcOrd="2" destOrd="0" presId="urn:microsoft.com/office/officeart/2005/8/layout/bList2#1"/>
    <dgm:cxn modelId="{8703B388-784C-4F5B-AEA4-8289CFDAEE6A}" type="presParOf" srcId="{20CA36FB-4CB6-4F9A-8821-A095D01FC35E}" destId="{31CBC924-0A11-4914-B99E-CA006684575E}" srcOrd="0" destOrd="0" presId="urn:microsoft.com/office/officeart/2005/8/layout/bList2#1"/>
    <dgm:cxn modelId="{B6453B12-24DC-42F7-9335-F8A9078A0DAF}" type="presParOf" srcId="{20CA36FB-4CB6-4F9A-8821-A095D01FC35E}" destId="{5AD9755A-1FC5-49BE-A468-E92EA81132E7}" srcOrd="1" destOrd="0" presId="urn:microsoft.com/office/officeart/2005/8/layout/bList2#1"/>
    <dgm:cxn modelId="{6C5C84B4-9D98-4D0A-926C-6CA38A4F605F}" type="presParOf" srcId="{20CA36FB-4CB6-4F9A-8821-A095D01FC35E}" destId="{3FEF007E-638E-4AC3-9025-22D1C0254AEE}" srcOrd="2" destOrd="0" presId="urn:microsoft.com/office/officeart/2005/8/layout/bList2#1"/>
    <dgm:cxn modelId="{BB02907F-C64C-4934-B21E-84F9EEAE7093}" type="presParOf" srcId="{20CA36FB-4CB6-4F9A-8821-A095D01FC35E}" destId="{0CC7CA90-EBBF-4B1F-8E45-9231B5E821EC}" srcOrd="3" destOrd="0" presId="urn:microsoft.com/office/officeart/2005/8/layout/bList2#1"/>
    <dgm:cxn modelId="{1FE6B623-4554-4465-9D70-64A8B7ECA399}" type="presParOf" srcId="{607AC864-85F1-437B-8AB4-C7298911FA7C}" destId="{BD9D9654-3479-468F-BDFA-B705901D8520}" srcOrd="3" destOrd="0" presId="urn:microsoft.com/office/officeart/2005/8/layout/bList2#1"/>
    <dgm:cxn modelId="{F1198F4B-19F2-4B02-8566-09800E5C3823}" type="presParOf" srcId="{607AC864-85F1-437B-8AB4-C7298911FA7C}" destId="{F40336AE-7C86-4CA6-9B85-AFBE64072554}" srcOrd="4" destOrd="0" presId="urn:microsoft.com/office/officeart/2005/8/layout/bList2#1"/>
    <dgm:cxn modelId="{CF3C3041-0E70-4F69-AFB0-EBABC358FDC5}" type="presParOf" srcId="{F40336AE-7C86-4CA6-9B85-AFBE64072554}" destId="{5227A520-DC2D-49D7-B894-27D34BA6819D}" srcOrd="0" destOrd="0" presId="urn:microsoft.com/office/officeart/2005/8/layout/bList2#1"/>
    <dgm:cxn modelId="{8153A9E3-07E1-4113-8222-1C6665207F53}" type="presParOf" srcId="{F40336AE-7C86-4CA6-9B85-AFBE64072554}" destId="{C233965D-9B00-48D0-94FD-B8FAC6F9296C}" srcOrd="1" destOrd="0" presId="urn:microsoft.com/office/officeart/2005/8/layout/bList2#1"/>
    <dgm:cxn modelId="{DC98CB47-D81A-428C-A399-0B3A7B9BE5FB}" type="presParOf" srcId="{F40336AE-7C86-4CA6-9B85-AFBE64072554}" destId="{1410B5B9-5118-41BC-9ED9-F8A1F9EB8F12}" srcOrd="2" destOrd="0" presId="urn:microsoft.com/office/officeart/2005/8/layout/bList2#1"/>
    <dgm:cxn modelId="{D75425BF-C874-4287-BAFB-7A3B193AA0C2}" type="presParOf" srcId="{F40336AE-7C86-4CA6-9B85-AFBE64072554}" destId="{CF6577B6-8840-459A-8BE1-3B88103D3EF4}" srcOrd="3" destOrd="0" presId="urn:microsoft.com/office/officeart/2005/8/layout/bList2#1"/>
    <dgm:cxn modelId="{FE7D2164-A45F-447B-857B-0CB25D757A45}" type="presParOf" srcId="{607AC864-85F1-437B-8AB4-C7298911FA7C}" destId="{143FDA8F-0FFF-49AC-8F93-5E4BF6E71C84}" srcOrd="5" destOrd="0" presId="urn:microsoft.com/office/officeart/2005/8/layout/bList2#1"/>
    <dgm:cxn modelId="{E4DF289B-4B78-47E6-95C3-87530637A83E}" type="presParOf" srcId="{607AC864-85F1-437B-8AB4-C7298911FA7C}" destId="{F6C93546-6ACA-43E0-ADA1-BC5744C90EFA}" srcOrd="6" destOrd="0" presId="urn:microsoft.com/office/officeart/2005/8/layout/bList2#1"/>
    <dgm:cxn modelId="{911E244A-F10D-4F3C-9732-E60C20DF1461}" type="presParOf" srcId="{F6C93546-6ACA-43E0-ADA1-BC5744C90EFA}" destId="{B2BA7735-9E4C-4D7A-A06B-3F7367958C82}" srcOrd="0" destOrd="0" presId="urn:microsoft.com/office/officeart/2005/8/layout/bList2#1"/>
    <dgm:cxn modelId="{A03ACFA2-DD96-41EE-8EE8-07253CF5B71B}" type="presParOf" srcId="{F6C93546-6ACA-43E0-ADA1-BC5744C90EFA}" destId="{4542DAFA-94F8-46AC-A6E8-4D9B7FE94F29}" srcOrd="1" destOrd="0" presId="urn:microsoft.com/office/officeart/2005/8/layout/bList2#1"/>
    <dgm:cxn modelId="{AE978B23-D92B-45B5-8365-EB5514E99ACD}" type="presParOf" srcId="{F6C93546-6ACA-43E0-ADA1-BC5744C90EFA}" destId="{D61E5FFC-8A14-432B-9344-14AE6E7C66E9}" srcOrd="2" destOrd="0" presId="urn:microsoft.com/office/officeart/2005/8/layout/bList2#1"/>
    <dgm:cxn modelId="{8737C592-C47B-49E5-A69E-74CA74F2F8D6}" type="presParOf" srcId="{F6C93546-6ACA-43E0-ADA1-BC5744C90EFA}" destId="{2AAB04EB-D869-4A29-B4EC-B7C1FEB24F69}" srcOrd="3" destOrd="0" presId="urn:microsoft.com/office/officeart/2005/8/layout/bList2#1"/>
    <dgm:cxn modelId="{CAE70647-C0E6-4648-B956-423BCCA82FFB}" type="presParOf" srcId="{607AC864-85F1-437B-8AB4-C7298911FA7C}" destId="{15E6E7FC-52EF-4244-904B-FA1A42FC1820}" srcOrd="7" destOrd="0" presId="urn:microsoft.com/office/officeart/2005/8/layout/bList2#1"/>
    <dgm:cxn modelId="{BB568361-8623-4144-9A45-2E5F9C59775D}" type="presParOf" srcId="{607AC864-85F1-437B-8AB4-C7298911FA7C}" destId="{A6C5BAB5-7D55-47D5-A303-3579B7A6A430}" srcOrd="8" destOrd="0" presId="urn:microsoft.com/office/officeart/2005/8/layout/bList2#1"/>
    <dgm:cxn modelId="{6DC2A0F2-B2FC-4D66-A3AB-04165AA2C620}" type="presParOf" srcId="{A6C5BAB5-7D55-47D5-A303-3579B7A6A430}" destId="{4A7ED31C-24C8-4BE7-8CBE-FD51E1DC97A5}" srcOrd="0" destOrd="0" presId="urn:microsoft.com/office/officeart/2005/8/layout/bList2#1"/>
    <dgm:cxn modelId="{43939449-E52B-4A17-A139-E4A7C5FDC79A}" type="presParOf" srcId="{A6C5BAB5-7D55-47D5-A303-3579B7A6A430}" destId="{59F8885C-B968-41D6-88F4-44C6D8EC49B5}" srcOrd="1" destOrd="0" presId="urn:microsoft.com/office/officeart/2005/8/layout/bList2#1"/>
    <dgm:cxn modelId="{3FCA2730-C70A-4A89-B7DA-41DCFC3D6F61}" type="presParOf" srcId="{A6C5BAB5-7D55-47D5-A303-3579B7A6A430}" destId="{5173415E-38FB-4BB1-A11E-23E85623089B}" srcOrd="2" destOrd="0" presId="urn:microsoft.com/office/officeart/2005/8/layout/bList2#1"/>
    <dgm:cxn modelId="{596E9E2A-457A-4006-BFAF-CA7195484A9E}" type="presParOf" srcId="{A6C5BAB5-7D55-47D5-A303-3579B7A6A430}" destId="{3CD98FCD-76EC-48D0-B8C4-21D4C8606081}" srcOrd="3" destOrd="0" presId="urn:microsoft.com/office/officeart/2005/8/layout/bList2#1"/>
    <dgm:cxn modelId="{F9B5BBC6-0F82-4EC4-9A3F-86558AC6F66C}" type="presParOf" srcId="{607AC864-85F1-437B-8AB4-C7298911FA7C}" destId="{0E9F12AB-6B31-45AC-B28B-80B6AB9506E8}" srcOrd="9" destOrd="0" presId="urn:microsoft.com/office/officeart/2005/8/layout/bList2#1"/>
    <dgm:cxn modelId="{2EF2CF17-702D-45D2-AD18-BA7B40935E19}" type="presParOf" srcId="{607AC864-85F1-437B-8AB4-C7298911FA7C}" destId="{970F208E-1338-4DD6-9795-1852787C2F20}" srcOrd="10" destOrd="0" presId="urn:microsoft.com/office/officeart/2005/8/layout/bList2#1"/>
    <dgm:cxn modelId="{99888B66-5E3C-4084-B97E-7E5984EFB898}" type="presParOf" srcId="{970F208E-1338-4DD6-9795-1852787C2F20}" destId="{AA153859-7A77-4A6C-ACFE-9B13C9755BF9}" srcOrd="0" destOrd="0" presId="urn:microsoft.com/office/officeart/2005/8/layout/bList2#1"/>
    <dgm:cxn modelId="{CFA4B558-9112-42E2-8214-0BB03B03DA5E}" type="presParOf" srcId="{970F208E-1338-4DD6-9795-1852787C2F20}" destId="{B7576AA8-E775-4DF5-BEDB-CA02569AC7DC}" srcOrd="1" destOrd="0" presId="urn:microsoft.com/office/officeart/2005/8/layout/bList2#1"/>
    <dgm:cxn modelId="{E309C07C-2D8A-4029-97D6-1074F16F63C8}" type="presParOf" srcId="{970F208E-1338-4DD6-9795-1852787C2F20}" destId="{E6E3BE78-C5A1-4B1A-B788-6BC29EC4695F}" srcOrd="2" destOrd="0" presId="urn:microsoft.com/office/officeart/2005/8/layout/bList2#1"/>
    <dgm:cxn modelId="{5A898457-4DE4-4483-8675-38E9280745BA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BA078713-7050-4B83-BBD3-FCD6B86745EA}" type="presOf" srcId="{3372A45D-BE62-4BE5-95F1-B23D75F7AC52}" destId="{D61E5FFC-8A14-432B-9344-14AE6E7C66E9}" srcOrd="1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B1790F39-51EB-4921-9272-3EE8AE567033}" type="presOf" srcId="{DF9D4DC0-A695-498C-ACED-F7DE94913BEF}" destId="{5173415E-38FB-4BB1-A11E-23E85623089B}" srcOrd="1" destOrd="0" presId="urn:microsoft.com/office/officeart/2005/8/layout/bList2#2"/>
    <dgm:cxn modelId="{579174D6-80BC-420B-ACF3-30411B946368}" type="presOf" srcId="{C6BC0503-0526-421A-BA2A-C694C61EDE04}" destId="{E6E3BE78-C5A1-4B1A-B788-6BC29EC4695F}" srcOrd="1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5050A0DB-F9FE-4A61-B1D5-EB63D6956A26}" type="presOf" srcId="{5029E418-AD17-4321-A8AD-2D8661A83352}" destId="{3FEF007E-638E-4AC3-9025-22D1C0254AEE}" srcOrd="1" destOrd="0" presId="urn:microsoft.com/office/officeart/2005/8/layout/bList2#2"/>
    <dgm:cxn modelId="{6EA43F4C-FF64-40E9-8E4A-759411538E67}" type="presOf" srcId="{6AAC5AA1-E3BF-4C2D-9018-A2092DD47BDA}" destId="{6F8B4160-10AF-4200-948A-39125B9DE56D}" srcOrd="0" destOrd="0" presId="urn:microsoft.com/office/officeart/2005/8/layout/bList2#2"/>
    <dgm:cxn modelId="{31B78A22-71ED-4F29-B4E3-EE5BBF0FB125}" type="presOf" srcId="{182AD93E-39E1-416D-B116-E6904BC5F1E6}" destId="{0E9F12AB-6B31-45AC-B28B-80B6AB9506E8}" srcOrd="0" destOrd="0" presId="urn:microsoft.com/office/officeart/2005/8/layout/bList2#2"/>
    <dgm:cxn modelId="{8A5FFBDD-6678-48B4-9485-D3802F3383D2}" type="presOf" srcId="{357462F1-7521-4C2C-8BC4-BF4EC6306070}" destId="{644E7A5D-707E-474E-8AEA-AD2ACF5DE243}" srcOrd="0" destOrd="0" presId="urn:microsoft.com/office/officeart/2005/8/layout/bList2#2"/>
    <dgm:cxn modelId="{A700FDFF-C6E6-4782-B62A-0FB285B0E2B8}" type="presOf" srcId="{C6BC0503-0526-421A-BA2A-C694C61EDE04}" destId="{B7576AA8-E775-4DF5-BEDB-CA02569AC7DC}" srcOrd="0" destOrd="0" presId="urn:microsoft.com/office/officeart/2005/8/layout/bList2#2"/>
    <dgm:cxn modelId="{C26EA051-20D3-48A3-9641-D8EED798DDB8}" type="presOf" srcId="{C9FD11D7-F34F-4ADD-A9D5-B40938C121A1}" destId="{607AC864-85F1-437B-8AB4-C7298911FA7C}" srcOrd="0" destOrd="0" presId="urn:microsoft.com/office/officeart/2005/8/layout/bList2#2"/>
    <dgm:cxn modelId="{DA73A628-A5B7-4C2F-9AE5-F85019A5B1E9}" type="presOf" srcId="{5029E418-AD17-4321-A8AD-2D8661A83352}" destId="{5AD9755A-1FC5-49BE-A468-E92EA81132E7}" srcOrd="0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D472ADE2-E36D-4C59-A1B2-0E49B3F72D78}" type="presOf" srcId="{7FFA3D2E-8199-47CF-85B3-4CE379EFBF6F}" destId="{1410B5B9-5118-41BC-9ED9-F8A1F9EB8F12}" srcOrd="1" destOrd="0" presId="urn:microsoft.com/office/officeart/2005/8/layout/bList2#2"/>
    <dgm:cxn modelId="{3F45CAEA-FE12-45BE-9B3D-26E4704D31E1}" type="presOf" srcId="{3372A45D-BE62-4BE5-95F1-B23D75F7AC52}" destId="{4542DAFA-94F8-46AC-A6E8-4D9B7FE94F29}" srcOrd="0" destOrd="0" presId="urn:microsoft.com/office/officeart/2005/8/layout/bList2#2"/>
    <dgm:cxn modelId="{F523D200-CBB9-4AE5-BE66-81FBB7F4A908}" type="presOf" srcId="{B677FB20-46FC-4774-884E-3E9224894D17}" destId="{BD9D9654-3479-468F-BDFA-B705901D8520}" srcOrd="0" destOrd="0" presId="urn:microsoft.com/office/officeart/2005/8/layout/bList2#2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739EF5D1-41F7-41C5-A04A-3BC43803EA52}" type="presOf" srcId="{91E1CCFB-C42F-4C8E-B6AC-E8404BFB232F}" destId="{15E6E7FC-52EF-4244-904B-FA1A42FC1820}" srcOrd="0" destOrd="0" presId="urn:microsoft.com/office/officeart/2005/8/layout/bList2#2"/>
    <dgm:cxn modelId="{5934CBBF-D56D-4AC4-AB36-BA4E8E189B28}" type="presOf" srcId="{357462F1-7521-4C2C-8BC4-BF4EC6306070}" destId="{545F3487-8C57-4CB5-81D0-990200FD049B}" srcOrd="1" destOrd="0" presId="urn:microsoft.com/office/officeart/2005/8/layout/bList2#2"/>
    <dgm:cxn modelId="{D34A3E7D-D087-4887-B148-7F25F31BAD95}" type="presOf" srcId="{6F1A24D6-EFFE-42F2-8BF5-90753FCAC380}" destId="{143FDA8F-0FFF-49AC-8F93-5E4BF6E71C84}" srcOrd="0" destOrd="0" presId="urn:microsoft.com/office/officeart/2005/8/layout/bList2#2"/>
    <dgm:cxn modelId="{0AA34320-A1D8-46D3-BB44-4A59035D30C0}" type="presOf" srcId="{DF9D4DC0-A695-498C-ACED-F7DE94913BEF}" destId="{59F8885C-B968-41D6-88F4-44C6D8EC49B5}" srcOrd="0" destOrd="0" presId="urn:microsoft.com/office/officeart/2005/8/layout/bList2#2"/>
    <dgm:cxn modelId="{C777A22C-F9A1-41D9-BCD5-081791EE48E8}" type="presOf" srcId="{7FFA3D2E-8199-47CF-85B3-4CE379EFBF6F}" destId="{C233965D-9B00-48D0-94FD-B8FAC6F9296C}" srcOrd="0" destOrd="0" presId="urn:microsoft.com/office/officeart/2005/8/layout/bList2#2"/>
    <dgm:cxn modelId="{892496EA-38CC-4A97-9A10-44BAAAED5AB6}" type="presParOf" srcId="{607AC864-85F1-437B-8AB4-C7298911FA7C}" destId="{037ABD43-BEB9-4713-91B3-90D86834A360}" srcOrd="0" destOrd="0" presId="urn:microsoft.com/office/officeart/2005/8/layout/bList2#2"/>
    <dgm:cxn modelId="{9B5AD00F-C183-4D0F-A982-F63445B12141}" type="presParOf" srcId="{037ABD43-BEB9-4713-91B3-90D86834A360}" destId="{897EB0E8-F575-4C89-B78E-BBE09FC53878}" srcOrd="0" destOrd="0" presId="urn:microsoft.com/office/officeart/2005/8/layout/bList2#2"/>
    <dgm:cxn modelId="{48010516-9FE6-4488-AA19-4BE163A184A7}" type="presParOf" srcId="{037ABD43-BEB9-4713-91B3-90D86834A360}" destId="{644E7A5D-707E-474E-8AEA-AD2ACF5DE243}" srcOrd="1" destOrd="0" presId="urn:microsoft.com/office/officeart/2005/8/layout/bList2#2"/>
    <dgm:cxn modelId="{FC00473E-FAA1-4C46-8267-17514D304EE6}" type="presParOf" srcId="{037ABD43-BEB9-4713-91B3-90D86834A360}" destId="{545F3487-8C57-4CB5-81D0-990200FD049B}" srcOrd="2" destOrd="0" presId="urn:microsoft.com/office/officeart/2005/8/layout/bList2#2"/>
    <dgm:cxn modelId="{D6F4254C-81F8-4C03-8AE4-66D64A6275D3}" type="presParOf" srcId="{037ABD43-BEB9-4713-91B3-90D86834A360}" destId="{97E0FEE8-8596-453F-80C6-702F986D92AD}" srcOrd="3" destOrd="0" presId="urn:microsoft.com/office/officeart/2005/8/layout/bList2#2"/>
    <dgm:cxn modelId="{B046CA98-5484-495F-ADBA-E16D618E4E7F}" type="presParOf" srcId="{607AC864-85F1-437B-8AB4-C7298911FA7C}" destId="{6F8B4160-10AF-4200-948A-39125B9DE56D}" srcOrd="1" destOrd="0" presId="urn:microsoft.com/office/officeart/2005/8/layout/bList2#2"/>
    <dgm:cxn modelId="{9003B2AE-3FEC-4214-8F07-52569DB956BB}" type="presParOf" srcId="{607AC864-85F1-437B-8AB4-C7298911FA7C}" destId="{20CA36FB-4CB6-4F9A-8821-A095D01FC35E}" srcOrd="2" destOrd="0" presId="urn:microsoft.com/office/officeart/2005/8/layout/bList2#2"/>
    <dgm:cxn modelId="{D9B67227-CF58-44CD-9AAD-AA905329EEDF}" type="presParOf" srcId="{20CA36FB-4CB6-4F9A-8821-A095D01FC35E}" destId="{31CBC924-0A11-4914-B99E-CA006684575E}" srcOrd="0" destOrd="0" presId="urn:microsoft.com/office/officeart/2005/8/layout/bList2#2"/>
    <dgm:cxn modelId="{02BA7DFF-F565-4E82-9B35-8AA5395EFF31}" type="presParOf" srcId="{20CA36FB-4CB6-4F9A-8821-A095D01FC35E}" destId="{5AD9755A-1FC5-49BE-A468-E92EA81132E7}" srcOrd="1" destOrd="0" presId="urn:microsoft.com/office/officeart/2005/8/layout/bList2#2"/>
    <dgm:cxn modelId="{5CF49B94-D69F-46BF-8D11-31C6B39F49B3}" type="presParOf" srcId="{20CA36FB-4CB6-4F9A-8821-A095D01FC35E}" destId="{3FEF007E-638E-4AC3-9025-22D1C0254AEE}" srcOrd="2" destOrd="0" presId="urn:microsoft.com/office/officeart/2005/8/layout/bList2#2"/>
    <dgm:cxn modelId="{9A24177F-6B2B-4CF0-9290-803614F8946E}" type="presParOf" srcId="{20CA36FB-4CB6-4F9A-8821-A095D01FC35E}" destId="{0CC7CA90-EBBF-4B1F-8E45-9231B5E821EC}" srcOrd="3" destOrd="0" presId="urn:microsoft.com/office/officeart/2005/8/layout/bList2#2"/>
    <dgm:cxn modelId="{A76864DA-E38D-4961-AEB7-BA4D1DEE8926}" type="presParOf" srcId="{607AC864-85F1-437B-8AB4-C7298911FA7C}" destId="{BD9D9654-3479-468F-BDFA-B705901D8520}" srcOrd="3" destOrd="0" presId="urn:microsoft.com/office/officeart/2005/8/layout/bList2#2"/>
    <dgm:cxn modelId="{466828D7-6252-4E52-9C7F-6076E6ECF5C3}" type="presParOf" srcId="{607AC864-85F1-437B-8AB4-C7298911FA7C}" destId="{F40336AE-7C86-4CA6-9B85-AFBE64072554}" srcOrd="4" destOrd="0" presId="urn:microsoft.com/office/officeart/2005/8/layout/bList2#2"/>
    <dgm:cxn modelId="{8E6F2155-78E5-4D92-BF88-A847DD7A80E1}" type="presParOf" srcId="{F40336AE-7C86-4CA6-9B85-AFBE64072554}" destId="{5227A520-DC2D-49D7-B894-27D34BA6819D}" srcOrd="0" destOrd="0" presId="urn:microsoft.com/office/officeart/2005/8/layout/bList2#2"/>
    <dgm:cxn modelId="{7D8E89F3-EB8C-4038-9EB0-00F597C5D4A0}" type="presParOf" srcId="{F40336AE-7C86-4CA6-9B85-AFBE64072554}" destId="{C233965D-9B00-48D0-94FD-B8FAC6F9296C}" srcOrd="1" destOrd="0" presId="urn:microsoft.com/office/officeart/2005/8/layout/bList2#2"/>
    <dgm:cxn modelId="{59889A12-BC1E-4C41-A22D-44562404ADBC}" type="presParOf" srcId="{F40336AE-7C86-4CA6-9B85-AFBE64072554}" destId="{1410B5B9-5118-41BC-9ED9-F8A1F9EB8F12}" srcOrd="2" destOrd="0" presId="urn:microsoft.com/office/officeart/2005/8/layout/bList2#2"/>
    <dgm:cxn modelId="{C7DE90AB-FA17-490D-B538-DD563B846F96}" type="presParOf" srcId="{F40336AE-7C86-4CA6-9B85-AFBE64072554}" destId="{CF6577B6-8840-459A-8BE1-3B88103D3EF4}" srcOrd="3" destOrd="0" presId="urn:microsoft.com/office/officeart/2005/8/layout/bList2#2"/>
    <dgm:cxn modelId="{E721D22C-E796-4EDB-BAA2-9769BEF7A880}" type="presParOf" srcId="{607AC864-85F1-437B-8AB4-C7298911FA7C}" destId="{143FDA8F-0FFF-49AC-8F93-5E4BF6E71C84}" srcOrd="5" destOrd="0" presId="urn:microsoft.com/office/officeart/2005/8/layout/bList2#2"/>
    <dgm:cxn modelId="{D97A2D89-543C-4415-ADE5-C684BF1A69A5}" type="presParOf" srcId="{607AC864-85F1-437B-8AB4-C7298911FA7C}" destId="{F6C93546-6ACA-43E0-ADA1-BC5744C90EFA}" srcOrd="6" destOrd="0" presId="urn:microsoft.com/office/officeart/2005/8/layout/bList2#2"/>
    <dgm:cxn modelId="{AE69AF40-B854-4C6F-AF07-E6A0D0AC712C}" type="presParOf" srcId="{F6C93546-6ACA-43E0-ADA1-BC5744C90EFA}" destId="{B2BA7735-9E4C-4D7A-A06B-3F7367958C82}" srcOrd="0" destOrd="0" presId="urn:microsoft.com/office/officeart/2005/8/layout/bList2#2"/>
    <dgm:cxn modelId="{CA2B8171-260F-44FE-AA14-96603751BDD6}" type="presParOf" srcId="{F6C93546-6ACA-43E0-ADA1-BC5744C90EFA}" destId="{4542DAFA-94F8-46AC-A6E8-4D9B7FE94F29}" srcOrd="1" destOrd="0" presId="urn:microsoft.com/office/officeart/2005/8/layout/bList2#2"/>
    <dgm:cxn modelId="{A5D431F4-8B22-45AA-8BB3-D4866F9052CF}" type="presParOf" srcId="{F6C93546-6ACA-43E0-ADA1-BC5744C90EFA}" destId="{D61E5FFC-8A14-432B-9344-14AE6E7C66E9}" srcOrd="2" destOrd="0" presId="urn:microsoft.com/office/officeart/2005/8/layout/bList2#2"/>
    <dgm:cxn modelId="{3C61B806-AD7E-40BD-BE75-6692B7AE9CF0}" type="presParOf" srcId="{F6C93546-6ACA-43E0-ADA1-BC5744C90EFA}" destId="{2AAB04EB-D869-4A29-B4EC-B7C1FEB24F69}" srcOrd="3" destOrd="0" presId="urn:microsoft.com/office/officeart/2005/8/layout/bList2#2"/>
    <dgm:cxn modelId="{4961ED24-B8EA-4204-8AB9-BCC64D97E024}" type="presParOf" srcId="{607AC864-85F1-437B-8AB4-C7298911FA7C}" destId="{15E6E7FC-52EF-4244-904B-FA1A42FC1820}" srcOrd="7" destOrd="0" presId="urn:microsoft.com/office/officeart/2005/8/layout/bList2#2"/>
    <dgm:cxn modelId="{8544C6C7-AE2C-4845-9A30-95F66008EA32}" type="presParOf" srcId="{607AC864-85F1-437B-8AB4-C7298911FA7C}" destId="{A6C5BAB5-7D55-47D5-A303-3579B7A6A430}" srcOrd="8" destOrd="0" presId="urn:microsoft.com/office/officeart/2005/8/layout/bList2#2"/>
    <dgm:cxn modelId="{E474196A-5DA1-40AB-85F2-B757A79F5822}" type="presParOf" srcId="{A6C5BAB5-7D55-47D5-A303-3579B7A6A430}" destId="{4A7ED31C-24C8-4BE7-8CBE-FD51E1DC97A5}" srcOrd="0" destOrd="0" presId="urn:microsoft.com/office/officeart/2005/8/layout/bList2#2"/>
    <dgm:cxn modelId="{8D8C322F-F032-4831-BCBF-3C9D23A685A8}" type="presParOf" srcId="{A6C5BAB5-7D55-47D5-A303-3579B7A6A430}" destId="{59F8885C-B968-41D6-88F4-44C6D8EC49B5}" srcOrd="1" destOrd="0" presId="urn:microsoft.com/office/officeart/2005/8/layout/bList2#2"/>
    <dgm:cxn modelId="{9965C879-93D2-40F5-AFC1-038C48DC8097}" type="presParOf" srcId="{A6C5BAB5-7D55-47D5-A303-3579B7A6A430}" destId="{5173415E-38FB-4BB1-A11E-23E85623089B}" srcOrd="2" destOrd="0" presId="urn:microsoft.com/office/officeart/2005/8/layout/bList2#2"/>
    <dgm:cxn modelId="{D6734B2E-F25A-498A-9D77-B9434C1117BC}" type="presParOf" srcId="{A6C5BAB5-7D55-47D5-A303-3579B7A6A430}" destId="{3CD98FCD-76EC-48D0-B8C4-21D4C8606081}" srcOrd="3" destOrd="0" presId="urn:microsoft.com/office/officeart/2005/8/layout/bList2#2"/>
    <dgm:cxn modelId="{D419445B-FC4A-4C4E-86A4-5B6356F6901F}" type="presParOf" srcId="{607AC864-85F1-437B-8AB4-C7298911FA7C}" destId="{0E9F12AB-6B31-45AC-B28B-80B6AB9506E8}" srcOrd="9" destOrd="0" presId="urn:microsoft.com/office/officeart/2005/8/layout/bList2#2"/>
    <dgm:cxn modelId="{A98DA60F-F259-44AE-AD70-8BA9A98035C7}" type="presParOf" srcId="{607AC864-85F1-437B-8AB4-C7298911FA7C}" destId="{970F208E-1338-4DD6-9795-1852787C2F20}" srcOrd="10" destOrd="0" presId="urn:microsoft.com/office/officeart/2005/8/layout/bList2#2"/>
    <dgm:cxn modelId="{76C3E5EC-4CFA-4F57-A212-63F1D9C8675B}" type="presParOf" srcId="{970F208E-1338-4DD6-9795-1852787C2F20}" destId="{AA153859-7A77-4A6C-ACFE-9B13C9755BF9}" srcOrd="0" destOrd="0" presId="urn:microsoft.com/office/officeart/2005/8/layout/bList2#2"/>
    <dgm:cxn modelId="{53C7C6E6-0F34-492C-B8A5-CC18AC586861}" type="presParOf" srcId="{970F208E-1338-4DD6-9795-1852787C2F20}" destId="{B7576AA8-E775-4DF5-BEDB-CA02569AC7DC}" srcOrd="1" destOrd="0" presId="urn:microsoft.com/office/officeart/2005/8/layout/bList2#2"/>
    <dgm:cxn modelId="{3ABC2BC0-D41B-43DF-ABBB-1C4D54D697AF}" type="presParOf" srcId="{970F208E-1338-4DD6-9795-1852787C2F20}" destId="{E6E3BE78-C5A1-4B1A-B788-6BC29EC4695F}" srcOrd="2" destOrd="0" presId="urn:microsoft.com/office/officeart/2005/8/layout/bList2#2"/>
    <dgm:cxn modelId="{FD900F1C-07E5-4430-90B3-AB92080EF9C1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A368F1C-83D6-4216-8E9C-DA614E6FDB27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sheep</a:t>
          </a:r>
          <a:endParaRPr lang="cs-CZ" sz="35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duck</a:t>
          </a:r>
          <a:endParaRPr lang="cs-CZ" sz="35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dog</a:t>
          </a:r>
          <a:endParaRPr lang="cs-CZ" sz="35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cat</a:t>
          </a:r>
          <a:endParaRPr lang="cs-CZ" sz="35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pig</a:t>
          </a:r>
          <a:endParaRPr lang="cs-CZ" sz="35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cow</a:t>
          </a:r>
          <a:endParaRPr lang="cs-CZ" sz="35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191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755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313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633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998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859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53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440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758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533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187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D9B5E-6F1E-42F3-B86D-CB7485430D2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8B800-810D-4D6B-A216-546FC6107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806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Donald´s</a:t>
            </a:r>
            <a:r>
              <a:rPr lang="cs-CZ" dirty="0" smtClean="0"/>
              <a:t>  </a:t>
            </a:r>
            <a:r>
              <a:rPr lang="cs-CZ" dirty="0" err="1" smtClean="0"/>
              <a:t>farm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VY_32_INOVACE_081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130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Donald´s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821207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kachna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912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Donald´s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111" y="1562742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860563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77JX6BY2\MC900281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62742"/>
            <a:ext cx="1577880" cy="16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YO44RX8J\MC90043816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1224136" cy="151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77JX6BY2\MC9003458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7"/>
            <a:ext cx="158417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2LEWIUPV\MC90034485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9820" y="4077072"/>
            <a:ext cx="1810512" cy="112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D7GTS4G5\MC90019219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7863" y="1576812"/>
            <a:ext cx="1615714" cy="149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77JX6BY2\MC9001422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5064" y="3978630"/>
            <a:ext cx="1707695" cy="154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947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Donald´s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48281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77JX6BY2\MC900281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62742"/>
            <a:ext cx="1577880" cy="16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YO44RX8J\MC90043816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1224136" cy="151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77JX6BY2\MC9003458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7"/>
            <a:ext cx="158417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2LEWIUPV\MC90034485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9820" y="4077072"/>
            <a:ext cx="1810512" cy="112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D7GTS4G5\MC90019219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7863" y="1576812"/>
            <a:ext cx="1615714" cy="149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77JX6BY2\MC9001422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5064" y="3978630"/>
            <a:ext cx="1707695" cy="154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534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Donald´s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8090006"/>
              </p:ext>
            </p:extLst>
          </p:nvPr>
        </p:nvGraphicFramePr>
        <p:xfrm>
          <a:off x="3707904" y="2492896"/>
          <a:ext cx="1440160" cy="21964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0160"/>
              </a:tblGrid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pig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cow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duck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878659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77JX6BY2\MC900281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46871"/>
            <a:ext cx="1577880" cy="16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YO44RX8J\MC90043816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5596" y="836712"/>
            <a:ext cx="1224136" cy="151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77JX6BY2\MC9003458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916494"/>
            <a:ext cx="158417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2LEWIUPV\MC90034485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301208"/>
            <a:ext cx="1810512" cy="112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D7GTS4G5\MC90019219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29933"/>
            <a:ext cx="1615714" cy="149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77JX6BY2\MC9001422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057" y="2750277"/>
            <a:ext cx="1707695" cy="154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202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Mc Donald´s  farm</vt:lpstr>
      <vt:lpstr>Mc Donald´s farm</vt:lpstr>
      <vt:lpstr>Mc Donald´s farm</vt:lpstr>
      <vt:lpstr>Mc Donald´s farm</vt:lpstr>
      <vt:lpstr>Mc Donald´s farm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 Donald farm</dc:title>
  <dc:creator>PC</dc:creator>
  <cp:lastModifiedBy>Pavel Vlček</cp:lastModifiedBy>
  <cp:revision>6</cp:revision>
  <dcterms:created xsi:type="dcterms:W3CDTF">2013-02-11T18:14:04Z</dcterms:created>
  <dcterms:modified xsi:type="dcterms:W3CDTF">2013-03-24T21:29:02Z</dcterms:modified>
</cp:coreProperties>
</file>