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rawing3.xml" ContentType="application/vnd.ms-office.drawingml.diagramDrawing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diagrams/quickStyle3.xml" ContentType="application/vnd.openxmlformats-officedocument.drawingml.diagramStyl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A107856-5554-42FB-B03E-39F5DBC370BA}" styleName="Střední styl 4 – zvýraznění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8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9FD11D7-F34F-4ADD-A9D5-B40938C121A1}" type="doc">
      <dgm:prSet loTypeId="urn:microsoft.com/office/officeart/2005/8/layout/bList2#1" loCatId="list" qsTypeId="urn:microsoft.com/office/officeart/2005/8/quickstyle/simple1" qsCatId="simple" csTypeId="urn:microsoft.com/office/officeart/2005/8/colors/accent1_2" csCatId="accent1" phldr="1"/>
      <dgm:spPr/>
    </dgm:pt>
    <dgm:pt modelId="{357462F1-7521-4C2C-8BC4-BF4EC6306070}">
      <dgm:prSet phldrT="[Text]"/>
      <dgm:spPr/>
      <dgm:t>
        <a:bodyPr/>
        <a:lstStyle/>
        <a:p>
          <a:r>
            <a:rPr lang="cs-CZ" dirty="0" err="1" smtClean="0"/>
            <a:t>wolf</a:t>
          </a:r>
          <a:endParaRPr lang="cs-CZ" dirty="0"/>
        </a:p>
      </dgm:t>
    </dgm:pt>
    <dgm:pt modelId="{3317690C-3142-4EE0-BCDF-B30F4D272C63}" type="parTrans" cxnId="{7061DC0F-AF05-42E3-B7C7-B76DDF12373F}">
      <dgm:prSet/>
      <dgm:spPr/>
      <dgm:t>
        <a:bodyPr/>
        <a:lstStyle/>
        <a:p>
          <a:endParaRPr lang="cs-CZ"/>
        </a:p>
      </dgm:t>
    </dgm:pt>
    <dgm:pt modelId="{6AAC5AA1-E3BF-4C2D-9018-A2092DD47BDA}" type="sibTrans" cxnId="{7061DC0F-AF05-42E3-B7C7-B76DDF12373F}">
      <dgm:prSet/>
      <dgm:spPr/>
      <dgm:t>
        <a:bodyPr/>
        <a:lstStyle/>
        <a:p>
          <a:endParaRPr lang="cs-CZ"/>
        </a:p>
      </dgm:t>
    </dgm:pt>
    <dgm:pt modelId="{DF9D4DC0-A695-498C-ACED-F7DE94913BEF}">
      <dgm:prSet phldrT="[Text]"/>
      <dgm:spPr/>
      <dgm:t>
        <a:bodyPr/>
        <a:lstStyle/>
        <a:p>
          <a:r>
            <a:rPr lang="cs-CZ" dirty="0" err="1" smtClean="0"/>
            <a:t>Grandmother</a:t>
          </a:r>
          <a:endParaRPr lang="cs-CZ" dirty="0"/>
        </a:p>
      </dgm:t>
    </dgm:pt>
    <dgm:pt modelId="{4B9D5AFA-FE8B-43AF-8AF7-EAC32A465779}" type="parTrans" cxnId="{62B5E1A7-D9A6-4FC7-84C9-F14F378ABB2D}">
      <dgm:prSet/>
      <dgm:spPr/>
      <dgm:t>
        <a:bodyPr/>
        <a:lstStyle/>
        <a:p>
          <a:endParaRPr lang="cs-CZ"/>
        </a:p>
      </dgm:t>
    </dgm:pt>
    <dgm:pt modelId="{182AD93E-39E1-416D-B116-E6904BC5F1E6}" type="sibTrans" cxnId="{62B5E1A7-D9A6-4FC7-84C9-F14F378ABB2D}">
      <dgm:prSet/>
      <dgm:spPr/>
      <dgm:t>
        <a:bodyPr/>
        <a:lstStyle/>
        <a:p>
          <a:endParaRPr lang="cs-CZ"/>
        </a:p>
      </dgm:t>
    </dgm:pt>
    <dgm:pt modelId="{C6BC0503-0526-421A-BA2A-C694C61EDE04}">
      <dgm:prSet phldrT="[Text]"/>
      <dgm:spPr/>
      <dgm:t>
        <a:bodyPr/>
        <a:lstStyle/>
        <a:p>
          <a:r>
            <a:rPr lang="cs-CZ" dirty="0" err="1" smtClean="0"/>
            <a:t>way</a:t>
          </a:r>
          <a:endParaRPr lang="cs-CZ" dirty="0"/>
        </a:p>
      </dgm:t>
    </dgm:pt>
    <dgm:pt modelId="{11714202-AF34-422C-96FF-5B4E2958DEEC}" type="parTrans" cxnId="{DEB22D3F-9D0E-43F4-8003-7649165D5073}">
      <dgm:prSet/>
      <dgm:spPr/>
      <dgm:t>
        <a:bodyPr/>
        <a:lstStyle/>
        <a:p>
          <a:endParaRPr lang="cs-CZ"/>
        </a:p>
      </dgm:t>
    </dgm:pt>
    <dgm:pt modelId="{3B1D64AC-79BF-462C-9F89-C864504280A7}" type="sibTrans" cxnId="{DEB22D3F-9D0E-43F4-8003-7649165D5073}">
      <dgm:prSet/>
      <dgm:spPr/>
      <dgm:t>
        <a:bodyPr/>
        <a:lstStyle/>
        <a:p>
          <a:endParaRPr lang="cs-CZ"/>
        </a:p>
      </dgm:t>
    </dgm:pt>
    <dgm:pt modelId="{5029E418-AD17-4321-A8AD-2D8661A83352}">
      <dgm:prSet/>
      <dgm:spPr/>
      <dgm:t>
        <a:bodyPr/>
        <a:lstStyle/>
        <a:p>
          <a:r>
            <a:rPr lang="cs-CZ" dirty="0" err="1" smtClean="0"/>
            <a:t>hood</a:t>
          </a:r>
          <a:endParaRPr lang="cs-CZ" dirty="0"/>
        </a:p>
      </dgm:t>
    </dgm:pt>
    <dgm:pt modelId="{553D9150-5E62-4637-A6A9-256B10AC136F}" type="parTrans" cxnId="{5D6D77FA-657E-41BD-B594-A847D2F05FDD}">
      <dgm:prSet/>
      <dgm:spPr/>
      <dgm:t>
        <a:bodyPr/>
        <a:lstStyle/>
        <a:p>
          <a:endParaRPr lang="cs-CZ"/>
        </a:p>
      </dgm:t>
    </dgm:pt>
    <dgm:pt modelId="{B677FB20-46FC-4774-884E-3E9224894D17}" type="sibTrans" cxnId="{5D6D77FA-657E-41BD-B594-A847D2F05FDD}">
      <dgm:prSet/>
      <dgm:spPr/>
      <dgm:t>
        <a:bodyPr/>
        <a:lstStyle/>
        <a:p>
          <a:endParaRPr lang="cs-CZ"/>
        </a:p>
      </dgm:t>
    </dgm:pt>
    <dgm:pt modelId="{7FFA3D2E-8199-47CF-85B3-4CE379EFBF6F}">
      <dgm:prSet/>
      <dgm:spPr/>
      <dgm:t>
        <a:bodyPr/>
        <a:lstStyle/>
        <a:p>
          <a:r>
            <a:rPr lang="cs-CZ" dirty="0" smtClean="0"/>
            <a:t>basket</a:t>
          </a:r>
          <a:endParaRPr lang="cs-CZ" dirty="0"/>
        </a:p>
      </dgm:t>
    </dgm:pt>
    <dgm:pt modelId="{6DF47D1B-374C-4937-9459-E07479527267}" type="parTrans" cxnId="{B3BB1417-96C7-40AC-93E7-BFE4D0629087}">
      <dgm:prSet/>
      <dgm:spPr/>
      <dgm:t>
        <a:bodyPr/>
        <a:lstStyle/>
        <a:p>
          <a:endParaRPr lang="cs-CZ"/>
        </a:p>
      </dgm:t>
    </dgm:pt>
    <dgm:pt modelId="{6F1A24D6-EFFE-42F2-8BF5-90753FCAC380}" type="sibTrans" cxnId="{B3BB1417-96C7-40AC-93E7-BFE4D0629087}">
      <dgm:prSet/>
      <dgm:spPr/>
      <dgm:t>
        <a:bodyPr/>
        <a:lstStyle/>
        <a:p>
          <a:endParaRPr lang="cs-CZ"/>
        </a:p>
      </dgm:t>
    </dgm:pt>
    <dgm:pt modelId="{3372A45D-BE62-4BE5-95F1-B23D75F7AC52}">
      <dgm:prSet/>
      <dgm:spPr/>
      <dgm:t>
        <a:bodyPr/>
        <a:lstStyle/>
        <a:p>
          <a:r>
            <a:rPr lang="cs-CZ" dirty="0" err="1" smtClean="0"/>
            <a:t>forest</a:t>
          </a:r>
          <a:endParaRPr lang="cs-CZ" dirty="0"/>
        </a:p>
      </dgm:t>
    </dgm:pt>
    <dgm:pt modelId="{CD9AC465-210F-45D8-81AC-D83016024B0D}" type="parTrans" cxnId="{7FC88035-A012-48F6-BB96-BA11831E1FA6}">
      <dgm:prSet/>
      <dgm:spPr/>
      <dgm:t>
        <a:bodyPr/>
        <a:lstStyle/>
        <a:p>
          <a:endParaRPr lang="cs-CZ"/>
        </a:p>
      </dgm:t>
    </dgm:pt>
    <dgm:pt modelId="{91E1CCFB-C42F-4C8E-B6AC-E8404BFB232F}" type="sibTrans" cxnId="{7FC88035-A012-48F6-BB96-BA11831E1FA6}">
      <dgm:prSet/>
      <dgm:spPr/>
      <dgm:t>
        <a:bodyPr/>
        <a:lstStyle/>
        <a:p>
          <a:endParaRPr lang="cs-CZ"/>
        </a:p>
      </dgm:t>
    </dgm:pt>
    <dgm:pt modelId="{607AC864-85F1-437B-8AB4-C7298911FA7C}" type="pres">
      <dgm:prSet presAssocID="{C9FD11D7-F34F-4ADD-A9D5-B40938C121A1}" presName="diagram" presStyleCnt="0">
        <dgm:presLayoutVars>
          <dgm:dir/>
          <dgm:animLvl val="lvl"/>
          <dgm:resizeHandles val="exact"/>
        </dgm:presLayoutVars>
      </dgm:prSet>
      <dgm:spPr/>
    </dgm:pt>
    <dgm:pt modelId="{037ABD43-BEB9-4713-91B3-90D86834A360}" type="pres">
      <dgm:prSet presAssocID="{357462F1-7521-4C2C-8BC4-BF4EC6306070}" presName="compNode" presStyleCnt="0"/>
      <dgm:spPr/>
    </dgm:pt>
    <dgm:pt modelId="{897EB0E8-F575-4C89-B78E-BBE09FC53878}" type="pres">
      <dgm:prSet presAssocID="{357462F1-7521-4C2C-8BC4-BF4EC6306070}" presName="childRect" presStyleLbl="bgAcc1" presStyleIdx="0" presStyleCnt="6">
        <dgm:presLayoutVars>
          <dgm:bulletEnabled val="1"/>
        </dgm:presLayoutVars>
      </dgm:prSet>
      <dgm:spPr/>
    </dgm:pt>
    <dgm:pt modelId="{644E7A5D-707E-474E-8AEA-AD2ACF5DE243}" type="pres">
      <dgm:prSet presAssocID="{357462F1-7521-4C2C-8BC4-BF4EC6306070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545F3487-8C57-4CB5-81D0-990200FD049B}" type="pres">
      <dgm:prSet presAssocID="{357462F1-7521-4C2C-8BC4-BF4EC6306070}" presName="parentRect" presStyleLbl="alignNode1" presStyleIdx="0" presStyleCnt="6"/>
      <dgm:spPr/>
      <dgm:t>
        <a:bodyPr/>
        <a:lstStyle/>
        <a:p>
          <a:endParaRPr lang="cs-CZ"/>
        </a:p>
      </dgm:t>
    </dgm:pt>
    <dgm:pt modelId="{97E0FEE8-8596-453F-80C6-702F986D92AD}" type="pres">
      <dgm:prSet presAssocID="{357462F1-7521-4C2C-8BC4-BF4EC6306070}" presName="adorn" presStyleLbl="fgAccFollowNode1" presStyleIdx="0" presStyleCnt="6"/>
      <dgm:spPr/>
    </dgm:pt>
    <dgm:pt modelId="{6F8B4160-10AF-4200-948A-39125B9DE56D}" type="pres">
      <dgm:prSet presAssocID="{6AAC5AA1-E3BF-4C2D-9018-A2092DD47BDA}" presName="sibTrans" presStyleLbl="sibTrans2D1" presStyleIdx="0" presStyleCnt="0"/>
      <dgm:spPr/>
      <dgm:t>
        <a:bodyPr/>
        <a:lstStyle/>
        <a:p>
          <a:endParaRPr lang="cs-CZ"/>
        </a:p>
      </dgm:t>
    </dgm:pt>
    <dgm:pt modelId="{20CA36FB-4CB6-4F9A-8821-A095D01FC35E}" type="pres">
      <dgm:prSet presAssocID="{5029E418-AD17-4321-A8AD-2D8661A83352}" presName="compNode" presStyleCnt="0"/>
      <dgm:spPr/>
    </dgm:pt>
    <dgm:pt modelId="{31CBC924-0A11-4914-B99E-CA006684575E}" type="pres">
      <dgm:prSet presAssocID="{5029E418-AD17-4321-A8AD-2D8661A83352}" presName="childRect" presStyleLbl="bgAcc1" presStyleIdx="1" presStyleCnt="6">
        <dgm:presLayoutVars>
          <dgm:bulletEnabled val="1"/>
        </dgm:presLayoutVars>
      </dgm:prSet>
      <dgm:spPr/>
    </dgm:pt>
    <dgm:pt modelId="{5AD9755A-1FC5-49BE-A468-E92EA81132E7}" type="pres">
      <dgm:prSet presAssocID="{5029E418-AD17-4321-A8AD-2D8661A83352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3FEF007E-638E-4AC3-9025-22D1C0254AEE}" type="pres">
      <dgm:prSet presAssocID="{5029E418-AD17-4321-A8AD-2D8661A83352}" presName="parentRect" presStyleLbl="alignNode1" presStyleIdx="1" presStyleCnt="6"/>
      <dgm:spPr/>
      <dgm:t>
        <a:bodyPr/>
        <a:lstStyle/>
        <a:p>
          <a:endParaRPr lang="cs-CZ"/>
        </a:p>
      </dgm:t>
    </dgm:pt>
    <dgm:pt modelId="{0CC7CA90-EBBF-4B1F-8E45-9231B5E821EC}" type="pres">
      <dgm:prSet presAssocID="{5029E418-AD17-4321-A8AD-2D8661A83352}" presName="adorn" presStyleLbl="fgAccFollowNode1" presStyleIdx="1" presStyleCnt="6"/>
      <dgm:spPr/>
    </dgm:pt>
    <dgm:pt modelId="{BD9D9654-3479-468F-BDFA-B705901D8520}" type="pres">
      <dgm:prSet presAssocID="{B677FB20-46FC-4774-884E-3E9224894D17}" presName="sibTrans" presStyleLbl="sibTrans2D1" presStyleIdx="0" presStyleCnt="0"/>
      <dgm:spPr/>
      <dgm:t>
        <a:bodyPr/>
        <a:lstStyle/>
        <a:p>
          <a:endParaRPr lang="cs-CZ"/>
        </a:p>
      </dgm:t>
    </dgm:pt>
    <dgm:pt modelId="{F40336AE-7C86-4CA6-9B85-AFBE64072554}" type="pres">
      <dgm:prSet presAssocID="{7FFA3D2E-8199-47CF-85B3-4CE379EFBF6F}" presName="compNode" presStyleCnt="0"/>
      <dgm:spPr/>
    </dgm:pt>
    <dgm:pt modelId="{5227A520-DC2D-49D7-B894-27D34BA6819D}" type="pres">
      <dgm:prSet presAssocID="{7FFA3D2E-8199-47CF-85B3-4CE379EFBF6F}" presName="childRect" presStyleLbl="bgAcc1" presStyleIdx="2" presStyleCnt="6">
        <dgm:presLayoutVars>
          <dgm:bulletEnabled val="1"/>
        </dgm:presLayoutVars>
      </dgm:prSet>
      <dgm:spPr/>
    </dgm:pt>
    <dgm:pt modelId="{C233965D-9B00-48D0-94FD-B8FAC6F9296C}" type="pres">
      <dgm:prSet presAssocID="{7FFA3D2E-8199-47CF-85B3-4CE379EFBF6F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1410B5B9-5118-41BC-9ED9-F8A1F9EB8F12}" type="pres">
      <dgm:prSet presAssocID="{7FFA3D2E-8199-47CF-85B3-4CE379EFBF6F}" presName="parentRect" presStyleLbl="alignNode1" presStyleIdx="2" presStyleCnt="6"/>
      <dgm:spPr/>
      <dgm:t>
        <a:bodyPr/>
        <a:lstStyle/>
        <a:p>
          <a:endParaRPr lang="cs-CZ"/>
        </a:p>
      </dgm:t>
    </dgm:pt>
    <dgm:pt modelId="{CF6577B6-8840-459A-8BE1-3B88103D3EF4}" type="pres">
      <dgm:prSet presAssocID="{7FFA3D2E-8199-47CF-85B3-4CE379EFBF6F}" presName="adorn" presStyleLbl="fgAccFollowNode1" presStyleIdx="2" presStyleCnt="6"/>
      <dgm:spPr/>
    </dgm:pt>
    <dgm:pt modelId="{143FDA8F-0FFF-49AC-8F93-5E4BF6E71C84}" type="pres">
      <dgm:prSet presAssocID="{6F1A24D6-EFFE-42F2-8BF5-90753FCAC380}" presName="sibTrans" presStyleLbl="sibTrans2D1" presStyleIdx="0" presStyleCnt="0"/>
      <dgm:spPr/>
      <dgm:t>
        <a:bodyPr/>
        <a:lstStyle/>
        <a:p>
          <a:endParaRPr lang="cs-CZ"/>
        </a:p>
      </dgm:t>
    </dgm:pt>
    <dgm:pt modelId="{F6C93546-6ACA-43E0-ADA1-BC5744C90EFA}" type="pres">
      <dgm:prSet presAssocID="{3372A45D-BE62-4BE5-95F1-B23D75F7AC52}" presName="compNode" presStyleCnt="0"/>
      <dgm:spPr/>
    </dgm:pt>
    <dgm:pt modelId="{B2BA7735-9E4C-4D7A-A06B-3F7367958C82}" type="pres">
      <dgm:prSet presAssocID="{3372A45D-BE62-4BE5-95F1-B23D75F7AC52}" presName="childRect" presStyleLbl="bgAcc1" presStyleIdx="3" presStyleCnt="6">
        <dgm:presLayoutVars>
          <dgm:bulletEnabled val="1"/>
        </dgm:presLayoutVars>
      </dgm:prSet>
      <dgm:spPr/>
    </dgm:pt>
    <dgm:pt modelId="{4542DAFA-94F8-46AC-A6E8-4D9B7FE94F29}" type="pres">
      <dgm:prSet presAssocID="{3372A45D-BE62-4BE5-95F1-B23D75F7AC52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D61E5FFC-8A14-432B-9344-14AE6E7C66E9}" type="pres">
      <dgm:prSet presAssocID="{3372A45D-BE62-4BE5-95F1-B23D75F7AC52}" presName="parentRect" presStyleLbl="alignNode1" presStyleIdx="3" presStyleCnt="6"/>
      <dgm:spPr/>
      <dgm:t>
        <a:bodyPr/>
        <a:lstStyle/>
        <a:p>
          <a:endParaRPr lang="cs-CZ"/>
        </a:p>
      </dgm:t>
    </dgm:pt>
    <dgm:pt modelId="{2AAB04EB-D869-4A29-B4EC-B7C1FEB24F69}" type="pres">
      <dgm:prSet presAssocID="{3372A45D-BE62-4BE5-95F1-B23D75F7AC52}" presName="adorn" presStyleLbl="fgAccFollowNode1" presStyleIdx="3" presStyleCnt="6"/>
      <dgm:spPr/>
    </dgm:pt>
    <dgm:pt modelId="{15E6E7FC-52EF-4244-904B-FA1A42FC1820}" type="pres">
      <dgm:prSet presAssocID="{91E1CCFB-C42F-4C8E-B6AC-E8404BFB232F}" presName="sibTrans" presStyleLbl="sibTrans2D1" presStyleIdx="0" presStyleCnt="0"/>
      <dgm:spPr/>
      <dgm:t>
        <a:bodyPr/>
        <a:lstStyle/>
        <a:p>
          <a:endParaRPr lang="cs-CZ"/>
        </a:p>
      </dgm:t>
    </dgm:pt>
    <dgm:pt modelId="{A6C5BAB5-7D55-47D5-A303-3579B7A6A430}" type="pres">
      <dgm:prSet presAssocID="{DF9D4DC0-A695-498C-ACED-F7DE94913BEF}" presName="compNode" presStyleCnt="0"/>
      <dgm:spPr/>
    </dgm:pt>
    <dgm:pt modelId="{4A7ED31C-24C8-4BE7-8CBE-FD51E1DC97A5}" type="pres">
      <dgm:prSet presAssocID="{DF9D4DC0-A695-498C-ACED-F7DE94913BEF}" presName="childRect" presStyleLbl="bgAcc1" presStyleIdx="4" presStyleCnt="6">
        <dgm:presLayoutVars>
          <dgm:bulletEnabled val="1"/>
        </dgm:presLayoutVars>
      </dgm:prSet>
      <dgm:spPr/>
    </dgm:pt>
    <dgm:pt modelId="{59F8885C-B968-41D6-88F4-44C6D8EC49B5}" type="pres">
      <dgm:prSet presAssocID="{DF9D4DC0-A695-498C-ACED-F7DE94913BEF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5173415E-38FB-4BB1-A11E-23E85623089B}" type="pres">
      <dgm:prSet presAssocID="{DF9D4DC0-A695-498C-ACED-F7DE94913BEF}" presName="parentRect" presStyleLbl="alignNode1" presStyleIdx="4" presStyleCnt="6"/>
      <dgm:spPr/>
      <dgm:t>
        <a:bodyPr/>
        <a:lstStyle/>
        <a:p>
          <a:endParaRPr lang="cs-CZ"/>
        </a:p>
      </dgm:t>
    </dgm:pt>
    <dgm:pt modelId="{3CD98FCD-76EC-48D0-B8C4-21D4C8606081}" type="pres">
      <dgm:prSet presAssocID="{DF9D4DC0-A695-498C-ACED-F7DE94913BEF}" presName="adorn" presStyleLbl="fgAccFollowNode1" presStyleIdx="4" presStyleCnt="6"/>
      <dgm:spPr/>
    </dgm:pt>
    <dgm:pt modelId="{0E9F12AB-6B31-45AC-B28B-80B6AB9506E8}" type="pres">
      <dgm:prSet presAssocID="{182AD93E-39E1-416D-B116-E6904BC5F1E6}" presName="sibTrans" presStyleLbl="sibTrans2D1" presStyleIdx="0" presStyleCnt="0"/>
      <dgm:spPr/>
      <dgm:t>
        <a:bodyPr/>
        <a:lstStyle/>
        <a:p>
          <a:endParaRPr lang="cs-CZ"/>
        </a:p>
      </dgm:t>
    </dgm:pt>
    <dgm:pt modelId="{970F208E-1338-4DD6-9795-1852787C2F20}" type="pres">
      <dgm:prSet presAssocID="{C6BC0503-0526-421A-BA2A-C694C61EDE04}" presName="compNode" presStyleCnt="0"/>
      <dgm:spPr/>
    </dgm:pt>
    <dgm:pt modelId="{AA153859-7A77-4A6C-ACFE-9B13C9755BF9}" type="pres">
      <dgm:prSet presAssocID="{C6BC0503-0526-421A-BA2A-C694C61EDE04}" presName="childRect" presStyleLbl="bgAcc1" presStyleIdx="5" presStyleCnt="6">
        <dgm:presLayoutVars>
          <dgm:bulletEnabled val="1"/>
        </dgm:presLayoutVars>
      </dgm:prSet>
      <dgm:spPr/>
    </dgm:pt>
    <dgm:pt modelId="{B7576AA8-E775-4DF5-BEDB-CA02569AC7DC}" type="pres">
      <dgm:prSet presAssocID="{C6BC0503-0526-421A-BA2A-C694C61EDE04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E6E3BE78-C5A1-4B1A-B788-6BC29EC4695F}" type="pres">
      <dgm:prSet presAssocID="{C6BC0503-0526-421A-BA2A-C694C61EDE04}" presName="parentRect" presStyleLbl="alignNode1" presStyleIdx="5" presStyleCnt="6"/>
      <dgm:spPr/>
      <dgm:t>
        <a:bodyPr/>
        <a:lstStyle/>
        <a:p>
          <a:endParaRPr lang="cs-CZ"/>
        </a:p>
      </dgm:t>
    </dgm:pt>
    <dgm:pt modelId="{FF9FC7C0-8921-4693-BC0C-1E84872C0F3C}" type="pres">
      <dgm:prSet presAssocID="{C6BC0503-0526-421A-BA2A-C694C61EDE04}" presName="adorn" presStyleLbl="fgAccFollowNode1" presStyleIdx="5" presStyleCnt="6"/>
      <dgm:spPr/>
    </dgm:pt>
  </dgm:ptLst>
  <dgm:cxnLst>
    <dgm:cxn modelId="{2CA36224-81C8-492F-A972-7F261F0D868D}" type="presOf" srcId="{DF9D4DC0-A695-498C-ACED-F7DE94913BEF}" destId="{59F8885C-B968-41D6-88F4-44C6D8EC49B5}" srcOrd="0" destOrd="0" presId="urn:microsoft.com/office/officeart/2005/8/layout/bList2#1"/>
    <dgm:cxn modelId="{25BB5138-5DA5-4E27-B319-932D0158B188}" type="presOf" srcId="{182AD93E-39E1-416D-B116-E6904BC5F1E6}" destId="{0E9F12AB-6B31-45AC-B28B-80B6AB9506E8}" srcOrd="0" destOrd="0" presId="urn:microsoft.com/office/officeart/2005/8/layout/bList2#1"/>
    <dgm:cxn modelId="{A06749B7-BA49-4455-B866-BC73D9D2B9F6}" type="presOf" srcId="{3372A45D-BE62-4BE5-95F1-B23D75F7AC52}" destId="{4542DAFA-94F8-46AC-A6E8-4D9B7FE94F29}" srcOrd="0" destOrd="0" presId="urn:microsoft.com/office/officeart/2005/8/layout/bList2#1"/>
    <dgm:cxn modelId="{8CB121B3-25A5-4AF1-A587-E6E464447149}" type="presOf" srcId="{91E1CCFB-C42F-4C8E-B6AC-E8404BFB232F}" destId="{15E6E7FC-52EF-4244-904B-FA1A42FC1820}" srcOrd="0" destOrd="0" presId="urn:microsoft.com/office/officeart/2005/8/layout/bList2#1"/>
    <dgm:cxn modelId="{4BA4C717-6D65-47ED-8F3D-B5C0F1E4A46D}" type="presOf" srcId="{7FFA3D2E-8199-47CF-85B3-4CE379EFBF6F}" destId="{1410B5B9-5118-41BC-9ED9-F8A1F9EB8F12}" srcOrd="1" destOrd="0" presId="urn:microsoft.com/office/officeart/2005/8/layout/bList2#1"/>
    <dgm:cxn modelId="{251AC3FB-45FE-4173-8B96-EA15FD580EFE}" type="presOf" srcId="{6AAC5AA1-E3BF-4C2D-9018-A2092DD47BDA}" destId="{6F8B4160-10AF-4200-948A-39125B9DE56D}" srcOrd="0" destOrd="0" presId="urn:microsoft.com/office/officeart/2005/8/layout/bList2#1"/>
    <dgm:cxn modelId="{B13DC5CF-C341-4FD7-A993-B0E5CC74150B}" type="presOf" srcId="{C9FD11D7-F34F-4ADD-A9D5-B40938C121A1}" destId="{607AC864-85F1-437B-8AB4-C7298911FA7C}" srcOrd="0" destOrd="0" presId="urn:microsoft.com/office/officeart/2005/8/layout/bList2#1"/>
    <dgm:cxn modelId="{5D6D77FA-657E-41BD-B594-A847D2F05FDD}" srcId="{C9FD11D7-F34F-4ADD-A9D5-B40938C121A1}" destId="{5029E418-AD17-4321-A8AD-2D8661A83352}" srcOrd="1" destOrd="0" parTransId="{553D9150-5E62-4637-A6A9-256B10AC136F}" sibTransId="{B677FB20-46FC-4774-884E-3E9224894D17}"/>
    <dgm:cxn modelId="{CDCBD230-549F-4861-8118-910E31A72A49}" type="presOf" srcId="{357462F1-7521-4C2C-8BC4-BF4EC6306070}" destId="{644E7A5D-707E-474E-8AEA-AD2ACF5DE243}" srcOrd="0" destOrd="0" presId="urn:microsoft.com/office/officeart/2005/8/layout/bList2#1"/>
    <dgm:cxn modelId="{7D9C8188-05A5-444D-9779-80FBD1AC5260}" type="presOf" srcId="{7FFA3D2E-8199-47CF-85B3-4CE379EFBF6F}" destId="{C233965D-9B00-48D0-94FD-B8FAC6F9296C}" srcOrd="0" destOrd="0" presId="urn:microsoft.com/office/officeart/2005/8/layout/bList2#1"/>
    <dgm:cxn modelId="{281360D3-E684-4F40-B571-256C92B81FB9}" type="presOf" srcId="{C6BC0503-0526-421A-BA2A-C694C61EDE04}" destId="{B7576AA8-E775-4DF5-BEDB-CA02569AC7DC}" srcOrd="0" destOrd="0" presId="urn:microsoft.com/office/officeart/2005/8/layout/bList2#1"/>
    <dgm:cxn modelId="{7061DC0F-AF05-42E3-B7C7-B76DDF12373F}" srcId="{C9FD11D7-F34F-4ADD-A9D5-B40938C121A1}" destId="{357462F1-7521-4C2C-8BC4-BF4EC6306070}" srcOrd="0" destOrd="0" parTransId="{3317690C-3142-4EE0-BCDF-B30F4D272C63}" sibTransId="{6AAC5AA1-E3BF-4C2D-9018-A2092DD47BDA}"/>
    <dgm:cxn modelId="{941749F7-BF02-4C82-8444-327D82EF817D}" type="presOf" srcId="{5029E418-AD17-4321-A8AD-2D8661A83352}" destId="{3FEF007E-638E-4AC3-9025-22D1C0254AEE}" srcOrd="1" destOrd="0" presId="urn:microsoft.com/office/officeart/2005/8/layout/bList2#1"/>
    <dgm:cxn modelId="{DEB22D3F-9D0E-43F4-8003-7649165D5073}" srcId="{C9FD11D7-F34F-4ADD-A9D5-B40938C121A1}" destId="{C6BC0503-0526-421A-BA2A-C694C61EDE04}" srcOrd="5" destOrd="0" parTransId="{11714202-AF34-422C-96FF-5B4E2958DEEC}" sibTransId="{3B1D64AC-79BF-462C-9F89-C864504280A7}"/>
    <dgm:cxn modelId="{B1EC550E-9F37-49D0-BD8A-5F9CF3FC67F0}" type="presOf" srcId="{DF9D4DC0-A695-498C-ACED-F7DE94913BEF}" destId="{5173415E-38FB-4BB1-A11E-23E85623089B}" srcOrd="1" destOrd="0" presId="urn:microsoft.com/office/officeart/2005/8/layout/bList2#1"/>
    <dgm:cxn modelId="{8DA6D237-449B-44DD-ADEA-BEB9E2F36CD5}" type="presOf" srcId="{6F1A24D6-EFFE-42F2-8BF5-90753FCAC380}" destId="{143FDA8F-0FFF-49AC-8F93-5E4BF6E71C84}" srcOrd="0" destOrd="0" presId="urn:microsoft.com/office/officeart/2005/8/layout/bList2#1"/>
    <dgm:cxn modelId="{75CA87EF-48B2-4CB2-8BDB-2E93F6C6718D}" type="presOf" srcId="{357462F1-7521-4C2C-8BC4-BF4EC6306070}" destId="{545F3487-8C57-4CB5-81D0-990200FD049B}" srcOrd="1" destOrd="0" presId="urn:microsoft.com/office/officeart/2005/8/layout/bList2#1"/>
    <dgm:cxn modelId="{89E45E81-7E54-4BB9-9410-1ADF8B6572F8}" type="presOf" srcId="{5029E418-AD17-4321-A8AD-2D8661A83352}" destId="{5AD9755A-1FC5-49BE-A468-E92EA81132E7}" srcOrd="0" destOrd="0" presId="urn:microsoft.com/office/officeart/2005/8/layout/bList2#1"/>
    <dgm:cxn modelId="{B19FF676-3D51-4F09-B749-6DF3AF50B9A5}" type="presOf" srcId="{3372A45D-BE62-4BE5-95F1-B23D75F7AC52}" destId="{D61E5FFC-8A14-432B-9344-14AE6E7C66E9}" srcOrd="1" destOrd="0" presId="urn:microsoft.com/office/officeart/2005/8/layout/bList2#1"/>
    <dgm:cxn modelId="{7FC88035-A012-48F6-BB96-BA11831E1FA6}" srcId="{C9FD11D7-F34F-4ADD-A9D5-B40938C121A1}" destId="{3372A45D-BE62-4BE5-95F1-B23D75F7AC52}" srcOrd="3" destOrd="0" parTransId="{CD9AC465-210F-45D8-81AC-D83016024B0D}" sibTransId="{91E1CCFB-C42F-4C8E-B6AC-E8404BFB232F}"/>
    <dgm:cxn modelId="{B3BB1417-96C7-40AC-93E7-BFE4D0629087}" srcId="{C9FD11D7-F34F-4ADD-A9D5-B40938C121A1}" destId="{7FFA3D2E-8199-47CF-85B3-4CE379EFBF6F}" srcOrd="2" destOrd="0" parTransId="{6DF47D1B-374C-4937-9459-E07479527267}" sibTransId="{6F1A24D6-EFFE-42F2-8BF5-90753FCAC380}"/>
    <dgm:cxn modelId="{FC9D92A0-CC9B-4522-9406-97E5005AADB6}" type="presOf" srcId="{B677FB20-46FC-4774-884E-3E9224894D17}" destId="{BD9D9654-3479-468F-BDFA-B705901D8520}" srcOrd="0" destOrd="0" presId="urn:microsoft.com/office/officeart/2005/8/layout/bList2#1"/>
    <dgm:cxn modelId="{41BE3CDC-168F-4B39-8B01-0715A9DA5198}" type="presOf" srcId="{C6BC0503-0526-421A-BA2A-C694C61EDE04}" destId="{E6E3BE78-C5A1-4B1A-B788-6BC29EC4695F}" srcOrd="1" destOrd="0" presId="urn:microsoft.com/office/officeart/2005/8/layout/bList2#1"/>
    <dgm:cxn modelId="{62B5E1A7-D9A6-4FC7-84C9-F14F378ABB2D}" srcId="{C9FD11D7-F34F-4ADD-A9D5-B40938C121A1}" destId="{DF9D4DC0-A695-498C-ACED-F7DE94913BEF}" srcOrd="4" destOrd="0" parTransId="{4B9D5AFA-FE8B-43AF-8AF7-EAC32A465779}" sibTransId="{182AD93E-39E1-416D-B116-E6904BC5F1E6}"/>
    <dgm:cxn modelId="{AA71BDC4-D15C-40B7-8ACD-5F4E280364C5}" type="presParOf" srcId="{607AC864-85F1-437B-8AB4-C7298911FA7C}" destId="{037ABD43-BEB9-4713-91B3-90D86834A360}" srcOrd="0" destOrd="0" presId="urn:microsoft.com/office/officeart/2005/8/layout/bList2#1"/>
    <dgm:cxn modelId="{F007F883-FA2D-4B17-95B3-94DF0BF7DDEF}" type="presParOf" srcId="{037ABD43-BEB9-4713-91B3-90D86834A360}" destId="{897EB0E8-F575-4C89-B78E-BBE09FC53878}" srcOrd="0" destOrd="0" presId="urn:microsoft.com/office/officeart/2005/8/layout/bList2#1"/>
    <dgm:cxn modelId="{8F48107E-2740-4B28-8B30-7BA48FAFCA36}" type="presParOf" srcId="{037ABD43-BEB9-4713-91B3-90D86834A360}" destId="{644E7A5D-707E-474E-8AEA-AD2ACF5DE243}" srcOrd="1" destOrd="0" presId="urn:microsoft.com/office/officeart/2005/8/layout/bList2#1"/>
    <dgm:cxn modelId="{83E98C2E-C805-4FE4-90E0-D89E3AF7306D}" type="presParOf" srcId="{037ABD43-BEB9-4713-91B3-90D86834A360}" destId="{545F3487-8C57-4CB5-81D0-990200FD049B}" srcOrd="2" destOrd="0" presId="urn:microsoft.com/office/officeart/2005/8/layout/bList2#1"/>
    <dgm:cxn modelId="{CEDBFB4F-929F-4D8B-8B86-7F0C0D31EAEA}" type="presParOf" srcId="{037ABD43-BEB9-4713-91B3-90D86834A360}" destId="{97E0FEE8-8596-453F-80C6-702F986D92AD}" srcOrd="3" destOrd="0" presId="urn:microsoft.com/office/officeart/2005/8/layout/bList2#1"/>
    <dgm:cxn modelId="{ECEA2FE8-70CE-486D-A32B-18409D499275}" type="presParOf" srcId="{607AC864-85F1-437B-8AB4-C7298911FA7C}" destId="{6F8B4160-10AF-4200-948A-39125B9DE56D}" srcOrd="1" destOrd="0" presId="urn:microsoft.com/office/officeart/2005/8/layout/bList2#1"/>
    <dgm:cxn modelId="{3B249667-5B9D-48AD-9CA0-55CC6FBE60C0}" type="presParOf" srcId="{607AC864-85F1-437B-8AB4-C7298911FA7C}" destId="{20CA36FB-4CB6-4F9A-8821-A095D01FC35E}" srcOrd="2" destOrd="0" presId="urn:microsoft.com/office/officeart/2005/8/layout/bList2#1"/>
    <dgm:cxn modelId="{42DCB8E0-E12B-49F1-9C17-655B7FBE58C7}" type="presParOf" srcId="{20CA36FB-4CB6-4F9A-8821-A095D01FC35E}" destId="{31CBC924-0A11-4914-B99E-CA006684575E}" srcOrd="0" destOrd="0" presId="urn:microsoft.com/office/officeart/2005/8/layout/bList2#1"/>
    <dgm:cxn modelId="{D11077F0-4A7A-4BE1-B4B7-0469C183C6FD}" type="presParOf" srcId="{20CA36FB-4CB6-4F9A-8821-A095D01FC35E}" destId="{5AD9755A-1FC5-49BE-A468-E92EA81132E7}" srcOrd="1" destOrd="0" presId="urn:microsoft.com/office/officeart/2005/8/layout/bList2#1"/>
    <dgm:cxn modelId="{B311C611-36B5-4BD8-BC3C-191C2498E9C6}" type="presParOf" srcId="{20CA36FB-4CB6-4F9A-8821-A095D01FC35E}" destId="{3FEF007E-638E-4AC3-9025-22D1C0254AEE}" srcOrd="2" destOrd="0" presId="urn:microsoft.com/office/officeart/2005/8/layout/bList2#1"/>
    <dgm:cxn modelId="{3EFE6AEA-3CB4-4FBE-9FE4-3D12C05E58BC}" type="presParOf" srcId="{20CA36FB-4CB6-4F9A-8821-A095D01FC35E}" destId="{0CC7CA90-EBBF-4B1F-8E45-9231B5E821EC}" srcOrd="3" destOrd="0" presId="urn:microsoft.com/office/officeart/2005/8/layout/bList2#1"/>
    <dgm:cxn modelId="{13714A88-C5D1-4B09-A447-01A6A31A78EE}" type="presParOf" srcId="{607AC864-85F1-437B-8AB4-C7298911FA7C}" destId="{BD9D9654-3479-468F-BDFA-B705901D8520}" srcOrd="3" destOrd="0" presId="urn:microsoft.com/office/officeart/2005/8/layout/bList2#1"/>
    <dgm:cxn modelId="{30B4AC54-42D4-4B5D-BF38-0E965C8D25D5}" type="presParOf" srcId="{607AC864-85F1-437B-8AB4-C7298911FA7C}" destId="{F40336AE-7C86-4CA6-9B85-AFBE64072554}" srcOrd="4" destOrd="0" presId="urn:microsoft.com/office/officeart/2005/8/layout/bList2#1"/>
    <dgm:cxn modelId="{5AC5F4F5-706A-4709-8008-B7ADDE5E3744}" type="presParOf" srcId="{F40336AE-7C86-4CA6-9B85-AFBE64072554}" destId="{5227A520-DC2D-49D7-B894-27D34BA6819D}" srcOrd="0" destOrd="0" presId="urn:microsoft.com/office/officeart/2005/8/layout/bList2#1"/>
    <dgm:cxn modelId="{4893B933-AABD-46DB-A791-9BBA80717C2B}" type="presParOf" srcId="{F40336AE-7C86-4CA6-9B85-AFBE64072554}" destId="{C233965D-9B00-48D0-94FD-B8FAC6F9296C}" srcOrd="1" destOrd="0" presId="urn:microsoft.com/office/officeart/2005/8/layout/bList2#1"/>
    <dgm:cxn modelId="{C15B2522-62FB-4972-AA35-CC2D5B7E47F8}" type="presParOf" srcId="{F40336AE-7C86-4CA6-9B85-AFBE64072554}" destId="{1410B5B9-5118-41BC-9ED9-F8A1F9EB8F12}" srcOrd="2" destOrd="0" presId="urn:microsoft.com/office/officeart/2005/8/layout/bList2#1"/>
    <dgm:cxn modelId="{243C700B-F546-4199-8AB5-D289C9A3B567}" type="presParOf" srcId="{F40336AE-7C86-4CA6-9B85-AFBE64072554}" destId="{CF6577B6-8840-459A-8BE1-3B88103D3EF4}" srcOrd="3" destOrd="0" presId="urn:microsoft.com/office/officeart/2005/8/layout/bList2#1"/>
    <dgm:cxn modelId="{6852D865-B661-4CC3-A04D-1D7D6580C9B9}" type="presParOf" srcId="{607AC864-85F1-437B-8AB4-C7298911FA7C}" destId="{143FDA8F-0FFF-49AC-8F93-5E4BF6E71C84}" srcOrd="5" destOrd="0" presId="urn:microsoft.com/office/officeart/2005/8/layout/bList2#1"/>
    <dgm:cxn modelId="{8D9D8A1F-ED9E-45FA-A332-932808CAB5E0}" type="presParOf" srcId="{607AC864-85F1-437B-8AB4-C7298911FA7C}" destId="{F6C93546-6ACA-43E0-ADA1-BC5744C90EFA}" srcOrd="6" destOrd="0" presId="urn:microsoft.com/office/officeart/2005/8/layout/bList2#1"/>
    <dgm:cxn modelId="{9853D2EF-F512-4EBC-8ACB-77C54AD37E24}" type="presParOf" srcId="{F6C93546-6ACA-43E0-ADA1-BC5744C90EFA}" destId="{B2BA7735-9E4C-4D7A-A06B-3F7367958C82}" srcOrd="0" destOrd="0" presId="urn:microsoft.com/office/officeart/2005/8/layout/bList2#1"/>
    <dgm:cxn modelId="{A9B4F455-B31A-498B-A8F3-91AD1D34D8D1}" type="presParOf" srcId="{F6C93546-6ACA-43E0-ADA1-BC5744C90EFA}" destId="{4542DAFA-94F8-46AC-A6E8-4D9B7FE94F29}" srcOrd="1" destOrd="0" presId="urn:microsoft.com/office/officeart/2005/8/layout/bList2#1"/>
    <dgm:cxn modelId="{FDFE75D1-3541-4D98-A454-C77D0EB122D0}" type="presParOf" srcId="{F6C93546-6ACA-43E0-ADA1-BC5744C90EFA}" destId="{D61E5FFC-8A14-432B-9344-14AE6E7C66E9}" srcOrd="2" destOrd="0" presId="urn:microsoft.com/office/officeart/2005/8/layout/bList2#1"/>
    <dgm:cxn modelId="{9B2C96F8-1ADE-4A75-A906-C28750E11ABD}" type="presParOf" srcId="{F6C93546-6ACA-43E0-ADA1-BC5744C90EFA}" destId="{2AAB04EB-D869-4A29-B4EC-B7C1FEB24F69}" srcOrd="3" destOrd="0" presId="urn:microsoft.com/office/officeart/2005/8/layout/bList2#1"/>
    <dgm:cxn modelId="{197C14A5-6BD5-4810-8B2C-787521A5270D}" type="presParOf" srcId="{607AC864-85F1-437B-8AB4-C7298911FA7C}" destId="{15E6E7FC-52EF-4244-904B-FA1A42FC1820}" srcOrd="7" destOrd="0" presId="urn:microsoft.com/office/officeart/2005/8/layout/bList2#1"/>
    <dgm:cxn modelId="{C9CCAE55-4B6F-445B-B62D-5B8C3533A1F3}" type="presParOf" srcId="{607AC864-85F1-437B-8AB4-C7298911FA7C}" destId="{A6C5BAB5-7D55-47D5-A303-3579B7A6A430}" srcOrd="8" destOrd="0" presId="urn:microsoft.com/office/officeart/2005/8/layout/bList2#1"/>
    <dgm:cxn modelId="{F415102D-1093-42E1-B6B8-90E4337E937F}" type="presParOf" srcId="{A6C5BAB5-7D55-47D5-A303-3579B7A6A430}" destId="{4A7ED31C-24C8-4BE7-8CBE-FD51E1DC97A5}" srcOrd="0" destOrd="0" presId="urn:microsoft.com/office/officeart/2005/8/layout/bList2#1"/>
    <dgm:cxn modelId="{7BDE77C1-8AC4-4B24-BC2E-6430865C2287}" type="presParOf" srcId="{A6C5BAB5-7D55-47D5-A303-3579B7A6A430}" destId="{59F8885C-B968-41D6-88F4-44C6D8EC49B5}" srcOrd="1" destOrd="0" presId="urn:microsoft.com/office/officeart/2005/8/layout/bList2#1"/>
    <dgm:cxn modelId="{CF4EC56E-E5C9-4AB3-B253-20A3EF6DB989}" type="presParOf" srcId="{A6C5BAB5-7D55-47D5-A303-3579B7A6A430}" destId="{5173415E-38FB-4BB1-A11E-23E85623089B}" srcOrd="2" destOrd="0" presId="urn:microsoft.com/office/officeart/2005/8/layout/bList2#1"/>
    <dgm:cxn modelId="{0395AC8E-2DC3-46F7-9AE4-4C50E5F7A725}" type="presParOf" srcId="{A6C5BAB5-7D55-47D5-A303-3579B7A6A430}" destId="{3CD98FCD-76EC-48D0-B8C4-21D4C8606081}" srcOrd="3" destOrd="0" presId="urn:microsoft.com/office/officeart/2005/8/layout/bList2#1"/>
    <dgm:cxn modelId="{D449B865-5119-4860-AF04-606A22A35995}" type="presParOf" srcId="{607AC864-85F1-437B-8AB4-C7298911FA7C}" destId="{0E9F12AB-6B31-45AC-B28B-80B6AB9506E8}" srcOrd="9" destOrd="0" presId="urn:microsoft.com/office/officeart/2005/8/layout/bList2#1"/>
    <dgm:cxn modelId="{3EE71098-3589-4B8D-BA4B-6DD9B3A9BFA2}" type="presParOf" srcId="{607AC864-85F1-437B-8AB4-C7298911FA7C}" destId="{970F208E-1338-4DD6-9795-1852787C2F20}" srcOrd="10" destOrd="0" presId="urn:microsoft.com/office/officeart/2005/8/layout/bList2#1"/>
    <dgm:cxn modelId="{4B045FA9-870E-4DA8-A841-E7E062B65930}" type="presParOf" srcId="{970F208E-1338-4DD6-9795-1852787C2F20}" destId="{AA153859-7A77-4A6C-ACFE-9B13C9755BF9}" srcOrd="0" destOrd="0" presId="urn:microsoft.com/office/officeart/2005/8/layout/bList2#1"/>
    <dgm:cxn modelId="{35C17CD8-7F9E-42E8-B82E-A35FCB710B90}" type="presParOf" srcId="{970F208E-1338-4DD6-9795-1852787C2F20}" destId="{B7576AA8-E775-4DF5-BEDB-CA02569AC7DC}" srcOrd="1" destOrd="0" presId="urn:microsoft.com/office/officeart/2005/8/layout/bList2#1"/>
    <dgm:cxn modelId="{1DE83F28-7179-46DF-89C6-A938BC2B2F0A}" type="presParOf" srcId="{970F208E-1338-4DD6-9795-1852787C2F20}" destId="{E6E3BE78-C5A1-4B1A-B788-6BC29EC4695F}" srcOrd="2" destOrd="0" presId="urn:microsoft.com/office/officeart/2005/8/layout/bList2#1"/>
    <dgm:cxn modelId="{A2FC8398-3D78-480F-94A8-BEE3AEC679E5}" type="presParOf" srcId="{970F208E-1338-4DD6-9795-1852787C2F20}" destId="{FF9FC7C0-8921-4693-BC0C-1E84872C0F3C}" srcOrd="3" destOrd="0" presId="urn:microsoft.com/office/officeart/2005/8/layout/bList2#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9FD11D7-F34F-4ADD-A9D5-B40938C121A1}" type="doc">
      <dgm:prSet loTypeId="urn:microsoft.com/office/officeart/2005/8/layout/bList2#2" loCatId="list" qsTypeId="urn:microsoft.com/office/officeart/2005/8/quickstyle/simple1" qsCatId="simple" csTypeId="urn:microsoft.com/office/officeart/2005/8/colors/accent1_2" csCatId="accent1" phldr="1"/>
      <dgm:spPr/>
    </dgm:pt>
    <dgm:pt modelId="{DF9D4DC0-A695-498C-ACED-F7DE94913BEF}">
      <dgm:prSet phldrT="[Text]"/>
      <dgm:spPr/>
      <dgm:t>
        <a:bodyPr/>
        <a:lstStyle/>
        <a:p>
          <a:endParaRPr lang="cs-CZ" dirty="0"/>
        </a:p>
      </dgm:t>
    </dgm:pt>
    <dgm:pt modelId="{4B9D5AFA-FE8B-43AF-8AF7-EAC32A465779}" type="parTrans" cxnId="{62B5E1A7-D9A6-4FC7-84C9-F14F378ABB2D}">
      <dgm:prSet/>
      <dgm:spPr/>
      <dgm:t>
        <a:bodyPr/>
        <a:lstStyle/>
        <a:p>
          <a:endParaRPr lang="cs-CZ"/>
        </a:p>
      </dgm:t>
    </dgm:pt>
    <dgm:pt modelId="{182AD93E-39E1-416D-B116-E6904BC5F1E6}" type="sibTrans" cxnId="{62B5E1A7-D9A6-4FC7-84C9-F14F378ABB2D}">
      <dgm:prSet/>
      <dgm:spPr/>
      <dgm:t>
        <a:bodyPr/>
        <a:lstStyle/>
        <a:p>
          <a:endParaRPr lang="cs-CZ"/>
        </a:p>
      </dgm:t>
    </dgm:pt>
    <dgm:pt modelId="{C6BC0503-0526-421A-BA2A-C694C61EDE04}">
      <dgm:prSet phldrT="[Text]"/>
      <dgm:spPr/>
      <dgm:t>
        <a:bodyPr/>
        <a:lstStyle/>
        <a:p>
          <a:endParaRPr lang="cs-CZ" dirty="0"/>
        </a:p>
      </dgm:t>
    </dgm:pt>
    <dgm:pt modelId="{11714202-AF34-422C-96FF-5B4E2958DEEC}" type="parTrans" cxnId="{DEB22D3F-9D0E-43F4-8003-7649165D5073}">
      <dgm:prSet/>
      <dgm:spPr/>
      <dgm:t>
        <a:bodyPr/>
        <a:lstStyle/>
        <a:p>
          <a:endParaRPr lang="cs-CZ"/>
        </a:p>
      </dgm:t>
    </dgm:pt>
    <dgm:pt modelId="{3B1D64AC-79BF-462C-9F89-C864504280A7}" type="sibTrans" cxnId="{DEB22D3F-9D0E-43F4-8003-7649165D5073}">
      <dgm:prSet/>
      <dgm:spPr/>
      <dgm:t>
        <a:bodyPr/>
        <a:lstStyle/>
        <a:p>
          <a:endParaRPr lang="cs-CZ"/>
        </a:p>
      </dgm:t>
    </dgm:pt>
    <dgm:pt modelId="{5029E418-AD17-4321-A8AD-2D8661A83352}">
      <dgm:prSet/>
      <dgm:spPr/>
      <dgm:t>
        <a:bodyPr/>
        <a:lstStyle/>
        <a:p>
          <a:endParaRPr lang="cs-CZ" dirty="0"/>
        </a:p>
      </dgm:t>
    </dgm:pt>
    <dgm:pt modelId="{553D9150-5E62-4637-A6A9-256B10AC136F}" type="parTrans" cxnId="{5D6D77FA-657E-41BD-B594-A847D2F05FDD}">
      <dgm:prSet/>
      <dgm:spPr/>
      <dgm:t>
        <a:bodyPr/>
        <a:lstStyle/>
        <a:p>
          <a:endParaRPr lang="cs-CZ"/>
        </a:p>
      </dgm:t>
    </dgm:pt>
    <dgm:pt modelId="{B677FB20-46FC-4774-884E-3E9224894D17}" type="sibTrans" cxnId="{5D6D77FA-657E-41BD-B594-A847D2F05FDD}">
      <dgm:prSet/>
      <dgm:spPr/>
      <dgm:t>
        <a:bodyPr/>
        <a:lstStyle/>
        <a:p>
          <a:endParaRPr lang="cs-CZ"/>
        </a:p>
      </dgm:t>
    </dgm:pt>
    <dgm:pt modelId="{7FFA3D2E-8199-47CF-85B3-4CE379EFBF6F}">
      <dgm:prSet/>
      <dgm:spPr/>
      <dgm:t>
        <a:bodyPr/>
        <a:lstStyle/>
        <a:p>
          <a:endParaRPr lang="cs-CZ" dirty="0"/>
        </a:p>
      </dgm:t>
    </dgm:pt>
    <dgm:pt modelId="{6DF47D1B-374C-4937-9459-E07479527267}" type="parTrans" cxnId="{B3BB1417-96C7-40AC-93E7-BFE4D0629087}">
      <dgm:prSet/>
      <dgm:spPr/>
      <dgm:t>
        <a:bodyPr/>
        <a:lstStyle/>
        <a:p>
          <a:endParaRPr lang="cs-CZ"/>
        </a:p>
      </dgm:t>
    </dgm:pt>
    <dgm:pt modelId="{6F1A24D6-EFFE-42F2-8BF5-90753FCAC380}" type="sibTrans" cxnId="{B3BB1417-96C7-40AC-93E7-BFE4D0629087}">
      <dgm:prSet/>
      <dgm:spPr/>
      <dgm:t>
        <a:bodyPr/>
        <a:lstStyle/>
        <a:p>
          <a:endParaRPr lang="cs-CZ"/>
        </a:p>
      </dgm:t>
    </dgm:pt>
    <dgm:pt modelId="{3372A45D-BE62-4BE5-95F1-B23D75F7AC52}">
      <dgm:prSet/>
      <dgm:spPr/>
      <dgm:t>
        <a:bodyPr/>
        <a:lstStyle/>
        <a:p>
          <a:endParaRPr lang="cs-CZ" dirty="0"/>
        </a:p>
      </dgm:t>
    </dgm:pt>
    <dgm:pt modelId="{CD9AC465-210F-45D8-81AC-D83016024B0D}" type="parTrans" cxnId="{7FC88035-A012-48F6-BB96-BA11831E1FA6}">
      <dgm:prSet/>
      <dgm:spPr/>
      <dgm:t>
        <a:bodyPr/>
        <a:lstStyle/>
        <a:p>
          <a:endParaRPr lang="cs-CZ"/>
        </a:p>
      </dgm:t>
    </dgm:pt>
    <dgm:pt modelId="{91E1CCFB-C42F-4C8E-B6AC-E8404BFB232F}" type="sibTrans" cxnId="{7FC88035-A012-48F6-BB96-BA11831E1FA6}">
      <dgm:prSet/>
      <dgm:spPr/>
      <dgm:t>
        <a:bodyPr/>
        <a:lstStyle/>
        <a:p>
          <a:endParaRPr lang="cs-CZ"/>
        </a:p>
      </dgm:t>
    </dgm:pt>
    <dgm:pt modelId="{357462F1-7521-4C2C-8BC4-BF4EC6306070}">
      <dgm:prSet phldrT="[Text]"/>
      <dgm:spPr/>
      <dgm:t>
        <a:bodyPr/>
        <a:lstStyle/>
        <a:p>
          <a:endParaRPr lang="cs-CZ" dirty="0"/>
        </a:p>
      </dgm:t>
    </dgm:pt>
    <dgm:pt modelId="{6AAC5AA1-E3BF-4C2D-9018-A2092DD47BDA}" type="sibTrans" cxnId="{7061DC0F-AF05-42E3-B7C7-B76DDF12373F}">
      <dgm:prSet/>
      <dgm:spPr/>
      <dgm:t>
        <a:bodyPr/>
        <a:lstStyle/>
        <a:p>
          <a:endParaRPr lang="cs-CZ"/>
        </a:p>
      </dgm:t>
    </dgm:pt>
    <dgm:pt modelId="{3317690C-3142-4EE0-BCDF-B30F4D272C63}" type="parTrans" cxnId="{7061DC0F-AF05-42E3-B7C7-B76DDF12373F}">
      <dgm:prSet/>
      <dgm:spPr/>
      <dgm:t>
        <a:bodyPr/>
        <a:lstStyle/>
        <a:p>
          <a:endParaRPr lang="cs-CZ"/>
        </a:p>
      </dgm:t>
    </dgm:pt>
    <dgm:pt modelId="{607AC864-85F1-437B-8AB4-C7298911FA7C}" type="pres">
      <dgm:prSet presAssocID="{C9FD11D7-F34F-4ADD-A9D5-B40938C121A1}" presName="diagram" presStyleCnt="0">
        <dgm:presLayoutVars>
          <dgm:dir/>
          <dgm:animLvl val="lvl"/>
          <dgm:resizeHandles val="exact"/>
        </dgm:presLayoutVars>
      </dgm:prSet>
      <dgm:spPr/>
    </dgm:pt>
    <dgm:pt modelId="{037ABD43-BEB9-4713-91B3-90D86834A360}" type="pres">
      <dgm:prSet presAssocID="{357462F1-7521-4C2C-8BC4-BF4EC6306070}" presName="compNode" presStyleCnt="0"/>
      <dgm:spPr/>
    </dgm:pt>
    <dgm:pt modelId="{897EB0E8-F575-4C89-B78E-BBE09FC53878}" type="pres">
      <dgm:prSet presAssocID="{357462F1-7521-4C2C-8BC4-BF4EC6306070}" presName="childRect" presStyleLbl="bgAcc1" presStyleIdx="0" presStyleCnt="6">
        <dgm:presLayoutVars>
          <dgm:bulletEnabled val="1"/>
        </dgm:presLayoutVars>
      </dgm:prSet>
      <dgm:spPr/>
    </dgm:pt>
    <dgm:pt modelId="{644E7A5D-707E-474E-8AEA-AD2ACF5DE243}" type="pres">
      <dgm:prSet presAssocID="{357462F1-7521-4C2C-8BC4-BF4EC6306070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545F3487-8C57-4CB5-81D0-990200FD049B}" type="pres">
      <dgm:prSet presAssocID="{357462F1-7521-4C2C-8BC4-BF4EC6306070}" presName="parentRect" presStyleLbl="alignNode1" presStyleIdx="0" presStyleCnt="6" custLinFactNeighborX="-1949" custLinFactNeighborY="5261"/>
      <dgm:spPr/>
      <dgm:t>
        <a:bodyPr/>
        <a:lstStyle/>
        <a:p>
          <a:endParaRPr lang="cs-CZ"/>
        </a:p>
      </dgm:t>
    </dgm:pt>
    <dgm:pt modelId="{97E0FEE8-8596-453F-80C6-702F986D92AD}" type="pres">
      <dgm:prSet presAssocID="{357462F1-7521-4C2C-8BC4-BF4EC6306070}" presName="adorn" presStyleLbl="fgAccFollowNode1" presStyleIdx="0" presStyleCnt="6"/>
      <dgm:spPr/>
    </dgm:pt>
    <dgm:pt modelId="{6F8B4160-10AF-4200-948A-39125B9DE56D}" type="pres">
      <dgm:prSet presAssocID="{6AAC5AA1-E3BF-4C2D-9018-A2092DD47BDA}" presName="sibTrans" presStyleLbl="sibTrans2D1" presStyleIdx="0" presStyleCnt="0"/>
      <dgm:spPr/>
      <dgm:t>
        <a:bodyPr/>
        <a:lstStyle/>
        <a:p>
          <a:endParaRPr lang="cs-CZ"/>
        </a:p>
      </dgm:t>
    </dgm:pt>
    <dgm:pt modelId="{20CA36FB-4CB6-4F9A-8821-A095D01FC35E}" type="pres">
      <dgm:prSet presAssocID="{5029E418-AD17-4321-A8AD-2D8661A83352}" presName="compNode" presStyleCnt="0"/>
      <dgm:spPr/>
    </dgm:pt>
    <dgm:pt modelId="{31CBC924-0A11-4914-B99E-CA006684575E}" type="pres">
      <dgm:prSet presAssocID="{5029E418-AD17-4321-A8AD-2D8661A83352}" presName="childRect" presStyleLbl="bgAcc1" presStyleIdx="1" presStyleCnt="6">
        <dgm:presLayoutVars>
          <dgm:bulletEnabled val="1"/>
        </dgm:presLayoutVars>
      </dgm:prSet>
      <dgm:spPr/>
    </dgm:pt>
    <dgm:pt modelId="{5AD9755A-1FC5-49BE-A468-E92EA81132E7}" type="pres">
      <dgm:prSet presAssocID="{5029E418-AD17-4321-A8AD-2D8661A83352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3FEF007E-638E-4AC3-9025-22D1C0254AEE}" type="pres">
      <dgm:prSet presAssocID="{5029E418-AD17-4321-A8AD-2D8661A83352}" presName="parentRect" presStyleLbl="alignNode1" presStyleIdx="1" presStyleCnt="6"/>
      <dgm:spPr/>
      <dgm:t>
        <a:bodyPr/>
        <a:lstStyle/>
        <a:p>
          <a:endParaRPr lang="cs-CZ"/>
        </a:p>
      </dgm:t>
    </dgm:pt>
    <dgm:pt modelId="{0CC7CA90-EBBF-4B1F-8E45-9231B5E821EC}" type="pres">
      <dgm:prSet presAssocID="{5029E418-AD17-4321-A8AD-2D8661A83352}" presName="adorn" presStyleLbl="fgAccFollowNode1" presStyleIdx="1" presStyleCnt="6"/>
      <dgm:spPr/>
    </dgm:pt>
    <dgm:pt modelId="{BD9D9654-3479-468F-BDFA-B705901D8520}" type="pres">
      <dgm:prSet presAssocID="{B677FB20-46FC-4774-884E-3E9224894D17}" presName="sibTrans" presStyleLbl="sibTrans2D1" presStyleIdx="0" presStyleCnt="0"/>
      <dgm:spPr/>
      <dgm:t>
        <a:bodyPr/>
        <a:lstStyle/>
        <a:p>
          <a:endParaRPr lang="cs-CZ"/>
        </a:p>
      </dgm:t>
    </dgm:pt>
    <dgm:pt modelId="{F40336AE-7C86-4CA6-9B85-AFBE64072554}" type="pres">
      <dgm:prSet presAssocID="{7FFA3D2E-8199-47CF-85B3-4CE379EFBF6F}" presName="compNode" presStyleCnt="0"/>
      <dgm:spPr/>
    </dgm:pt>
    <dgm:pt modelId="{5227A520-DC2D-49D7-B894-27D34BA6819D}" type="pres">
      <dgm:prSet presAssocID="{7FFA3D2E-8199-47CF-85B3-4CE379EFBF6F}" presName="childRect" presStyleLbl="bgAcc1" presStyleIdx="2" presStyleCnt="6">
        <dgm:presLayoutVars>
          <dgm:bulletEnabled val="1"/>
        </dgm:presLayoutVars>
      </dgm:prSet>
      <dgm:spPr/>
    </dgm:pt>
    <dgm:pt modelId="{C233965D-9B00-48D0-94FD-B8FAC6F9296C}" type="pres">
      <dgm:prSet presAssocID="{7FFA3D2E-8199-47CF-85B3-4CE379EFBF6F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1410B5B9-5118-41BC-9ED9-F8A1F9EB8F12}" type="pres">
      <dgm:prSet presAssocID="{7FFA3D2E-8199-47CF-85B3-4CE379EFBF6F}" presName="parentRect" presStyleLbl="alignNode1" presStyleIdx="2" presStyleCnt="6"/>
      <dgm:spPr/>
      <dgm:t>
        <a:bodyPr/>
        <a:lstStyle/>
        <a:p>
          <a:endParaRPr lang="cs-CZ"/>
        </a:p>
      </dgm:t>
    </dgm:pt>
    <dgm:pt modelId="{CF6577B6-8840-459A-8BE1-3B88103D3EF4}" type="pres">
      <dgm:prSet presAssocID="{7FFA3D2E-8199-47CF-85B3-4CE379EFBF6F}" presName="adorn" presStyleLbl="fgAccFollowNode1" presStyleIdx="2" presStyleCnt="6"/>
      <dgm:spPr/>
    </dgm:pt>
    <dgm:pt modelId="{143FDA8F-0FFF-49AC-8F93-5E4BF6E71C84}" type="pres">
      <dgm:prSet presAssocID="{6F1A24D6-EFFE-42F2-8BF5-90753FCAC380}" presName="sibTrans" presStyleLbl="sibTrans2D1" presStyleIdx="0" presStyleCnt="0"/>
      <dgm:spPr/>
      <dgm:t>
        <a:bodyPr/>
        <a:lstStyle/>
        <a:p>
          <a:endParaRPr lang="cs-CZ"/>
        </a:p>
      </dgm:t>
    </dgm:pt>
    <dgm:pt modelId="{F6C93546-6ACA-43E0-ADA1-BC5744C90EFA}" type="pres">
      <dgm:prSet presAssocID="{3372A45D-BE62-4BE5-95F1-B23D75F7AC52}" presName="compNode" presStyleCnt="0"/>
      <dgm:spPr/>
    </dgm:pt>
    <dgm:pt modelId="{B2BA7735-9E4C-4D7A-A06B-3F7367958C82}" type="pres">
      <dgm:prSet presAssocID="{3372A45D-BE62-4BE5-95F1-B23D75F7AC52}" presName="childRect" presStyleLbl="bgAcc1" presStyleIdx="3" presStyleCnt="6">
        <dgm:presLayoutVars>
          <dgm:bulletEnabled val="1"/>
        </dgm:presLayoutVars>
      </dgm:prSet>
      <dgm:spPr/>
    </dgm:pt>
    <dgm:pt modelId="{4542DAFA-94F8-46AC-A6E8-4D9B7FE94F29}" type="pres">
      <dgm:prSet presAssocID="{3372A45D-BE62-4BE5-95F1-B23D75F7AC52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D61E5FFC-8A14-432B-9344-14AE6E7C66E9}" type="pres">
      <dgm:prSet presAssocID="{3372A45D-BE62-4BE5-95F1-B23D75F7AC52}" presName="parentRect" presStyleLbl="alignNode1" presStyleIdx="3" presStyleCnt="6"/>
      <dgm:spPr/>
      <dgm:t>
        <a:bodyPr/>
        <a:lstStyle/>
        <a:p>
          <a:endParaRPr lang="cs-CZ"/>
        </a:p>
      </dgm:t>
    </dgm:pt>
    <dgm:pt modelId="{2AAB04EB-D869-4A29-B4EC-B7C1FEB24F69}" type="pres">
      <dgm:prSet presAssocID="{3372A45D-BE62-4BE5-95F1-B23D75F7AC52}" presName="adorn" presStyleLbl="fgAccFollowNode1" presStyleIdx="3" presStyleCnt="6"/>
      <dgm:spPr/>
    </dgm:pt>
    <dgm:pt modelId="{15E6E7FC-52EF-4244-904B-FA1A42FC1820}" type="pres">
      <dgm:prSet presAssocID="{91E1CCFB-C42F-4C8E-B6AC-E8404BFB232F}" presName="sibTrans" presStyleLbl="sibTrans2D1" presStyleIdx="0" presStyleCnt="0"/>
      <dgm:spPr/>
      <dgm:t>
        <a:bodyPr/>
        <a:lstStyle/>
        <a:p>
          <a:endParaRPr lang="cs-CZ"/>
        </a:p>
      </dgm:t>
    </dgm:pt>
    <dgm:pt modelId="{A6C5BAB5-7D55-47D5-A303-3579B7A6A430}" type="pres">
      <dgm:prSet presAssocID="{DF9D4DC0-A695-498C-ACED-F7DE94913BEF}" presName="compNode" presStyleCnt="0"/>
      <dgm:spPr/>
    </dgm:pt>
    <dgm:pt modelId="{4A7ED31C-24C8-4BE7-8CBE-FD51E1DC97A5}" type="pres">
      <dgm:prSet presAssocID="{DF9D4DC0-A695-498C-ACED-F7DE94913BEF}" presName="childRect" presStyleLbl="bgAcc1" presStyleIdx="4" presStyleCnt="6">
        <dgm:presLayoutVars>
          <dgm:bulletEnabled val="1"/>
        </dgm:presLayoutVars>
      </dgm:prSet>
      <dgm:spPr/>
    </dgm:pt>
    <dgm:pt modelId="{59F8885C-B968-41D6-88F4-44C6D8EC49B5}" type="pres">
      <dgm:prSet presAssocID="{DF9D4DC0-A695-498C-ACED-F7DE94913BEF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5173415E-38FB-4BB1-A11E-23E85623089B}" type="pres">
      <dgm:prSet presAssocID="{DF9D4DC0-A695-498C-ACED-F7DE94913BEF}" presName="parentRect" presStyleLbl="alignNode1" presStyleIdx="4" presStyleCnt="6"/>
      <dgm:spPr/>
      <dgm:t>
        <a:bodyPr/>
        <a:lstStyle/>
        <a:p>
          <a:endParaRPr lang="cs-CZ"/>
        </a:p>
      </dgm:t>
    </dgm:pt>
    <dgm:pt modelId="{3CD98FCD-76EC-48D0-B8C4-21D4C8606081}" type="pres">
      <dgm:prSet presAssocID="{DF9D4DC0-A695-498C-ACED-F7DE94913BEF}" presName="adorn" presStyleLbl="fgAccFollowNode1" presStyleIdx="4" presStyleCnt="6"/>
      <dgm:spPr/>
    </dgm:pt>
    <dgm:pt modelId="{0E9F12AB-6B31-45AC-B28B-80B6AB9506E8}" type="pres">
      <dgm:prSet presAssocID="{182AD93E-39E1-416D-B116-E6904BC5F1E6}" presName="sibTrans" presStyleLbl="sibTrans2D1" presStyleIdx="0" presStyleCnt="0"/>
      <dgm:spPr/>
      <dgm:t>
        <a:bodyPr/>
        <a:lstStyle/>
        <a:p>
          <a:endParaRPr lang="cs-CZ"/>
        </a:p>
      </dgm:t>
    </dgm:pt>
    <dgm:pt modelId="{970F208E-1338-4DD6-9795-1852787C2F20}" type="pres">
      <dgm:prSet presAssocID="{C6BC0503-0526-421A-BA2A-C694C61EDE04}" presName="compNode" presStyleCnt="0"/>
      <dgm:spPr/>
    </dgm:pt>
    <dgm:pt modelId="{AA153859-7A77-4A6C-ACFE-9B13C9755BF9}" type="pres">
      <dgm:prSet presAssocID="{C6BC0503-0526-421A-BA2A-C694C61EDE04}" presName="childRect" presStyleLbl="bgAcc1" presStyleIdx="5" presStyleCnt="6">
        <dgm:presLayoutVars>
          <dgm:bulletEnabled val="1"/>
        </dgm:presLayoutVars>
      </dgm:prSet>
      <dgm:spPr/>
    </dgm:pt>
    <dgm:pt modelId="{B7576AA8-E775-4DF5-BEDB-CA02569AC7DC}" type="pres">
      <dgm:prSet presAssocID="{C6BC0503-0526-421A-BA2A-C694C61EDE04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E6E3BE78-C5A1-4B1A-B788-6BC29EC4695F}" type="pres">
      <dgm:prSet presAssocID="{C6BC0503-0526-421A-BA2A-C694C61EDE04}" presName="parentRect" presStyleLbl="alignNode1" presStyleIdx="5" presStyleCnt="6"/>
      <dgm:spPr/>
      <dgm:t>
        <a:bodyPr/>
        <a:lstStyle/>
        <a:p>
          <a:endParaRPr lang="cs-CZ"/>
        </a:p>
      </dgm:t>
    </dgm:pt>
    <dgm:pt modelId="{FF9FC7C0-8921-4693-BC0C-1E84872C0F3C}" type="pres">
      <dgm:prSet presAssocID="{C6BC0503-0526-421A-BA2A-C694C61EDE04}" presName="adorn" presStyleLbl="fgAccFollowNode1" presStyleIdx="5" presStyleCnt="6"/>
      <dgm:spPr/>
    </dgm:pt>
  </dgm:ptLst>
  <dgm:cxnLst>
    <dgm:cxn modelId="{DA2DD005-F004-4ACE-86C3-275B57F32E89}" type="presOf" srcId="{6F1A24D6-EFFE-42F2-8BF5-90753FCAC380}" destId="{143FDA8F-0FFF-49AC-8F93-5E4BF6E71C84}" srcOrd="0" destOrd="0" presId="urn:microsoft.com/office/officeart/2005/8/layout/bList2#2"/>
    <dgm:cxn modelId="{01AC99D2-0CE6-4E7C-B68D-2A66488CD2B1}" type="presOf" srcId="{C6BC0503-0526-421A-BA2A-C694C61EDE04}" destId="{E6E3BE78-C5A1-4B1A-B788-6BC29EC4695F}" srcOrd="1" destOrd="0" presId="urn:microsoft.com/office/officeart/2005/8/layout/bList2#2"/>
    <dgm:cxn modelId="{B3BB1417-96C7-40AC-93E7-BFE4D0629087}" srcId="{C9FD11D7-F34F-4ADD-A9D5-B40938C121A1}" destId="{7FFA3D2E-8199-47CF-85B3-4CE379EFBF6F}" srcOrd="2" destOrd="0" parTransId="{6DF47D1B-374C-4937-9459-E07479527267}" sibTransId="{6F1A24D6-EFFE-42F2-8BF5-90753FCAC380}"/>
    <dgm:cxn modelId="{10ED6228-008A-4AB9-92D7-E6019FF4A71E}" type="presOf" srcId="{7FFA3D2E-8199-47CF-85B3-4CE379EFBF6F}" destId="{1410B5B9-5118-41BC-9ED9-F8A1F9EB8F12}" srcOrd="1" destOrd="0" presId="urn:microsoft.com/office/officeart/2005/8/layout/bList2#2"/>
    <dgm:cxn modelId="{4C98E44C-9D54-4A01-B00C-2CC60E84518A}" type="presOf" srcId="{182AD93E-39E1-416D-B116-E6904BC5F1E6}" destId="{0E9F12AB-6B31-45AC-B28B-80B6AB9506E8}" srcOrd="0" destOrd="0" presId="urn:microsoft.com/office/officeart/2005/8/layout/bList2#2"/>
    <dgm:cxn modelId="{AABD26F4-F695-46EF-9A98-9BAEAF2ACE3A}" type="presOf" srcId="{B677FB20-46FC-4774-884E-3E9224894D17}" destId="{BD9D9654-3479-468F-BDFA-B705901D8520}" srcOrd="0" destOrd="0" presId="urn:microsoft.com/office/officeart/2005/8/layout/bList2#2"/>
    <dgm:cxn modelId="{987B0135-070F-43E7-B6C6-AFBAEC983C93}" type="presOf" srcId="{91E1CCFB-C42F-4C8E-B6AC-E8404BFB232F}" destId="{15E6E7FC-52EF-4244-904B-FA1A42FC1820}" srcOrd="0" destOrd="0" presId="urn:microsoft.com/office/officeart/2005/8/layout/bList2#2"/>
    <dgm:cxn modelId="{62B5E1A7-D9A6-4FC7-84C9-F14F378ABB2D}" srcId="{C9FD11D7-F34F-4ADD-A9D5-B40938C121A1}" destId="{DF9D4DC0-A695-498C-ACED-F7DE94913BEF}" srcOrd="4" destOrd="0" parTransId="{4B9D5AFA-FE8B-43AF-8AF7-EAC32A465779}" sibTransId="{182AD93E-39E1-416D-B116-E6904BC5F1E6}"/>
    <dgm:cxn modelId="{DBC09038-676C-4541-84D6-95426777DED8}" type="presOf" srcId="{DF9D4DC0-A695-498C-ACED-F7DE94913BEF}" destId="{5173415E-38FB-4BB1-A11E-23E85623089B}" srcOrd="1" destOrd="0" presId="urn:microsoft.com/office/officeart/2005/8/layout/bList2#2"/>
    <dgm:cxn modelId="{78DECD5F-3935-4353-8D80-98D2E6D84AFB}" type="presOf" srcId="{6AAC5AA1-E3BF-4C2D-9018-A2092DD47BDA}" destId="{6F8B4160-10AF-4200-948A-39125B9DE56D}" srcOrd="0" destOrd="0" presId="urn:microsoft.com/office/officeart/2005/8/layout/bList2#2"/>
    <dgm:cxn modelId="{61AEFD93-53F3-4E4E-8AB0-9F4C928208FC}" type="presOf" srcId="{C6BC0503-0526-421A-BA2A-C694C61EDE04}" destId="{B7576AA8-E775-4DF5-BEDB-CA02569AC7DC}" srcOrd="0" destOrd="0" presId="urn:microsoft.com/office/officeart/2005/8/layout/bList2#2"/>
    <dgm:cxn modelId="{7FC88035-A012-48F6-BB96-BA11831E1FA6}" srcId="{C9FD11D7-F34F-4ADD-A9D5-B40938C121A1}" destId="{3372A45D-BE62-4BE5-95F1-B23D75F7AC52}" srcOrd="3" destOrd="0" parTransId="{CD9AC465-210F-45D8-81AC-D83016024B0D}" sibTransId="{91E1CCFB-C42F-4C8E-B6AC-E8404BFB232F}"/>
    <dgm:cxn modelId="{32F6B4F4-C859-46BC-BEAD-A2640D56608B}" type="presOf" srcId="{7FFA3D2E-8199-47CF-85B3-4CE379EFBF6F}" destId="{C233965D-9B00-48D0-94FD-B8FAC6F9296C}" srcOrd="0" destOrd="0" presId="urn:microsoft.com/office/officeart/2005/8/layout/bList2#2"/>
    <dgm:cxn modelId="{7C42911C-8282-4974-ABAB-806B30FA86B7}" type="presOf" srcId="{3372A45D-BE62-4BE5-95F1-B23D75F7AC52}" destId="{4542DAFA-94F8-46AC-A6E8-4D9B7FE94F29}" srcOrd="0" destOrd="0" presId="urn:microsoft.com/office/officeart/2005/8/layout/bList2#2"/>
    <dgm:cxn modelId="{08D284CA-9E7B-4CBB-8F24-0DEC99072300}" type="presOf" srcId="{357462F1-7521-4C2C-8BC4-BF4EC6306070}" destId="{545F3487-8C57-4CB5-81D0-990200FD049B}" srcOrd="1" destOrd="0" presId="urn:microsoft.com/office/officeart/2005/8/layout/bList2#2"/>
    <dgm:cxn modelId="{F043FB01-F633-492C-82C5-A3AE25AD0CDA}" type="presOf" srcId="{C9FD11D7-F34F-4ADD-A9D5-B40938C121A1}" destId="{607AC864-85F1-437B-8AB4-C7298911FA7C}" srcOrd="0" destOrd="0" presId="urn:microsoft.com/office/officeart/2005/8/layout/bList2#2"/>
    <dgm:cxn modelId="{9FE1EBC3-6759-4C80-91B5-3B87C69EB7BC}" type="presOf" srcId="{357462F1-7521-4C2C-8BC4-BF4EC6306070}" destId="{644E7A5D-707E-474E-8AEA-AD2ACF5DE243}" srcOrd="0" destOrd="0" presId="urn:microsoft.com/office/officeart/2005/8/layout/bList2#2"/>
    <dgm:cxn modelId="{5D6D77FA-657E-41BD-B594-A847D2F05FDD}" srcId="{C9FD11D7-F34F-4ADD-A9D5-B40938C121A1}" destId="{5029E418-AD17-4321-A8AD-2D8661A83352}" srcOrd="1" destOrd="0" parTransId="{553D9150-5E62-4637-A6A9-256B10AC136F}" sibTransId="{B677FB20-46FC-4774-884E-3E9224894D17}"/>
    <dgm:cxn modelId="{3194BE71-8112-43F6-BD37-E474408D2C3A}" type="presOf" srcId="{5029E418-AD17-4321-A8AD-2D8661A83352}" destId="{5AD9755A-1FC5-49BE-A468-E92EA81132E7}" srcOrd="0" destOrd="0" presId="urn:microsoft.com/office/officeart/2005/8/layout/bList2#2"/>
    <dgm:cxn modelId="{DEB22D3F-9D0E-43F4-8003-7649165D5073}" srcId="{C9FD11D7-F34F-4ADD-A9D5-B40938C121A1}" destId="{C6BC0503-0526-421A-BA2A-C694C61EDE04}" srcOrd="5" destOrd="0" parTransId="{11714202-AF34-422C-96FF-5B4E2958DEEC}" sibTransId="{3B1D64AC-79BF-462C-9F89-C864504280A7}"/>
    <dgm:cxn modelId="{A80C3146-44AA-4CF6-9BFC-0D75B5BBF744}" type="presOf" srcId="{DF9D4DC0-A695-498C-ACED-F7DE94913BEF}" destId="{59F8885C-B968-41D6-88F4-44C6D8EC49B5}" srcOrd="0" destOrd="0" presId="urn:microsoft.com/office/officeart/2005/8/layout/bList2#2"/>
    <dgm:cxn modelId="{1129AC57-FB01-49F4-85C4-41299257A793}" type="presOf" srcId="{3372A45D-BE62-4BE5-95F1-B23D75F7AC52}" destId="{D61E5FFC-8A14-432B-9344-14AE6E7C66E9}" srcOrd="1" destOrd="0" presId="urn:microsoft.com/office/officeart/2005/8/layout/bList2#2"/>
    <dgm:cxn modelId="{7061DC0F-AF05-42E3-B7C7-B76DDF12373F}" srcId="{C9FD11D7-F34F-4ADD-A9D5-B40938C121A1}" destId="{357462F1-7521-4C2C-8BC4-BF4EC6306070}" srcOrd="0" destOrd="0" parTransId="{3317690C-3142-4EE0-BCDF-B30F4D272C63}" sibTransId="{6AAC5AA1-E3BF-4C2D-9018-A2092DD47BDA}"/>
    <dgm:cxn modelId="{3704D327-3D90-4AEB-BCF6-BEE884F4A9D5}" type="presOf" srcId="{5029E418-AD17-4321-A8AD-2D8661A83352}" destId="{3FEF007E-638E-4AC3-9025-22D1C0254AEE}" srcOrd="1" destOrd="0" presId="urn:microsoft.com/office/officeart/2005/8/layout/bList2#2"/>
    <dgm:cxn modelId="{076C4238-0D8D-47CD-ADA3-966DB0D3138E}" type="presParOf" srcId="{607AC864-85F1-437B-8AB4-C7298911FA7C}" destId="{037ABD43-BEB9-4713-91B3-90D86834A360}" srcOrd="0" destOrd="0" presId="urn:microsoft.com/office/officeart/2005/8/layout/bList2#2"/>
    <dgm:cxn modelId="{227BC902-EA6C-43EB-9656-CA0F33CECC95}" type="presParOf" srcId="{037ABD43-BEB9-4713-91B3-90D86834A360}" destId="{897EB0E8-F575-4C89-B78E-BBE09FC53878}" srcOrd="0" destOrd="0" presId="urn:microsoft.com/office/officeart/2005/8/layout/bList2#2"/>
    <dgm:cxn modelId="{40033EE9-5269-4BEE-9A85-92CF35DD71E1}" type="presParOf" srcId="{037ABD43-BEB9-4713-91B3-90D86834A360}" destId="{644E7A5D-707E-474E-8AEA-AD2ACF5DE243}" srcOrd="1" destOrd="0" presId="urn:microsoft.com/office/officeart/2005/8/layout/bList2#2"/>
    <dgm:cxn modelId="{3CA45B67-D8EF-41CD-9F3C-402F2F3A03CD}" type="presParOf" srcId="{037ABD43-BEB9-4713-91B3-90D86834A360}" destId="{545F3487-8C57-4CB5-81D0-990200FD049B}" srcOrd="2" destOrd="0" presId="urn:microsoft.com/office/officeart/2005/8/layout/bList2#2"/>
    <dgm:cxn modelId="{B1C20080-FB33-447D-8B94-7C19814AFA48}" type="presParOf" srcId="{037ABD43-BEB9-4713-91B3-90D86834A360}" destId="{97E0FEE8-8596-453F-80C6-702F986D92AD}" srcOrd="3" destOrd="0" presId="urn:microsoft.com/office/officeart/2005/8/layout/bList2#2"/>
    <dgm:cxn modelId="{05D6FA53-B75C-4339-B3BC-7EB72C80DAD3}" type="presParOf" srcId="{607AC864-85F1-437B-8AB4-C7298911FA7C}" destId="{6F8B4160-10AF-4200-948A-39125B9DE56D}" srcOrd="1" destOrd="0" presId="urn:microsoft.com/office/officeart/2005/8/layout/bList2#2"/>
    <dgm:cxn modelId="{D7BF1DC2-66EE-4DAB-97CD-1F1B18E58DD4}" type="presParOf" srcId="{607AC864-85F1-437B-8AB4-C7298911FA7C}" destId="{20CA36FB-4CB6-4F9A-8821-A095D01FC35E}" srcOrd="2" destOrd="0" presId="urn:microsoft.com/office/officeart/2005/8/layout/bList2#2"/>
    <dgm:cxn modelId="{9EFDEEE1-2BC9-45D8-90B2-395B773435F0}" type="presParOf" srcId="{20CA36FB-4CB6-4F9A-8821-A095D01FC35E}" destId="{31CBC924-0A11-4914-B99E-CA006684575E}" srcOrd="0" destOrd="0" presId="urn:microsoft.com/office/officeart/2005/8/layout/bList2#2"/>
    <dgm:cxn modelId="{543EA4AF-CC67-4583-8974-669A098008FD}" type="presParOf" srcId="{20CA36FB-4CB6-4F9A-8821-A095D01FC35E}" destId="{5AD9755A-1FC5-49BE-A468-E92EA81132E7}" srcOrd="1" destOrd="0" presId="urn:microsoft.com/office/officeart/2005/8/layout/bList2#2"/>
    <dgm:cxn modelId="{600E6E5B-8C46-4D77-96DD-08FB01E9B3B1}" type="presParOf" srcId="{20CA36FB-4CB6-4F9A-8821-A095D01FC35E}" destId="{3FEF007E-638E-4AC3-9025-22D1C0254AEE}" srcOrd="2" destOrd="0" presId="urn:microsoft.com/office/officeart/2005/8/layout/bList2#2"/>
    <dgm:cxn modelId="{F1E1E2DC-2E9B-4D0F-AB84-D7D76EABFDDF}" type="presParOf" srcId="{20CA36FB-4CB6-4F9A-8821-A095D01FC35E}" destId="{0CC7CA90-EBBF-4B1F-8E45-9231B5E821EC}" srcOrd="3" destOrd="0" presId="urn:microsoft.com/office/officeart/2005/8/layout/bList2#2"/>
    <dgm:cxn modelId="{5C51DBC2-19C3-4756-AD94-192B918414DE}" type="presParOf" srcId="{607AC864-85F1-437B-8AB4-C7298911FA7C}" destId="{BD9D9654-3479-468F-BDFA-B705901D8520}" srcOrd="3" destOrd="0" presId="urn:microsoft.com/office/officeart/2005/8/layout/bList2#2"/>
    <dgm:cxn modelId="{C8DF012C-CB4A-4750-9A45-3949E8F7C888}" type="presParOf" srcId="{607AC864-85F1-437B-8AB4-C7298911FA7C}" destId="{F40336AE-7C86-4CA6-9B85-AFBE64072554}" srcOrd="4" destOrd="0" presId="urn:microsoft.com/office/officeart/2005/8/layout/bList2#2"/>
    <dgm:cxn modelId="{B2095BF7-AB67-42D0-AD39-EA4718EC28C9}" type="presParOf" srcId="{F40336AE-7C86-4CA6-9B85-AFBE64072554}" destId="{5227A520-DC2D-49D7-B894-27D34BA6819D}" srcOrd="0" destOrd="0" presId="urn:microsoft.com/office/officeart/2005/8/layout/bList2#2"/>
    <dgm:cxn modelId="{83E52150-53B6-4933-8066-5CEAD14A7656}" type="presParOf" srcId="{F40336AE-7C86-4CA6-9B85-AFBE64072554}" destId="{C233965D-9B00-48D0-94FD-B8FAC6F9296C}" srcOrd="1" destOrd="0" presId="urn:microsoft.com/office/officeart/2005/8/layout/bList2#2"/>
    <dgm:cxn modelId="{671D225F-3936-4BA4-B0FC-6976770A9EE1}" type="presParOf" srcId="{F40336AE-7C86-4CA6-9B85-AFBE64072554}" destId="{1410B5B9-5118-41BC-9ED9-F8A1F9EB8F12}" srcOrd="2" destOrd="0" presId="urn:microsoft.com/office/officeart/2005/8/layout/bList2#2"/>
    <dgm:cxn modelId="{5DA0DE1A-3D81-46B9-BC5C-ECB0015A42E8}" type="presParOf" srcId="{F40336AE-7C86-4CA6-9B85-AFBE64072554}" destId="{CF6577B6-8840-459A-8BE1-3B88103D3EF4}" srcOrd="3" destOrd="0" presId="urn:microsoft.com/office/officeart/2005/8/layout/bList2#2"/>
    <dgm:cxn modelId="{8E84D159-9A17-453D-9786-CF141D423DA0}" type="presParOf" srcId="{607AC864-85F1-437B-8AB4-C7298911FA7C}" destId="{143FDA8F-0FFF-49AC-8F93-5E4BF6E71C84}" srcOrd="5" destOrd="0" presId="urn:microsoft.com/office/officeart/2005/8/layout/bList2#2"/>
    <dgm:cxn modelId="{E5C2FD38-19A1-48B2-8225-69041E9D2994}" type="presParOf" srcId="{607AC864-85F1-437B-8AB4-C7298911FA7C}" destId="{F6C93546-6ACA-43E0-ADA1-BC5744C90EFA}" srcOrd="6" destOrd="0" presId="urn:microsoft.com/office/officeart/2005/8/layout/bList2#2"/>
    <dgm:cxn modelId="{2899A8E8-DB72-40B1-AFFF-06BA2585D7D0}" type="presParOf" srcId="{F6C93546-6ACA-43E0-ADA1-BC5744C90EFA}" destId="{B2BA7735-9E4C-4D7A-A06B-3F7367958C82}" srcOrd="0" destOrd="0" presId="urn:microsoft.com/office/officeart/2005/8/layout/bList2#2"/>
    <dgm:cxn modelId="{139404A4-E34D-4A6A-BAFB-203210539873}" type="presParOf" srcId="{F6C93546-6ACA-43E0-ADA1-BC5744C90EFA}" destId="{4542DAFA-94F8-46AC-A6E8-4D9B7FE94F29}" srcOrd="1" destOrd="0" presId="urn:microsoft.com/office/officeart/2005/8/layout/bList2#2"/>
    <dgm:cxn modelId="{F00A4FE2-69E2-41E9-8750-ECA7884A516B}" type="presParOf" srcId="{F6C93546-6ACA-43E0-ADA1-BC5744C90EFA}" destId="{D61E5FFC-8A14-432B-9344-14AE6E7C66E9}" srcOrd="2" destOrd="0" presId="urn:microsoft.com/office/officeart/2005/8/layout/bList2#2"/>
    <dgm:cxn modelId="{DDF3361B-EF7D-4A2F-8B9B-264E65AD1AF5}" type="presParOf" srcId="{F6C93546-6ACA-43E0-ADA1-BC5744C90EFA}" destId="{2AAB04EB-D869-4A29-B4EC-B7C1FEB24F69}" srcOrd="3" destOrd="0" presId="urn:microsoft.com/office/officeart/2005/8/layout/bList2#2"/>
    <dgm:cxn modelId="{1B8BC656-A814-45B2-800A-9FBDE690901D}" type="presParOf" srcId="{607AC864-85F1-437B-8AB4-C7298911FA7C}" destId="{15E6E7FC-52EF-4244-904B-FA1A42FC1820}" srcOrd="7" destOrd="0" presId="urn:microsoft.com/office/officeart/2005/8/layout/bList2#2"/>
    <dgm:cxn modelId="{27230ECD-61F0-41B5-8FCA-C90C2365F149}" type="presParOf" srcId="{607AC864-85F1-437B-8AB4-C7298911FA7C}" destId="{A6C5BAB5-7D55-47D5-A303-3579B7A6A430}" srcOrd="8" destOrd="0" presId="urn:microsoft.com/office/officeart/2005/8/layout/bList2#2"/>
    <dgm:cxn modelId="{A133FDF4-BE21-4E8F-AA82-BC51F36C734C}" type="presParOf" srcId="{A6C5BAB5-7D55-47D5-A303-3579B7A6A430}" destId="{4A7ED31C-24C8-4BE7-8CBE-FD51E1DC97A5}" srcOrd="0" destOrd="0" presId="urn:microsoft.com/office/officeart/2005/8/layout/bList2#2"/>
    <dgm:cxn modelId="{8C74C707-66D5-496E-BFF3-3106846FCBAC}" type="presParOf" srcId="{A6C5BAB5-7D55-47D5-A303-3579B7A6A430}" destId="{59F8885C-B968-41D6-88F4-44C6D8EC49B5}" srcOrd="1" destOrd="0" presId="urn:microsoft.com/office/officeart/2005/8/layout/bList2#2"/>
    <dgm:cxn modelId="{7C4CA2D6-F515-41B2-974C-AF04A7CB14CD}" type="presParOf" srcId="{A6C5BAB5-7D55-47D5-A303-3579B7A6A430}" destId="{5173415E-38FB-4BB1-A11E-23E85623089B}" srcOrd="2" destOrd="0" presId="urn:microsoft.com/office/officeart/2005/8/layout/bList2#2"/>
    <dgm:cxn modelId="{119D9BDB-8A68-4C56-8C8C-866613F1F4D2}" type="presParOf" srcId="{A6C5BAB5-7D55-47D5-A303-3579B7A6A430}" destId="{3CD98FCD-76EC-48D0-B8C4-21D4C8606081}" srcOrd="3" destOrd="0" presId="urn:microsoft.com/office/officeart/2005/8/layout/bList2#2"/>
    <dgm:cxn modelId="{85C094B5-2040-4913-A74F-C466C87CE4A7}" type="presParOf" srcId="{607AC864-85F1-437B-8AB4-C7298911FA7C}" destId="{0E9F12AB-6B31-45AC-B28B-80B6AB9506E8}" srcOrd="9" destOrd="0" presId="urn:microsoft.com/office/officeart/2005/8/layout/bList2#2"/>
    <dgm:cxn modelId="{22D2EED6-55DC-4A67-922D-3401F6789EA3}" type="presParOf" srcId="{607AC864-85F1-437B-8AB4-C7298911FA7C}" destId="{970F208E-1338-4DD6-9795-1852787C2F20}" srcOrd="10" destOrd="0" presId="urn:microsoft.com/office/officeart/2005/8/layout/bList2#2"/>
    <dgm:cxn modelId="{A9B7A0E0-3CC4-4B12-9ECA-BF384C633C97}" type="presParOf" srcId="{970F208E-1338-4DD6-9795-1852787C2F20}" destId="{AA153859-7A77-4A6C-ACFE-9B13C9755BF9}" srcOrd="0" destOrd="0" presId="urn:microsoft.com/office/officeart/2005/8/layout/bList2#2"/>
    <dgm:cxn modelId="{6AF80B67-6C46-4DE0-854C-398EBBB4EC83}" type="presParOf" srcId="{970F208E-1338-4DD6-9795-1852787C2F20}" destId="{B7576AA8-E775-4DF5-BEDB-CA02569AC7DC}" srcOrd="1" destOrd="0" presId="urn:microsoft.com/office/officeart/2005/8/layout/bList2#2"/>
    <dgm:cxn modelId="{CAEC9BCA-78E5-49C0-B851-2CAAD513BD1E}" type="presParOf" srcId="{970F208E-1338-4DD6-9795-1852787C2F20}" destId="{E6E3BE78-C5A1-4B1A-B788-6BC29EC4695F}" srcOrd="2" destOrd="0" presId="urn:microsoft.com/office/officeart/2005/8/layout/bList2#2"/>
    <dgm:cxn modelId="{938E5082-9FD0-4F55-958E-BFBFA460675E}" type="presParOf" srcId="{970F208E-1338-4DD6-9795-1852787C2F20}" destId="{FF9FC7C0-8921-4693-BC0C-1E84872C0F3C}" srcOrd="3" destOrd="0" presId="urn:microsoft.com/office/officeart/2005/8/layout/bList2#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C9FD11D7-F34F-4ADD-A9D5-B40938C121A1}" type="doc">
      <dgm:prSet loTypeId="urn:microsoft.com/office/officeart/2005/8/layout/bList2#3" loCatId="list" qsTypeId="urn:microsoft.com/office/officeart/2005/8/quickstyle/simple1" qsCatId="simple" csTypeId="urn:microsoft.com/office/officeart/2005/8/colors/accent1_2" csCatId="accent1" phldr="1"/>
      <dgm:spPr/>
    </dgm:pt>
    <dgm:pt modelId="{607AC864-85F1-437B-8AB4-C7298911FA7C}" type="pres">
      <dgm:prSet presAssocID="{C9FD11D7-F34F-4ADD-A9D5-B40938C121A1}" presName="diagram" presStyleCnt="0">
        <dgm:presLayoutVars>
          <dgm:dir/>
          <dgm:animLvl val="lvl"/>
          <dgm:resizeHandles val="exact"/>
        </dgm:presLayoutVars>
      </dgm:prSet>
      <dgm:spPr/>
    </dgm:pt>
  </dgm:ptLst>
  <dgm:cxnLst>
    <dgm:cxn modelId="{B053AF2A-8169-45C8-AABE-FAFA7ECBC428}" type="presOf" srcId="{C9FD11D7-F34F-4ADD-A9D5-B40938C121A1}" destId="{607AC864-85F1-437B-8AB4-C7298911FA7C}" srcOrd="0" destOrd="0" presId="urn:microsoft.com/office/officeart/2005/8/layout/bList2#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97EB0E8-F575-4C89-B78E-BBE09FC53878}">
      <dsp:nvSpPr>
        <dsp:cNvPr id="0" name=""/>
        <dsp:cNvSpPr/>
      </dsp:nvSpPr>
      <dsp:spPr>
        <a:xfrm>
          <a:off x="982140" y="2719"/>
          <a:ext cx="1831449" cy="1367138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45F3487-8C57-4CB5-81D0-990200FD049B}">
      <dsp:nvSpPr>
        <dsp:cNvPr id="0" name=""/>
        <dsp:cNvSpPr/>
      </dsp:nvSpPr>
      <dsp:spPr>
        <a:xfrm>
          <a:off x="982140" y="1369857"/>
          <a:ext cx="1831449" cy="58786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0" rIns="21590" bIns="0" numCol="1" spcCol="1270" anchor="ctr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700" kern="1200" dirty="0" err="1" smtClean="0"/>
            <a:t>wolf</a:t>
          </a:r>
          <a:endParaRPr lang="cs-CZ" sz="1700" kern="1200" dirty="0"/>
        </a:p>
      </dsp:txBody>
      <dsp:txXfrm>
        <a:off x="982140" y="1369857"/>
        <a:ext cx="1289753" cy="587869"/>
      </dsp:txXfrm>
    </dsp:sp>
    <dsp:sp modelId="{97E0FEE8-8596-453F-80C6-702F986D92AD}">
      <dsp:nvSpPr>
        <dsp:cNvPr id="0" name=""/>
        <dsp:cNvSpPr/>
      </dsp:nvSpPr>
      <dsp:spPr>
        <a:xfrm>
          <a:off x="2323702" y="1463235"/>
          <a:ext cx="641007" cy="641007"/>
        </a:xfrm>
        <a:prstGeom prst="ellipse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1CBC924-0A11-4914-B99E-CA006684575E}">
      <dsp:nvSpPr>
        <dsp:cNvPr id="0" name=""/>
        <dsp:cNvSpPr/>
      </dsp:nvSpPr>
      <dsp:spPr>
        <a:xfrm>
          <a:off x="3123515" y="2719"/>
          <a:ext cx="1831449" cy="1367138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FEF007E-638E-4AC3-9025-22D1C0254AEE}">
      <dsp:nvSpPr>
        <dsp:cNvPr id="0" name=""/>
        <dsp:cNvSpPr/>
      </dsp:nvSpPr>
      <dsp:spPr>
        <a:xfrm>
          <a:off x="3123515" y="1369857"/>
          <a:ext cx="1831449" cy="58786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0" rIns="21590" bIns="0" numCol="1" spcCol="1270" anchor="ctr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700" kern="1200" dirty="0" err="1" smtClean="0"/>
            <a:t>hood</a:t>
          </a:r>
          <a:endParaRPr lang="cs-CZ" sz="1700" kern="1200" dirty="0"/>
        </a:p>
      </dsp:txBody>
      <dsp:txXfrm>
        <a:off x="3123515" y="1369857"/>
        <a:ext cx="1289753" cy="587869"/>
      </dsp:txXfrm>
    </dsp:sp>
    <dsp:sp modelId="{0CC7CA90-EBBF-4B1F-8E45-9231B5E821EC}">
      <dsp:nvSpPr>
        <dsp:cNvPr id="0" name=""/>
        <dsp:cNvSpPr/>
      </dsp:nvSpPr>
      <dsp:spPr>
        <a:xfrm>
          <a:off x="4465077" y="1463235"/>
          <a:ext cx="641007" cy="641007"/>
        </a:xfrm>
        <a:prstGeom prst="ellipse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227A520-DC2D-49D7-B894-27D34BA6819D}">
      <dsp:nvSpPr>
        <dsp:cNvPr id="0" name=""/>
        <dsp:cNvSpPr/>
      </dsp:nvSpPr>
      <dsp:spPr>
        <a:xfrm>
          <a:off x="5264890" y="2719"/>
          <a:ext cx="1831449" cy="1367138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410B5B9-5118-41BC-9ED9-F8A1F9EB8F12}">
      <dsp:nvSpPr>
        <dsp:cNvPr id="0" name=""/>
        <dsp:cNvSpPr/>
      </dsp:nvSpPr>
      <dsp:spPr>
        <a:xfrm>
          <a:off x="5264890" y="1369857"/>
          <a:ext cx="1831449" cy="58786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0" rIns="21590" bIns="0" numCol="1" spcCol="1270" anchor="ctr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700" kern="1200" dirty="0" smtClean="0"/>
            <a:t>basket</a:t>
          </a:r>
          <a:endParaRPr lang="cs-CZ" sz="1700" kern="1200" dirty="0"/>
        </a:p>
      </dsp:txBody>
      <dsp:txXfrm>
        <a:off x="5264890" y="1369857"/>
        <a:ext cx="1289753" cy="587869"/>
      </dsp:txXfrm>
    </dsp:sp>
    <dsp:sp modelId="{CF6577B6-8840-459A-8BE1-3B88103D3EF4}">
      <dsp:nvSpPr>
        <dsp:cNvPr id="0" name=""/>
        <dsp:cNvSpPr/>
      </dsp:nvSpPr>
      <dsp:spPr>
        <a:xfrm>
          <a:off x="6606452" y="1463235"/>
          <a:ext cx="641007" cy="641007"/>
        </a:xfrm>
        <a:prstGeom prst="ellipse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2BA7735-9E4C-4D7A-A06B-3F7367958C82}">
      <dsp:nvSpPr>
        <dsp:cNvPr id="0" name=""/>
        <dsp:cNvSpPr/>
      </dsp:nvSpPr>
      <dsp:spPr>
        <a:xfrm>
          <a:off x="982140" y="2421720"/>
          <a:ext cx="1831449" cy="1367138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61E5FFC-8A14-432B-9344-14AE6E7C66E9}">
      <dsp:nvSpPr>
        <dsp:cNvPr id="0" name=""/>
        <dsp:cNvSpPr/>
      </dsp:nvSpPr>
      <dsp:spPr>
        <a:xfrm>
          <a:off x="982140" y="3788858"/>
          <a:ext cx="1831449" cy="58786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0" rIns="21590" bIns="0" numCol="1" spcCol="1270" anchor="ctr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700" kern="1200" dirty="0" err="1" smtClean="0"/>
            <a:t>forest</a:t>
          </a:r>
          <a:endParaRPr lang="cs-CZ" sz="1700" kern="1200" dirty="0"/>
        </a:p>
      </dsp:txBody>
      <dsp:txXfrm>
        <a:off x="982140" y="3788858"/>
        <a:ext cx="1289753" cy="587869"/>
      </dsp:txXfrm>
    </dsp:sp>
    <dsp:sp modelId="{2AAB04EB-D869-4A29-B4EC-B7C1FEB24F69}">
      <dsp:nvSpPr>
        <dsp:cNvPr id="0" name=""/>
        <dsp:cNvSpPr/>
      </dsp:nvSpPr>
      <dsp:spPr>
        <a:xfrm>
          <a:off x="2323702" y="3882236"/>
          <a:ext cx="641007" cy="641007"/>
        </a:xfrm>
        <a:prstGeom prst="ellipse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A7ED31C-24C8-4BE7-8CBE-FD51E1DC97A5}">
      <dsp:nvSpPr>
        <dsp:cNvPr id="0" name=""/>
        <dsp:cNvSpPr/>
      </dsp:nvSpPr>
      <dsp:spPr>
        <a:xfrm>
          <a:off x="3123515" y="2421720"/>
          <a:ext cx="1831449" cy="1367138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173415E-38FB-4BB1-A11E-23E85623089B}">
      <dsp:nvSpPr>
        <dsp:cNvPr id="0" name=""/>
        <dsp:cNvSpPr/>
      </dsp:nvSpPr>
      <dsp:spPr>
        <a:xfrm>
          <a:off x="3123515" y="3788858"/>
          <a:ext cx="1831449" cy="58786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0" rIns="21590" bIns="0" numCol="1" spcCol="1270" anchor="ctr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700" kern="1200" dirty="0" err="1" smtClean="0"/>
            <a:t>Grandmother</a:t>
          </a:r>
          <a:endParaRPr lang="cs-CZ" sz="1700" kern="1200" dirty="0"/>
        </a:p>
      </dsp:txBody>
      <dsp:txXfrm>
        <a:off x="3123515" y="3788858"/>
        <a:ext cx="1289753" cy="587869"/>
      </dsp:txXfrm>
    </dsp:sp>
    <dsp:sp modelId="{3CD98FCD-76EC-48D0-B8C4-21D4C8606081}">
      <dsp:nvSpPr>
        <dsp:cNvPr id="0" name=""/>
        <dsp:cNvSpPr/>
      </dsp:nvSpPr>
      <dsp:spPr>
        <a:xfrm>
          <a:off x="4465077" y="3882236"/>
          <a:ext cx="641007" cy="641007"/>
        </a:xfrm>
        <a:prstGeom prst="ellipse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A153859-7A77-4A6C-ACFE-9B13C9755BF9}">
      <dsp:nvSpPr>
        <dsp:cNvPr id="0" name=""/>
        <dsp:cNvSpPr/>
      </dsp:nvSpPr>
      <dsp:spPr>
        <a:xfrm>
          <a:off x="5264890" y="2421720"/>
          <a:ext cx="1831449" cy="1367138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6E3BE78-C5A1-4B1A-B788-6BC29EC4695F}">
      <dsp:nvSpPr>
        <dsp:cNvPr id="0" name=""/>
        <dsp:cNvSpPr/>
      </dsp:nvSpPr>
      <dsp:spPr>
        <a:xfrm>
          <a:off x="5264890" y="3788858"/>
          <a:ext cx="1831449" cy="58786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0" rIns="21590" bIns="0" numCol="1" spcCol="1270" anchor="ctr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700" kern="1200" dirty="0" err="1" smtClean="0"/>
            <a:t>way</a:t>
          </a:r>
          <a:endParaRPr lang="cs-CZ" sz="1700" kern="1200" dirty="0"/>
        </a:p>
      </dsp:txBody>
      <dsp:txXfrm>
        <a:off x="5264890" y="3788858"/>
        <a:ext cx="1289753" cy="587869"/>
      </dsp:txXfrm>
    </dsp:sp>
    <dsp:sp modelId="{FF9FC7C0-8921-4693-BC0C-1E84872C0F3C}">
      <dsp:nvSpPr>
        <dsp:cNvPr id="0" name=""/>
        <dsp:cNvSpPr/>
      </dsp:nvSpPr>
      <dsp:spPr>
        <a:xfrm>
          <a:off x="6606452" y="3882236"/>
          <a:ext cx="641007" cy="641007"/>
        </a:xfrm>
        <a:prstGeom prst="ellipse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97EB0E8-F575-4C89-B78E-BBE09FC53878}">
      <dsp:nvSpPr>
        <dsp:cNvPr id="0" name=""/>
        <dsp:cNvSpPr/>
      </dsp:nvSpPr>
      <dsp:spPr>
        <a:xfrm>
          <a:off x="982140" y="2719"/>
          <a:ext cx="1831449" cy="1367138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45F3487-8C57-4CB5-81D0-990200FD049B}">
      <dsp:nvSpPr>
        <dsp:cNvPr id="0" name=""/>
        <dsp:cNvSpPr/>
      </dsp:nvSpPr>
      <dsp:spPr>
        <a:xfrm>
          <a:off x="946445" y="1400785"/>
          <a:ext cx="1831449" cy="58786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0020" tIns="0" rIns="53340" bIns="0" numCol="1" spcCol="1270" anchor="ctr" anchorCtr="0">
          <a:noAutofit/>
        </a:bodyPr>
        <a:lstStyle/>
        <a:p>
          <a:pPr lvl="0" algn="l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4200" kern="1200" dirty="0"/>
        </a:p>
      </dsp:txBody>
      <dsp:txXfrm>
        <a:off x="946445" y="1400785"/>
        <a:ext cx="1289753" cy="587869"/>
      </dsp:txXfrm>
    </dsp:sp>
    <dsp:sp modelId="{97E0FEE8-8596-453F-80C6-702F986D92AD}">
      <dsp:nvSpPr>
        <dsp:cNvPr id="0" name=""/>
        <dsp:cNvSpPr/>
      </dsp:nvSpPr>
      <dsp:spPr>
        <a:xfrm>
          <a:off x="2323702" y="1463235"/>
          <a:ext cx="641007" cy="641007"/>
        </a:xfrm>
        <a:prstGeom prst="ellipse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1CBC924-0A11-4914-B99E-CA006684575E}">
      <dsp:nvSpPr>
        <dsp:cNvPr id="0" name=""/>
        <dsp:cNvSpPr/>
      </dsp:nvSpPr>
      <dsp:spPr>
        <a:xfrm>
          <a:off x="3123515" y="2719"/>
          <a:ext cx="1831449" cy="1367138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FEF007E-638E-4AC3-9025-22D1C0254AEE}">
      <dsp:nvSpPr>
        <dsp:cNvPr id="0" name=""/>
        <dsp:cNvSpPr/>
      </dsp:nvSpPr>
      <dsp:spPr>
        <a:xfrm>
          <a:off x="3123515" y="1369857"/>
          <a:ext cx="1831449" cy="58786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0020" tIns="0" rIns="53340" bIns="0" numCol="1" spcCol="1270" anchor="ctr" anchorCtr="0">
          <a:noAutofit/>
        </a:bodyPr>
        <a:lstStyle/>
        <a:p>
          <a:pPr lvl="0" algn="l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4200" kern="1200" dirty="0"/>
        </a:p>
      </dsp:txBody>
      <dsp:txXfrm>
        <a:off x="3123515" y="1369857"/>
        <a:ext cx="1289753" cy="587869"/>
      </dsp:txXfrm>
    </dsp:sp>
    <dsp:sp modelId="{0CC7CA90-EBBF-4B1F-8E45-9231B5E821EC}">
      <dsp:nvSpPr>
        <dsp:cNvPr id="0" name=""/>
        <dsp:cNvSpPr/>
      </dsp:nvSpPr>
      <dsp:spPr>
        <a:xfrm>
          <a:off x="4465077" y="1463235"/>
          <a:ext cx="641007" cy="641007"/>
        </a:xfrm>
        <a:prstGeom prst="ellipse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227A520-DC2D-49D7-B894-27D34BA6819D}">
      <dsp:nvSpPr>
        <dsp:cNvPr id="0" name=""/>
        <dsp:cNvSpPr/>
      </dsp:nvSpPr>
      <dsp:spPr>
        <a:xfrm>
          <a:off x="5264890" y="2719"/>
          <a:ext cx="1831449" cy="1367138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410B5B9-5118-41BC-9ED9-F8A1F9EB8F12}">
      <dsp:nvSpPr>
        <dsp:cNvPr id="0" name=""/>
        <dsp:cNvSpPr/>
      </dsp:nvSpPr>
      <dsp:spPr>
        <a:xfrm>
          <a:off x="5264890" y="1369857"/>
          <a:ext cx="1831449" cy="58786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0020" tIns="0" rIns="53340" bIns="0" numCol="1" spcCol="1270" anchor="ctr" anchorCtr="0">
          <a:noAutofit/>
        </a:bodyPr>
        <a:lstStyle/>
        <a:p>
          <a:pPr lvl="0" algn="l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4200" kern="1200" dirty="0"/>
        </a:p>
      </dsp:txBody>
      <dsp:txXfrm>
        <a:off x="5264890" y="1369857"/>
        <a:ext cx="1289753" cy="587869"/>
      </dsp:txXfrm>
    </dsp:sp>
    <dsp:sp modelId="{CF6577B6-8840-459A-8BE1-3B88103D3EF4}">
      <dsp:nvSpPr>
        <dsp:cNvPr id="0" name=""/>
        <dsp:cNvSpPr/>
      </dsp:nvSpPr>
      <dsp:spPr>
        <a:xfrm>
          <a:off x="6606452" y="1463235"/>
          <a:ext cx="641007" cy="641007"/>
        </a:xfrm>
        <a:prstGeom prst="ellipse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2BA7735-9E4C-4D7A-A06B-3F7367958C82}">
      <dsp:nvSpPr>
        <dsp:cNvPr id="0" name=""/>
        <dsp:cNvSpPr/>
      </dsp:nvSpPr>
      <dsp:spPr>
        <a:xfrm>
          <a:off x="982140" y="2421720"/>
          <a:ext cx="1831449" cy="1367138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61E5FFC-8A14-432B-9344-14AE6E7C66E9}">
      <dsp:nvSpPr>
        <dsp:cNvPr id="0" name=""/>
        <dsp:cNvSpPr/>
      </dsp:nvSpPr>
      <dsp:spPr>
        <a:xfrm>
          <a:off x="982140" y="3788858"/>
          <a:ext cx="1831449" cy="58786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0020" tIns="0" rIns="53340" bIns="0" numCol="1" spcCol="1270" anchor="ctr" anchorCtr="0">
          <a:noAutofit/>
        </a:bodyPr>
        <a:lstStyle/>
        <a:p>
          <a:pPr lvl="0" algn="l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4200" kern="1200" dirty="0"/>
        </a:p>
      </dsp:txBody>
      <dsp:txXfrm>
        <a:off x="982140" y="3788858"/>
        <a:ext cx="1289753" cy="587869"/>
      </dsp:txXfrm>
    </dsp:sp>
    <dsp:sp modelId="{2AAB04EB-D869-4A29-B4EC-B7C1FEB24F69}">
      <dsp:nvSpPr>
        <dsp:cNvPr id="0" name=""/>
        <dsp:cNvSpPr/>
      </dsp:nvSpPr>
      <dsp:spPr>
        <a:xfrm>
          <a:off x="2323702" y="3882236"/>
          <a:ext cx="641007" cy="641007"/>
        </a:xfrm>
        <a:prstGeom prst="ellipse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A7ED31C-24C8-4BE7-8CBE-FD51E1DC97A5}">
      <dsp:nvSpPr>
        <dsp:cNvPr id="0" name=""/>
        <dsp:cNvSpPr/>
      </dsp:nvSpPr>
      <dsp:spPr>
        <a:xfrm>
          <a:off x="3123515" y="2421720"/>
          <a:ext cx="1831449" cy="1367138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173415E-38FB-4BB1-A11E-23E85623089B}">
      <dsp:nvSpPr>
        <dsp:cNvPr id="0" name=""/>
        <dsp:cNvSpPr/>
      </dsp:nvSpPr>
      <dsp:spPr>
        <a:xfrm>
          <a:off x="3123515" y="3788858"/>
          <a:ext cx="1831449" cy="58786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0020" tIns="0" rIns="53340" bIns="0" numCol="1" spcCol="1270" anchor="ctr" anchorCtr="0">
          <a:noAutofit/>
        </a:bodyPr>
        <a:lstStyle/>
        <a:p>
          <a:pPr lvl="0" algn="l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4200" kern="1200" dirty="0"/>
        </a:p>
      </dsp:txBody>
      <dsp:txXfrm>
        <a:off x="3123515" y="3788858"/>
        <a:ext cx="1289753" cy="587869"/>
      </dsp:txXfrm>
    </dsp:sp>
    <dsp:sp modelId="{3CD98FCD-76EC-48D0-B8C4-21D4C8606081}">
      <dsp:nvSpPr>
        <dsp:cNvPr id="0" name=""/>
        <dsp:cNvSpPr/>
      </dsp:nvSpPr>
      <dsp:spPr>
        <a:xfrm>
          <a:off x="4465077" y="3882236"/>
          <a:ext cx="641007" cy="641007"/>
        </a:xfrm>
        <a:prstGeom prst="ellipse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A153859-7A77-4A6C-ACFE-9B13C9755BF9}">
      <dsp:nvSpPr>
        <dsp:cNvPr id="0" name=""/>
        <dsp:cNvSpPr/>
      </dsp:nvSpPr>
      <dsp:spPr>
        <a:xfrm>
          <a:off x="5264890" y="2421720"/>
          <a:ext cx="1831449" cy="1367138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6E3BE78-C5A1-4B1A-B788-6BC29EC4695F}">
      <dsp:nvSpPr>
        <dsp:cNvPr id="0" name=""/>
        <dsp:cNvSpPr/>
      </dsp:nvSpPr>
      <dsp:spPr>
        <a:xfrm>
          <a:off x="5264890" y="3788858"/>
          <a:ext cx="1831449" cy="58786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0020" tIns="0" rIns="53340" bIns="0" numCol="1" spcCol="1270" anchor="ctr" anchorCtr="0">
          <a:noAutofit/>
        </a:bodyPr>
        <a:lstStyle/>
        <a:p>
          <a:pPr lvl="0" algn="l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4200" kern="1200" dirty="0"/>
        </a:p>
      </dsp:txBody>
      <dsp:txXfrm>
        <a:off x="5264890" y="3788858"/>
        <a:ext cx="1289753" cy="587869"/>
      </dsp:txXfrm>
    </dsp:sp>
    <dsp:sp modelId="{FF9FC7C0-8921-4693-BC0C-1E84872C0F3C}">
      <dsp:nvSpPr>
        <dsp:cNvPr id="0" name=""/>
        <dsp:cNvSpPr/>
      </dsp:nvSpPr>
      <dsp:spPr>
        <a:xfrm>
          <a:off x="6606452" y="3882236"/>
          <a:ext cx="641007" cy="641007"/>
        </a:xfrm>
        <a:prstGeom prst="ellipse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bList2#1">
  <dgm:title val=""/>
  <dgm:desc val=""/>
  <dgm:catLst>
    <dgm:cat type="list" pri="7000"/>
    <dgm:cat type="convert" pri="16000"/>
    <dgm:cat type="picture" pri="28000"/>
    <dgm:cat type="pictureconvert" pri="28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dir/>
      <dgm:animLvl val="lvl"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w" for="ch" ptType="sibTrans" refType="w" refFor="ch" refForName="compNode" op="equ" fact="0.08"/>
      <dgm:constr type="sp" refType="w" refFor="ch" refForName="compNode" op="equ" fact="0.16"/>
      <dgm:constr type="primFontSz" for="des" forName="parentText" op="equ" val="65"/>
      <dgm:constr type="primFontSz" for="des" forName="childRect" op="equ" val="65"/>
    </dgm:constrLst>
    <dgm:ruleLst/>
    <dgm:forEach name="nodesForEach" axis="ch" ptType="node">
      <dgm:layoutNode name="compNode">
        <dgm:alg type="composite">
          <dgm:param type="ar" val="0.943"/>
        </dgm:alg>
        <dgm:shape xmlns:r="http://schemas.openxmlformats.org/officeDocument/2006/relationships" r:blip="">
          <dgm:adjLst/>
        </dgm:shape>
        <dgm:presOf/>
        <dgm:choose name="Name3">
          <dgm:if name="Name4" axis="self" func="var" arg="dir" op="equ" val="norm">
            <dgm:constrLst>
              <dgm:constr type="w" val="1"/>
              <dgm:constr type="h" refType="w" fact="1.06"/>
              <dgm:constr type="h" for="ch" forName="childRect" refType="h" fact="0.65"/>
              <dgm:constr type="w" for="ch" forName="childRect" refType="w" fact="0.923"/>
              <dgm:constr type="l" for="ch" forName="childRect"/>
              <dgm:constr type="t" for="ch" forName="childRect"/>
              <dgm:constr type="w" for="ch" forName="parentText" refType="w" fact="0.65"/>
              <dgm:constr type="h" for="ch" forName="parentText" refType="h" refFor="ch" refForName="childRect" fact="0.43"/>
              <dgm:constr type="l" for="ch" forName="parentText"/>
              <dgm:constr type="t" for="ch" forName="parentText" refType="h" refFor="ch" refForName="childRect"/>
              <dgm:constr type="w" for="ch" forName="parentRect" refType="w" fact="0.923"/>
              <dgm:constr type="h" for="ch" forName="parentRect" refType="h" refFor="ch" refForName="parentText"/>
              <dgm:constr type="l" for="ch" forName="parentRect"/>
              <dgm:constr type="t" for="ch" forName="parentRect" refType="t" refFor="ch" refForName="parentText"/>
              <dgm:constr type="w" for="ch" forName="adorn" refType="w" refFor="ch" refForName="parentRect" fact="0.35"/>
              <dgm:constr type="h" for="ch" forName="adorn" refType="w" refFor="ch" refForName="parentRect" fact="0.35"/>
              <dgm:constr type="b" for="ch" forName="adorn" refType="h"/>
              <dgm:constr type="r" for="ch" forName="adorn" refType="w"/>
            </dgm:constrLst>
          </dgm:if>
          <dgm:else name="Name5">
            <dgm:constrLst>
              <dgm:constr type="w" val="1"/>
              <dgm:constr type="h" refType="w" fact="1.06"/>
              <dgm:constr type="h" for="ch" forName="childRect" refType="h" fact="0.65"/>
              <dgm:constr type="w" for="ch" forName="childRect" refType="w" fact="0.923"/>
              <dgm:constr type="r" for="ch" forName="childRect" refType="w"/>
              <dgm:constr type="t" for="ch" forName="childRect"/>
              <dgm:constr type="w" for="ch" forName="parentText" refType="w" fact="0.65"/>
              <dgm:constr type="h" for="ch" forName="parentText" refType="h" refFor="ch" refForName="childRect" fact="0.43"/>
              <dgm:constr type="r" for="ch" forName="parentText" refType="w"/>
              <dgm:constr type="t" for="ch" forName="parentText" refType="h" refFor="ch" refForName="childRect"/>
              <dgm:constr type="w" for="ch" forName="parentRect" refType="w" fact="0.923"/>
              <dgm:constr type="h" for="ch" forName="parentRect" refType="h" refFor="ch" refForName="parentText"/>
              <dgm:constr type="r" for="ch" forName="parentRect" refType="w"/>
              <dgm:constr type="t" for="ch" forName="parentRect" refType="t" refFor="ch" refForName="parentText"/>
              <dgm:constr type="w" for="ch" forName="adorn" refType="w" refFor="ch" refForName="parentRect" fact="0.35"/>
              <dgm:constr type="h" for="ch" forName="adorn" refType="w" refFor="ch" refForName="parentRect" fact="0.35"/>
              <dgm:constr type="b" for="ch" forName="adorn" refType="h"/>
              <dgm:constr type="l" for="ch" forName="adorn"/>
            </dgm:constrLst>
          </dgm:else>
        </dgm:choose>
        <dgm:ruleLst/>
        <dgm:layoutNode name="childRect" styleLbl="bgAcc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ound2SameRect" r:blip="">
            <dgm:adjLst>
              <dgm:adj idx="1" val="0.08"/>
            </dgm:adjLst>
          </dgm:shape>
          <dgm:presOf axis="des" ptType="node"/>
          <dgm:constrLst>
            <dgm:constr type="secFontSz" refType="primFontSz"/>
            <dgm:constr type="tMarg" refType="primFontSz" fact="0.3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layoutNode name="parentText">
          <dgm:varLst>
            <dgm:chMax val="0"/>
            <dgm:bulletEnabled val="1"/>
          </dgm:varLst>
          <dgm:choose name="Name6">
            <dgm:if name="Name7" func="var" arg="dir" op="equ" val="norm">
              <dgm:alg type="tx">
                <dgm:param type="parTxLTRAlign" val="l"/>
                <dgm:param type="parTxRTLAlign" val="l"/>
              </dgm:alg>
            </dgm:if>
            <dgm:else name="Name8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ect" r:blip="" zOrderOff="1" hideGeom="1">
            <dgm:adjLst/>
          </dgm:shape>
          <dgm:presOf axis="self" ptType="node"/>
          <dgm:constrLst>
            <dgm:constr type="tMarg"/>
            <dgm:constr type="bMarg"/>
            <dgm:constr type="lMarg" refType="primFontSz" fact="0.3"/>
            <dgm:constr type="rMarg" refType="primFontSz" fact="0.1"/>
          </dgm:constrLst>
          <dgm:ruleLst>
            <dgm:rule type="primFontSz" val="5" fact="NaN" max="NaN"/>
          </dgm:ruleLst>
        </dgm:layoutNode>
        <dgm:layoutNode name="parentRect" styleLbl="alignNode1">
          <dgm:alg type="sp"/>
          <dgm:shape xmlns:r="http://schemas.openxmlformats.org/officeDocument/2006/relationships" type="rect" r:blip="">
            <dgm:adjLst/>
          </dgm:shape>
          <dgm:presOf axis="self" ptType="node"/>
          <dgm:constrLst/>
          <dgm:ruleLst/>
        </dgm:layoutNode>
        <dgm:layoutNode name="adorn" styleLbl="fgAccFollowNod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w" val="1"/>
            <dgm:constr type="h" refType="w"/>
          </dgm:constrLst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bList2#2">
  <dgm:title val=""/>
  <dgm:desc val=""/>
  <dgm:catLst>
    <dgm:cat type="list" pri="7000"/>
    <dgm:cat type="convert" pri="16000"/>
    <dgm:cat type="picture" pri="28000"/>
    <dgm:cat type="pictureconvert" pri="28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dir/>
      <dgm:animLvl val="lvl"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w" for="ch" ptType="sibTrans" refType="w" refFor="ch" refForName="compNode" op="equ" fact="0.08"/>
      <dgm:constr type="sp" refType="w" refFor="ch" refForName="compNode" op="equ" fact="0.16"/>
      <dgm:constr type="primFontSz" for="des" forName="parentText" op="equ" val="65"/>
      <dgm:constr type="primFontSz" for="des" forName="childRect" op="equ" val="65"/>
    </dgm:constrLst>
    <dgm:ruleLst/>
    <dgm:forEach name="nodesForEach" axis="ch" ptType="node">
      <dgm:layoutNode name="compNode">
        <dgm:alg type="composite">
          <dgm:param type="ar" val="0.943"/>
        </dgm:alg>
        <dgm:shape xmlns:r="http://schemas.openxmlformats.org/officeDocument/2006/relationships" r:blip="">
          <dgm:adjLst/>
        </dgm:shape>
        <dgm:presOf/>
        <dgm:choose name="Name3">
          <dgm:if name="Name4" axis="self" func="var" arg="dir" op="equ" val="norm">
            <dgm:constrLst>
              <dgm:constr type="w" val="1"/>
              <dgm:constr type="h" refType="w" fact="1.06"/>
              <dgm:constr type="h" for="ch" forName="childRect" refType="h" fact="0.65"/>
              <dgm:constr type="w" for="ch" forName="childRect" refType="w" fact="0.923"/>
              <dgm:constr type="l" for="ch" forName="childRect"/>
              <dgm:constr type="t" for="ch" forName="childRect"/>
              <dgm:constr type="w" for="ch" forName="parentText" refType="w" fact="0.65"/>
              <dgm:constr type="h" for="ch" forName="parentText" refType="h" refFor="ch" refForName="childRect" fact="0.43"/>
              <dgm:constr type="l" for="ch" forName="parentText"/>
              <dgm:constr type="t" for="ch" forName="parentText" refType="h" refFor="ch" refForName="childRect"/>
              <dgm:constr type="w" for="ch" forName="parentRect" refType="w" fact="0.923"/>
              <dgm:constr type="h" for="ch" forName="parentRect" refType="h" refFor="ch" refForName="parentText"/>
              <dgm:constr type="l" for="ch" forName="parentRect"/>
              <dgm:constr type="t" for="ch" forName="parentRect" refType="t" refFor="ch" refForName="parentText"/>
              <dgm:constr type="w" for="ch" forName="adorn" refType="w" refFor="ch" refForName="parentRect" fact="0.35"/>
              <dgm:constr type="h" for="ch" forName="adorn" refType="w" refFor="ch" refForName="parentRect" fact="0.35"/>
              <dgm:constr type="b" for="ch" forName="adorn" refType="h"/>
              <dgm:constr type="r" for="ch" forName="adorn" refType="w"/>
            </dgm:constrLst>
          </dgm:if>
          <dgm:else name="Name5">
            <dgm:constrLst>
              <dgm:constr type="w" val="1"/>
              <dgm:constr type="h" refType="w" fact="1.06"/>
              <dgm:constr type="h" for="ch" forName="childRect" refType="h" fact="0.65"/>
              <dgm:constr type="w" for="ch" forName="childRect" refType="w" fact="0.923"/>
              <dgm:constr type="r" for="ch" forName="childRect" refType="w"/>
              <dgm:constr type="t" for="ch" forName="childRect"/>
              <dgm:constr type="w" for="ch" forName="parentText" refType="w" fact="0.65"/>
              <dgm:constr type="h" for="ch" forName="parentText" refType="h" refFor="ch" refForName="childRect" fact="0.43"/>
              <dgm:constr type="r" for="ch" forName="parentText" refType="w"/>
              <dgm:constr type="t" for="ch" forName="parentText" refType="h" refFor="ch" refForName="childRect"/>
              <dgm:constr type="w" for="ch" forName="parentRect" refType="w" fact="0.923"/>
              <dgm:constr type="h" for="ch" forName="parentRect" refType="h" refFor="ch" refForName="parentText"/>
              <dgm:constr type="r" for="ch" forName="parentRect" refType="w"/>
              <dgm:constr type="t" for="ch" forName="parentRect" refType="t" refFor="ch" refForName="parentText"/>
              <dgm:constr type="w" for="ch" forName="adorn" refType="w" refFor="ch" refForName="parentRect" fact="0.35"/>
              <dgm:constr type="h" for="ch" forName="adorn" refType="w" refFor="ch" refForName="parentRect" fact="0.35"/>
              <dgm:constr type="b" for="ch" forName="adorn" refType="h"/>
              <dgm:constr type="l" for="ch" forName="adorn"/>
            </dgm:constrLst>
          </dgm:else>
        </dgm:choose>
        <dgm:ruleLst/>
        <dgm:layoutNode name="childRect" styleLbl="bgAcc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ound2SameRect" r:blip="">
            <dgm:adjLst>
              <dgm:adj idx="1" val="0.08"/>
            </dgm:adjLst>
          </dgm:shape>
          <dgm:presOf axis="des" ptType="node"/>
          <dgm:constrLst>
            <dgm:constr type="secFontSz" refType="primFontSz"/>
            <dgm:constr type="tMarg" refType="primFontSz" fact="0.3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layoutNode name="parentText">
          <dgm:varLst>
            <dgm:chMax val="0"/>
            <dgm:bulletEnabled val="1"/>
          </dgm:varLst>
          <dgm:choose name="Name6">
            <dgm:if name="Name7" func="var" arg="dir" op="equ" val="norm">
              <dgm:alg type="tx">
                <dgm:param type="parTxLTRAlign" val="l"/>
                <dgm:param type="parTxRTLAlign" val="l"/>
              </dgm:alg>
            </dgm:if>
            <dgm:else name="Name8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ect" r:blip="" zOrderOff="1" hideGeom="1">
            <dgm:adjLst/>
          </dgm:shape>
          <dgm:presOf axis="self" ptType="node"/>
          <dgm:constrLst>
            <dgm:constr type="tMarg"/>
            <dgm:constr type="bMarg"/>
            <dgm:constr type="lMarg" refType="primFontSz" fact="0.3"/>
            <dgm:constr type="rMarg" refType="primFontSz" fact="0.1"/>
          </dgm:constrLst>
          <dgm:ruleLst>
            <dgm:rule type="primFontSz" val="5" fact="NaN" max="NaN"/>
          </dgm:ruleLst>
        </dgm:layoutNode>
        <dgm:layoutNode name="parentRect" styleLbl="alignNode1">
          <dgm:alg type="sp"/>
          <dgm:shape xmlns:r="http://schemas.openxmlformats.org/officeDocument/2006/relationships" type="rect" r:blip="">
            <dgm:adjLst/>
          </dgm:shape>
          <dgm:presOf axis="self" ptType="node"/>
          <dgm:constrLst/>
          <dgm:ruleLst/>
        </dgm:layoutNode>
        <dgm:layoutNode name="adorn" styleLbl="fgAccFollowNod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w" val="1"/>
            <dgm:constr type="h" refType="w"/>
          </dgm:constrLst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bList2#3">
  <dgm:title val=""/>
  <dgm:desc val=""/>
  <dgm:catLst>
    <dgm:cat type="list" pri="7000"/>
    <dgm:cat type="convert" pri="16000"/>
    <dgm:cat type="picture" pri="28000"/>
    <dgm:cat type="pictureconvert" pri="28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dir/>
      <dgm:animLvl val="lvl"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w" for="ch" ptType="sibTrans" refType="w" refFor="ch" refForName="compNode" op="equ" fact="0.08"/>
      <dgm:constr type="sp" refType="w" refFor="ch" refForName="compNode" op="equ" fact="0.16"/>
      <dgm:constr type="primFontSz" for="des" forName="parentText" op="equ" val="65"/>
      <dgm:constr type="primFontSz" for="des" forName="childRect" op="equ" val="65"/>
    </dgm:constrLst>
    <dgm:ruleLst/>
    <dgm:forEach name="nodesForEach" axis="ch" ptType="node">
      <dgm:layoutNode name="compNode">
        <dgm:alg type="composite">
          <dgm:param type="ar" val="0.943"/>
        </dgm:alg>
        <dgm:shape xmlns:r="http://schemas.openxmlformats.org/officeDocument/2006/relationships" r:blip="">
          <dgm:adjLst/>
        </dgm:shape>
        <dgm:presOf/>
        <dgm:choose name="Name3">
          <dgm:if name="Name4" axis="self" func="var" arg="dir" op="equ" val="norm">
            <dgm:constrLst>
              <dgm:constr type="w" val="1"/>
              <dgm:constr type="h" refType="w" fact="1.06"/>
              <dgm:constr type="h" for="ch" forName="childRect" refType="h" fact="0.65"/>
              <dgm:constr type="w" for="ch" forName="childRect" refType="w" fact="0.923"/>
              <dgm:constr type="l" for="ch" forName="childRect"/>
              <dgm:constr type="t" for="ch" forName="childRect"/>
              <dgm:constr type="w" for="ch" forName="parentText" refType="w" fact="0.65"/>
              <dgm:constr type="h" for="ch" forName="parentText" refType="h" refFor="ch" refForName="childRect" fact="0.43"/>
              <dgm:constr type="l" for="ch" forName="parentText"/>
              <dgm:constr type="t" for="ch" forName="parentText" refType="h" refFor="ch" refForName="childRect"/>
              <dgm:constr type="w" for="ch" forName="parentRect" refType="w" fact="0.923"/>
              <dgm:constr type="h" for="ch" forName="parentRect" refType="h" refFor="ch" refForName="parentText"/>
              <dgm:constr type="l" for="ch" forName="parentRect"/>
              <dgm:constr type="t" for="ch" forName="parentRect" refType="t" refFor="ch" refForName="parentText"/>
              <dgm:constr type="w" for="ch" forName="adorn" refType="w" refFor="ch" refForName="parentRect" fact="0.35"/>
              <dgm:constr type="h" for="ch" forName="adorn" refType="w" refFor="ch" refForName="parentRect" fact="0.35"/>
              <dgm:constr type="b" for="ch" forName="adorn" refType="h"/>
              <dgm:constr type="r" for="ch" forName="adorn" refType="w"/>
            </dgm:constrLst>
          </dgm:if>
          <dgm:else name="Name5">
            <dgm:constrLst>
              <dgm:constr type="w" val="1"/>
              <dgm:constr type="h" refType="w" fact="1.06"/>
              <dgm:constr type="h" for="ch" forName="childRect" refType="h" fact="0.65"/>
              <dgm:constr type="w" for="ch" forName="childRect" refType="w" fact="0.923"/>
              <dgm:constr type="r" for="ch" forName="childRect" refType="w"/>
              <dgm:constr type="t" for="ch" forName="childRect"/>
              <dgm:constr type="w" for="ch" forName="parentText" refType="w" fact="0.65"/>
              <dgm:constr type="h" for="ch" forName="parentText" refType="h" refFor="ch" refForName="childRect" fact="0.43"/>
              <dgm:constr type="r" for="ch" forName="parentText" refType="w"/>
              <dgm:constr type="t" for="ch" forName="parentText" refType="h" refFor="ch" refForName="childRect"/>
              <dgm:constr type="w" for="ch" forName="parentRect" refType="w" fact="0.923"/>
              <dgm:constr type="h" for="ch" forName="parentRect" refType="h" refFor="ch" refForName="parentText"/>
              <dgm:constr type="r" for="ch" forName="parentRect" refType="w"/>
              <dgm:constr type="t" for="ch" forName="parentRect" refType="t" refFor="ch" refForName="parentText"/>
              <dgm:constr type="w" for="ch" forName="adorn" refType="w" refFor="ch" refForName="parentRect" fact="0.35"/>
              <dgm:constr type="h" for="ch" forName="adorn" refType="w" refFor="ch" refForName="parentRect" fact="0.35"/>
              <dgm:constr type="b" for="ch" forName="adorn" refType="h"/>
              <dgm:constr type="l" for="ch" forName="adorn"/>
            </dgm:constrLst>
          </dgm:else>
        </dgm:choose>
        <dgm:ruleLst/>
        <dgm:layoutNode name="childRect" styleLbl="bgAcc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ound2SameRect" r:blip="">
            <dgm:adjLst>
              <dgm:adj idx="1" val="0.08"/>
            </dgm:adjLst>
          </dgm:shape>
          <dgm:presOf axis="des" ptType="node"/>
          <dgm:constrLst>
            <dgm:constr type="secFontSz" refType="primFontSz"/>
            <dgm:constr type="tMarg" refType="primFontSz" fact="0.3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layoutNode name="parentText">
          <dgm:varLst>
            <dgm:chMax val="0"/>
            <dgm:bulletEnabled val="1"/>
          </dgm:varLst>
          <dgm:choose name="Name6">
            <dgm:if name="Name7" func="var" arg="dir" op="equ" val="norm">
              <dgm:alg type="tx">
                <dgm:param type="parTxLTRAlign" val="l"/>
                <dgm:param type="parTxRTLAlign" val="l"/>
              </dgm:alg>
            </dgm:if>
            <dgm:else name="Name8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ect" r:blip="" zOrderOff="1" hideGeom="1">
            <dgm:adjLst/>
          </dgm:shape>
          <dgm:presOf axis="self" ptType="node"/>
          <dgm:constrLst>
            <dgm:constr type="tMarg"/>
            <dgm:constr type="bMarg"/>
            <dgm:constr type="lMarg" refType="primFontSz" fact="0.3"/>
            <dgm:constr type="rMarg" refType="primFontSz" fact="0.1"/>
          </dgm:constrLst>
          <dgm:ruleLst>
            <dgm:rule type="primFontSz" val="5" fact="NaN" max="NaN"/>
          </dgm:ruleLst>
        </dgm:layoutNode>
        <dgm:layoutNode name="parentRect" styleLbl="alignNode1">
          <dgm:alg type="sp"/>
          <dgm:shape xmlns:r="http://schemas.openxmlformats.org/officeDocument/2006/relationships" type="rect" r:blip="">
            <dgm:adjLst/>
          </dgm:shape>
          <dgm:presOf axis="self" ptType="node"/>
          <dgm:constrLst/>
          <dgm:ruleLst/>
        </dgm:layoutNode>
        <dgm:layoutNode name="adorn" styleLbl="fgAccFollowNod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w" val="1"/>
            <dgm:constr type="h" refType="w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14FC7-8958-4C2A-8940-CD549A3FD704}" type="datetimeFigureOut">
              <a:rPr lang="cs-CZ" smtClean="0"/>
              <a:pPr/>
              <a:t>24.3.2013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3D9ED-6163-454E-9FC2-9BE72CE2C77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5348295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14FC7-8958-4C2A-8940-CD549A3FD704}" type="datetimeFigureOut">
              <a:rPr lang="cs-CZ" smtClean="0"/>
              <a:pPr/>
              <a:t>24.3.2013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3D9ED-6163-454E-9FC2-9BE72CE2C77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40152137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14FC7-8958-4C2A-8940-CD549A3FD704}" type="datetimeFigureOut">
              <a:rPr lang="cs-CZ" smtClean="0"/>
              <a:pPr/>
              <a:t>24.3.2013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3D9ED-6163-454E-9FC2-9BE72CE2C77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5151321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14FC7-8958-4C2A-8940-CD549A3FD704}" type="datetimeFigureOut">
              <a:rPr lang="cs-CZ" smtClean="0"/>
              <a:pPr/>
              <a:t>24.3.2013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3D9ED-6163-454E-9FC2-9BE72CE2C77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3287429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14FC7-8958-4C2A-8940-CD549A3FD704}" type="datetimeFigureOut">
              <a:rPr lang="cs-CZ" smtClean="0"/>
              <a:pPr/>
              <a:t>24.3.2013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3D9ED-6163-454E-9FC2-9BE72CE2C77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0575108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14FC7-8958-4C2A-8940-CD549A3FD704}" type="datetimeFigureOut">
              <a:rPr lang="cs-CZ" smtClean="0"/>
              <a:pPr/>
              <a:t>24.3.2013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3D9ED-6163-454E-9FC2-9BE72CE2C77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9957350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14FC7-8958-4C2A-8940-CD549A3FD704}" type="datetimeFigureOut">
              <a:rPr lang="cs-CZ" smtClean="0"/>
              <a:pPr/>
              <a:t>24.3.2013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3D9ED-6163-454E-9FC2-9BE72CE2C77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9891448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14FC7-8958-4C2A-8940-CD549A3FD704}" type="datetimeFigureOut">
              <a:rPr lang="cs-CZ" smtClean="0"/>
              <a:pPr/>
              <a:t>24.3.2013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3D9ED-6163-454E-9FC2-9BE72CE2C77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8317787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14FC7-8958-4C2A-8940-CD549A3FD704}" type="datetimeFigureOut">
              <a:rPr lang="cs-CZ" smtClean="0"/>
              <a:pPr/>
              <a:t>24.3.2013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3D9ED-6163-454E-9FC2-9BE72CE2C77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3588580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14FC7-8958-4C2A-8940-CD549A3FD704}" type="datetimeFigureOut">
              <a:rPr lang="cs-CZ" smtClean="0"/>
              <a:pPr/>
              <a:t>24.3.2013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3D9ED-6163-454E-9FC2-9BE72CE2C77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3669815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14FC7-8958-4C2A-8940-CD549A3FD704}" type="datetimeFigureOut">
              <a:rPr lang="cs-CZ" smtClean="0"/>
              <a:pPr/>
              <a:t>24.3.2013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3D9ED-6163-454E-9FC2-9BE72CE2C77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5875110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A14FC7-8958-4C2A-8940-CD549A3FD704}" type="datetimeFigureOut">
              <a:rPr lang="cs-CZ" smtClean="0"/>
              <a:pPr/>
              <a:t>24.3.2013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83D9ED-6163-454E-9FC2-9BE72CE2C77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5792269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wmf"/><Relationship Id="rId3" Type="http://schemas.openxmlformats.org/officeDocument/2006/relationships/diagramLayout" Target="../diagrams/layout1.xml"/><Relationship Id="rId7" Type="http://schemas.openxmlformats.org/officeDocument/2006/relationships/image" Target="../media/image3.wmf"/><Relationship Id="rId12" Type="http://schemas.microsoft.com/office/2007/relationships/diagramDrawing" Target="../diagrams/drawing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wmf"/><Relationship Id="rId11" Type="http://schemas.openxmlformats.org/officeDocument/2006/relationships/image" Target="../media/image7.wmf"/><Relationship Id="rId5" Type="http://schemas.openxmlformats.org/officeDocument/2006/relationships/diagramColors" Target="../diagrams/colors1.xml"/><Relationship Id="rId10" Type="http://schemas.openxmlformats.org/officeDocument/2006/relationships/image" Target="../media/image6.wmf"/><Relationship Id="rId4" Type="http://schemas.openxmlformats.org/officeDocument/2006/relationships/diagramQuickStyle" Target="../diagrams/quickStyle1.xml"/><Relationship Id="rId9" Type="http://schemas.openxmlformats.org/officeDocument/2006/relationships/image" Target="../media/image5.w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wmf"/><Relationship Id="rId3" Type="http://schemas.openxmlformats.org/officeDocument/2006/relationships/diagramLayout" Target="../diagrams/layout2.xml"/><Relationship Id="rId7" Type="http://schemas.openxmlformats.org/officeDocument/2006/relationships/image" Target="../media/image3.wmf"/><Relationship Id="rId12" Type="http://schemas.microsoft.com/office/2007/relationships/diagramDrawing" Target="../diagrams/drawing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wmf"/><Relationship Id="rId11" Type="http://schemas.openxmlformats.org/officeDocument/2006/relationships/image" Target="../media/image7.wmf"/><Relationship Id="rId5" Type="http://schemas.openxmlformats.org/officeDocument/2006/relationships/diagramColors" Target="../diagrams/colors2.xml"/><Relationship Id="rId10" Type="http://schemas.openxmlformats.org/officeDocument/2006/relationships/image" Target="../media/image6.wmf"/><Relationship Id="rId4" Type="http://schemas.openxmlformats.org/officeDocument/2006/relationships/diagramQuickStyle" Target="../diagrams/quickStyle2.xml"/><Relationship Id="rId9" Type="http://schemas.openxmlformats.org/officeDocument/2006/relationships/image" Target="../media/image5.w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wmf"/><Relationship Id="rId3" Type="http://schemas.openxmlformats.org/officeDocument/2006/relationships/diagramLayout" Target="../diagrams/layout3.xml"/><Relationship Id="rId7" Type="http://schemas.openxmlformats.org/officeDocument/2006/relationships/image" Target="../media/image3.wmf"/><Relationship Id="rId12" Type="http://schemas.microsoft.com/office/2007/relationships/diagramDrawing" Target="../diagrams/drawing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wmf"/><Relationship Id="rId11" Type="http://schemas.openxmlformats.org/officeDocument/2006/relationships/image" Target="../media/image7.wmf"/><Relationship Id="rId5" Type="http://schemas.openxmlformats.org/officeDocument/2006/relationships/diagramColors" Target="../diagrams/colors3.xml"/><Relationship Id="rId10" Type="http://schemas.openxmlformats.org/officeDocument/2006/relationships/image" Target="../media/image6.wmf"/><Relationship Id="rId4" Type="http://schemas.openxmlformats.org/officeDocument/2006/relationships/diagramQuickStyle" Target="../diagrams/quickStyle3.xml"/><Relationship Id="rId9" Type="http://schemas.openxmlformats.org/officeDocument/2006/relationships/image" Target="../media/image5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LITTLE RED RIDING HOOD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Radana </a:t>
            </a:r>
            <a:r>
              <a:rPr lang="cs-CZ" dirty="0" smtClean="0"/>
              <a:t>Bořilová</a:t>
            </a:r>
          </a:p>
          <a:p>
            <a:r>
              <a:rPr lang="cs-CZ" dirty="0" smtClean="0"/>
              <a:t>VY_32_INOVACE_082</a:t>
            </a:r>
          </a:p>
          <a:p>
            <a:r>
              <a:rPr lang="cs-CZ" smtClean="0"/>
              <a:t>ZŠ Jenišovice</a:t>
            </a:r>
            <a:endParaRPr lang="cs-CZ" dirty="0"/>
          </a:p>
        </p:txBody>
      </p:sp>
      <p:pic>
        <p:nvPicPr>
          <p:cNvPr id="4" name="Picture 2" descr="http://www.email.cz/getAttachment?session=N%AFA%C3%AC%C2%11M%00%3Du%C6f%24%BFR%02zc%17%24l%FBQ%9F%3C%8B%1D%D1%CFvA%09%7D.%AAA%24%F0%B8%08%039-%D1%F0W%D3%038V%18%0F%7EPl%21a-%AF%C06%5D%BC%F5%1C9%01%11%B5%B3%06%3E%F3%B3%84%99an_%05p%99%23%A1N%A6%8C%E3%17%C91%A9%60%E84L%FA%8Fqv%9E%C9%CC%FBUv%E0%09%A0%09%0A3%5D%B8n%0F%0F%C7%FA%D0%29y%CC%CF%E5%E2%EB%15%D4%88%83%A45%09%92%25%3C%F3%F0J%D2%AB%0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24882" y="-21570"/>
            <a:ext cx="9169896" cy="17729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42368956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LITTLE RED RIDING HOOD</a:t>
            </a:r>
            <a:endParaRPr lang="cs-CZ" dirty="0"/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477850759"/>
              </p:ext>
            </p:extLst>
          </p:nvPr>
        </p:nvGraphicFramePr>
        <p:xfrm>
          <a:off x="457200" y="1600200"/>
          <a:ext cx="8229600" cy="2225040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basket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košík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forest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les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hood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kapuce,čepec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wolf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vlk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way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cesta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Grandmother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babička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4640441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LITTLE RED RIDING HOOD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3467078252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2050" name="Picture 2" descr="C:\Documents and Settings\u s e r\Local Settings\Temporary Internet Files\Content.IE5\77JX6BY2\MC900280880[1].wmf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619673" y="1556792"/>
            <a:ext cx="1224135" cy="15801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C:\Documents and Settings\u s e r\Local Settings\Temporary Internet Files\Content.IE5\2LEWIUPV\MC900412368[1].wmf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887107" y="1661796"/>
            <a:ext cx="1282700" cy="13701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C:\Documents and Settings\u s e r\Local Settings\Temporary Internet Files\Content.IE5\77JX6BY2\MC900233679[1].wmf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796136" y="1585776"/>
            <a:ext cx="1612282" cy="15511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2055" name="Picture 7" descr="C:\Documents and Settings\u s e r\Local Settings\Temporary Internet Files\Content.IE5\D7GTS4G5\MC900230965[1].wmf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996412" y="3861048"/>
            <a:ext cx="1407814" cy="15768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2056" name="Picture 8" descr="C:\Documents and Settings\u s e r\Local Settings\Temporary Internet Files\Content.IE5\YO44RX8J\MC900104980[1].wmf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327398" y="3743741"/>
            <a:ext cx="1808683" cy="18114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2057" name="Picture 9" descr="C:\Documents and Settings\u s e r\Local Settings\Temporary Internet Files\Content.IE5\D7GTS4G5\MC900157197[1].wmf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899002" y="3861048"/>
            <a:ext cx="1270806" cy="15768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7656667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LITTLE RED RIDING HOOD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1008203154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Picture 2" descr="C:\Documents and Settings\u s e r\Local Settings\Temporary Internet Files\Content.IE5\77JX6BY2\MC900280880[1].wmf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619673" y="1556792"/>
            <a:ext cx="1224135" cy="15801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4" descr="C:\Documents and Settings\u s e r\Local Settings\Temporary Internet Files\Content.IE5\2LEWIUPV\MC900412368[1].wmf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887107" y="1661796"/>
            <a:ext cx="1282700" cy="13701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6" descr="C:\Documents and Settings\u s e r\Local Settings\Temporary Internet Files\Content.IE5\77JX6BY2\MC900233679[1].wmf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796136" y="1585776"/>
            <a:ext cx="1612282" cy="15511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7" descr="C:\Documents and Settings\u s e r\Local Settings\Temporary Internet Files\Content.IE5\D7GTS4G5\MC900230965[1].wmf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996412" y="3861048"/>
            <a:ext cx="1407814" cy="15768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8" descr="C:\Documents and Settings\u s e r\Local Settings\Temporary Internet Files\Content.IE5\YO44RX8J\MC900104980[1].wmf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327398" y="3743741"/>
            <a:ext cx="1808683" cy="18114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9" descr="C:\Documents and Settings\u s e r\Local Settings\Temporary Internet Files\Content.IE5\D7GTS4G5\MC900157197[1].wmf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899002" y="3861048"/>
            <a:ext cx="1270806" cy="15768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7295273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LITTLE RED RIDING HOOD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956111942"/>
              </p:ext>
            </p:extLst>
          </p:nvPr>
        </p:nvGraphicFramePr>
        <p:xfrm>
          <a:off x="3635896" y="2924944"/>
          <a:ext cx="1656184" cy="2196438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1656184"/>
              </a:tblGrid>
              <a:tr h="366073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hood</a:t>
                      </a:r>
                      <a:endParaRPr lang="cs-CZ" dirty="0"/>
                    </a:p>
                  </a:txBody>
                  <a:tcPr/>
                </a:tc>
              </a:tr>
              <a:tr h="366073">
                <a:tc>
                  <a:txBody>
                    <a:bodyPr/>
                    <a:lstStyle/>
                    <a:p>
                      <a:r>
                        <a:rPr lang="cs-CZ" dirty="0" smtClean="0"/>
                        <a:t>basket</a:t>
                      </a:r>
                      <a:endParaRPr lang="cs-CZ" dirty="0"/>
                    </a:p>
                  </a:txBody>
                  <a:tcPr/>
                </a:tc>
              </a:tr>
              <a:tr h="366073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wolf</a:t>
                      </a:r>
                      <a:endParaRPr lang="cs-CZ" dirty="0"/>
                    </a:p>
                  </a:txBody>
                  <a:tcPr/>
                </a:tc>
              </a:tr>
              <a:tr h="366073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Grandmother</a:t>
                      </a:r>
                      <a:endParaRPr lang="cs-CZ" dirty="0"/>
                    </a:p>
                  </a:txBody>
                  <a:tcPr/>
                </a:tc>
              </a:tr>
              <a:tr h="366073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way</a:t>
                      </a:r>
                      <a:endParaRPr lang="cs-CZ" dirty="0"/>
                    </a:p>
                  </a:txBody>
                  <a:tcPr/>
                </a:tc>
              </a:tr>
              <a:tr h="366073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forest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Zástupný symbol pro obsah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2883541922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6" name="Picture 2" descr="C:\Documents and Settings\u s e r\Local Settings\Temporary Internet Files\Content.IE5\77JX6BY2\MC900280880[1].wmf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699895" y="1235764"/>
            <a:ext cx="1224135" cy="15801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4" descr="C:\Documents and Settings\u s e r\Local Settings\Temporary Internet Files\Content.IE5\2LEWIUPV\MC900412368[1].wmf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30535" y="1340768"/>
            <a:ext cx="1282700" cy="13701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6" descr="C:\Documents and Settings\u s e r\Local Settings\Temporary Internet Files\Content.IE5\77JX6BY2\MC900233679[1].wmf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848150" y="3085457"/>
            <a:ext cx="1612282" cy="15511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7" descr="C:\Documents and Settings\u s e r\Local Settings\Temporary Internet Files\Content.IE5\D7GTS4G5\MC900230965[1].wmf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516216" y="4885049"/>
            <a:ext cx="1407814" cy="15768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8" descr="C:\Documents and Settings\u s e r\Local Settings\Temporary Internet Files\Content.IE5\YO44RX8J\MC900104980[1].wmf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67544" y="4526113"/>
            <a:ext cx="1808683" cy="18114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9" descr="C:\Documents and Settings\u s e r\Local Settings\Temporary Internet Files\Content.IE5\D7GTS4G5\MC900157197[1].wmf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763688" y="3125994"/>
            <a:ext cx="1270806" cy="15768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420815162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49</Words>
  <Application>Microsoft Office PowerPoint</Application>
  <PresentationFormat>Předvádění na obrazovce (4:3)</PresentationFormat>
  <Paragraphs>32</Paragraphs>
  <Slides>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6" baseType="lpstr">
      <vt:lpstr>Motiv systému Office</vt:lpstr>
      <vt:lpstr>LITTLE RED RIDING HOOD</vt:lpstr>
      <vt:lpstr>LITTLE RED RIDING HOOD</vt:lpstr>
      <vt:lpstr>LITTLE RED RIDING HOOD</vt:lpstr>
      <vt:lpstr>LITTLE RED RIDING HOOD</vt:lpstr>
      <vt:lpstr>LITTLE RED RIDING HOOD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LITTLE RED RIDING HOOD</dc:title>
  <dc:creator>PC</dc:creator>
  <cp:lastModifiedBy>Pavel Vlček</cp:lastModifiedBy>
  <cp:revision>5</cp:revision>
  <dcterms:created xsi:type="dcterms:W3CDTF">2013-02-12T19:35:15Z</dcterms:created>
  <dcterms:modified xsi:type="dcterms:W3CDTF">2013-03-24T21:31:22Z</dcterms:modified>
</cp:coreProperties>
</file>