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CF6A33-152B-4855-9E94-D82FFBACFFF8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D6DF6F7-B5DA-43DC-A2D4-EE5132E4ED68}">
      <dgm:prSet phldrT="[Text]"/>
      <dgm:spPr/>
      <dgm:t>
        <a:bodyPr/>
        <a:lstStyle/>
        <a:p>
          <a:r>
            <a:rPr lang="cs-CZ" dirty="0" err="1" smtClean="0"/>
            <a:t>slide</a:t>
          </a:r>
          <a:endParaRPr lang="cs-CZ" dirty="0"/>
        </a:p>
      </dgm:t>
    </dgm:pt>
    <dgm:pt modelId="{31201269-706C-47BC-BD35-1C6EF3052F26}" type="parTrans" cxnId="{7625808F-8016-44D2-BE04-A4A7E9D33A3A}">
      <dgm:prSet/>
      <dgm:spPr/>
      <dgm:t>
        <a:bodyPr/>
        <a:lstStyle/>
        <a:p>
          <a:endParaRPr lang="cs-CZ"/>
        </a:p>
      </dgm:t>
    </dgm:pt>
    <dgm:pt modelId="{CDA02211-A378-4101-BED3-358060B39D53}" type="sibTrans" cxnId="{7625808F-8016-44D2-BE04-A4A7E9D33A3A}">
      <dgm:prSet/>
      <dgm:spPr/>
      <dgm:t>
        <a:bodyPr/>
        <a:lstStyle/>
        <a:p>
          <a:endParaRPr lang="cs-CZ"/>
        </a:p>
      </dgm:t>
    </dgm:pt>
    <dgm:pt modelId="{FAF9681C-0917-4908-AF21-1E57E2E72F26}">
      <dgm:prSet phldrT="[Text]"/>
      <dgm:spPr/>
      <dgm:t>
        <a:bodyPr/>
        <a:lstStyle/>
        <a:p>
          <a:r>
            <a:rPr lang="cs-CZ" dirty="0" smtClean="0"/>
            <a:t>bike</a:t>
          </a:r>
          <a:endParaRPr lang="cs-CZ" dirty="0"/>
        </a:p>
      </dgm:t>
    </dgm:pt>
    <dgm:pt modelId="{9E1E712F-6033-4FB8-9121-474EFA913ACC}" type="parTrans" cxnId="{A0669B89-9C5B-4CF2-9A1A-62CEBC35261C}">
      <dgm:prSet/>
      <dgm:spPr/>
      <dgm:t>
        <a:bodyPr/>
        <a:lstStyle/>
        <a:p>
          <a:endParaRPr lang="cs-CZ"/>
        </a:p>
      </dgm:t>
    </dgm:pt>
    <dgm:pt modelId="{4C2590EC-150B-452A-B1FB-CBE4E55C46C7}" type="sibTrans" cxnId="{A0669B89-9C5B-4CF2-9A1A-62CEBC35261C}">
      <dgm:prSet/>
      <dgm:spPr/>
      <dgm:t>
        <a:bodyPr/>
        <a:lstStyle/>
        <a:p>
          <a:endParaRPr lang="cs-CZ"/>
        </a:p>
      </dgm:t>
    </dgm:pt>
    <dgm:pt modelId="{D1AA2864-4C7B-4920-B2FF-7C4FF6F14B0B}">
      <dgm:prSet phldrT="[Text]"/>
      <dgm:spPr/>
      <dgm:t>
        <a:bodyPr/>
        <a:lstStyle/>
        <a:p>
          <a:r>
            <a:rPr lang="cs-CZ" dirty="0" err="1" smtClean="0"/>
            <a:t>sandpit</a:t>
          </a:r>
          <a:endParaRPr lang="cs-CZ" dirty="0"/>
        </a:p>
      </dgm:t>
    </dgm:pt>
    <dgm:pt modelId="{0B4C3481-BD6F-421E-B811-2FDE7AC3B73B}" type="parTrans" cxnId="{413A62D6-29B8-44A0-AB5D-45949462336E}">
      <dgm:prSet/>
      <dgm:spPr/>
      <dgm:t>
        <a:bodyPr/>
        <a:lstStyle/>
        <a:p>
          <a:endParaRPr lang="cs-CZ"/>
        </a:p>
      </dgm:t>
    </dgm:pt>
    <dgm:pt modelId="{2A6B2544-A62B-465A-9B79-B24B858CFE98}" type="sibTrans" cxnId="{413A62D6-29B8-44A0-AB5D-45949462336E}">
      <dgm:prSet/>
      <dgm:spPr/>
      <dgm:t>
        <a:bodyPr/>
        <a:lstStyle/>
        <a:p>
          <a:endParaRPr lang="cs-CZ"/>
        </a:p>
      </dgm:t>
    </dgm:pt>
    <dgm:pt modelId="{17430DB7-26AA-472A-8DCA-27086B6214D5}">
      <dgm:prSet/>
      <dgm:spPr/>
      <dgm:t>
        <a:bodyPr/>
        <a:lstStyle/>
        <a:p>
          <a:r>
            <a:rPr lang="cs-CZ" dirty="0" err="1" smtClean="0"/>
            <a:t>ladder</a:t>
          </a:r>
          <a:endParaRPr lang="cs-CZ" dirty="0"/>
        </a:p>
      </dgm:t>
    </dgm:pt>
    <dgm:pt modelId="{2C936403-BBEA-4B0E-B0BD-C38D510D6323}" type="parTrans" cxnId="{7EFA9401-8187-4DB2-B298-F2DE13C2AF1F}">
      <dgm:prSet/>
      <dgm:spPr/>
      <dgm:t>
        <a:bodyPr/>
        <a:lstStyle/>
        <a:p>
          <a:endParaRPr lang="cs-CZ"/>
        </a:p>
      </dgm:t>
    </dgm:pt>
    <dgm:pt modelId="{69D48BFC-127D-43C9-806D-909345FA98A5}" type="sibTrans" cxnId="{7EFA9401-8187-4DB2-B298-F2DE13C2AF1F}">
      <dgm:prSet/>
      <dgm:spPr/>
      <dgm:t>
        <a:bodyPr/>
        <a:lstStyle/>
        <a:p>
          <a:endParaRPr lang="cs-CZ"/>
        </a:p>
      </dgm:t>
    </dgm:pt>
    <dgm:pt modelId="{5ED5FA51-AFB7-46B0-9383-1E40F04F2176}">
      <dgm:prSet/>
      <dgm:spPr/>
      <dgm:t>
        <a:bodyPr/>
        <a:lstStyle/>
        <a:p>
          <a:r>
            <a:rPr lang="cs-CZ" dirty="0" err="1" smtClean="0"/>
            <a:t>skipping</a:t>
          </a:r>
          <a:r>
            <a:rPr lang="cs-CZ" dirty="0" smtClean="0"/>
            <a:t> </a:t>
          </a:r>
          <a:r>
            <a:rPr lang="cs-CZ" dirty="0" err="1" smtClean="0"/>
            <a:t>rope</a:t>
          </a:r>
          <a:endParaRPr lang="cs-CZ" dirty="0"/>
        </a:p>
      </dgm:t>
    </dgm:pt>
    <dgm:pt modelId="{624C7AA2-D576-4993-9A78-ED6912AEE2DA}" type="parTrans" cxnId="{6C30F392-9FD3-4BCB-8347-484E4CE14E1C}">
      <dgm:prSet/>
      <dgm:spPr/>
      <dgm:t>
        <a:bodyPr/>
        <a:lstStyle/>
        <a:p>
          <a:endParaRPr lang="cs-CZ"/>
        </a:p>
      </dgm:t>
    </dgm:pt>
    <dgm:pt modelId="{469FC147-EF07-4335-9FDA-0E0F4357BBB5}" type="sibTrans" cxnId="{6C30F392-9FD3-4BCB-8347-484E4CE14E1C}">
      <dgm:prSet/>
      <dgm:spPr/>
      <dgm:t>
        <a:bodyPr/>
        <a:lstStyle/>
        <a:p>
          <a:endParaRPr lang="cs-CZ"/>
        </a:p>
      </dgm:t>
    </dgm:pt>
    <dgm:pt modelId="{B9FA27AA-7A59-484A-A62B-6DD4837E35AC}">
      <dgm:prSet/>
      <dgm:spPr/>
      <dgm:t>
        <a:bodyPr/>
        <a:lstStyle/>
        <a:p>
          <a:r>
            <a:rPr lang="cs-CZ" dirty="0" smtClean="0"/>
            <a:t>swing</a:t>
          </a:r>
          <a:endParaRPr lang="cs-CZ" dirty="0"/>
        </a:p>
      </dgm:t>
    </dgm:pt>
    <dgm:pt modelId="{B10C70F4-DC3F-4365-8B82-A29FC7CECAE6}" type="parTrans" cxnId="{2E284541-0509-46AC-8B79-79D5D7169AD8}">
      <dgm:prSet/>
      <dgm:spPr/>
      <dgm:t>
        <a:bodyPr/>
        <a:lstStyle/>
        <a:p>
          <a:endParaRPr lang="cs-CZ"/>
        </a:p>
      </dgm:t>
    </dgm:pt>
    <dgm:pt modelId="{0722C971-3493-4140-841B-8F72DF9007DB}" type="sibTrans" cxnId="{2E284541-0509-46AC-8B79-79D5D7169AD8}">
      <dgm:prSet/>
      <dgm:spPr/>
      <dgm:t>
        <a:bodyPr/>
        <a:lstStyle/>
        <a:p>
          <a:endParaRPr lang="cs-CZ"/>
        </a:p>
      </dgm:t>
    </dgm:pt>
    <dgm:pt modelId="{2DB50A73-BDCE-4530-A663-3CCB0AA1CEA5}">
      <dgm:prSet/>
      <dgm:spPr/>
      <dgm:t>
        <a:bodyPr/>
        <a:lstStyle/>
        <a:p>
          <a:r>
            <a:rPr lang="cs-CZ" dirty="0" err="1" smtClean="0"/>
            <a:t>skates</a:t>
          </a:r>
          <a:endParaRPr lang="cs-CZ" dirty="0"/>
        </a:p>
      </dgm:t>
    </dgm:pt>
    <dgm:pt modelId="{B6AE6B02-C64F-41F3-8A73-426CBA268822}" type="parTrans" cxnId="{C0525449-ACEB-4A7B-9817-BBF181794323}">
      <dgm:prSet/>
      <dgm:spPr/>
      <dgm:t>
        <a:bodyPr/>
        <a:lstStyle/>
        <a:p>
          <a:endParaRPr lang="cs-CZ"/>
        </a:p>
      </dgm:t>
    </dgm:pt>
    <dgm:pt modelId="{41A38DEB-2996-4EB4-9DE4-3338F0B2E5F9}" type="sibTrans" cxnId="{C0525449-ACEB-4A7B-9817-BBF181794323}">
      <dgm:prSet/>
      <dgm:spPr/>
      <dgm:t>
        <a:bodyPr/>
        <a:lstStyle/>
        <a:p>
          <a:endParaRPr lang="cs-CZ"/>
        </a:p>
      </dgm:t>
    </dgm:pt>
    <dgm:pt modelId="{21C3AF0D-00EB-4F6B-BB82-37AF3CD77271}">
      <dgm:prSet/>
      <dgm:spPr/>
      <dgm:t>
        <a:bodyPr/>
        <a:lstStyle/>
        <a:p>
          <a:r>
            <a:rPr lang="cs-CZ" dirty="0" err="1" smtClean="0"/>
            <a:t>helmet</a:t>
          </a:r>
          <a:endParaRPr lang="cs-CZ" dirty="0"/>
        </a:p>
      </dgm:t>
    </dgm:pt>
    <dgm:pt modelId="{D9F6A3A6-9BA1-43FD-AC71-1CB3AC8DE502}" type="parTrans" cxnId="{12802FC2-CA65-45BB-8615-54EE63B15EAA}">
      <dgm:prSet/>
      <dgm:spPr/>
      <dgm:t>
        <a:bodyPr/>
        <a:lstStyle/>
        <a:p>
          <a:endParaRPr lang="cs-CZ"/>
        </a:p>
      </dgm:t>
    </dgm:pt>
    <dgm:pt modelId="{01BB346C-5771-4449-8F82-0999221AD7A2}" type="sibTrans" cxnId="{12802FC2-CA65-45BB-8615-54EE63B15EAA}">
      <dgm:prSet/>
      <dgm:spPr/>
      <dgm:t>
        <a:bodyPr/>
        <a:lstStyle/>
        <a:p>
          <a:endParaRPr lang="cs-CZ"/>
        </a:p>
      </dgm:t>
    </dgm:pt>
    <dgm:pt modelId="{4E5940A5-1574-4042-89D6-C0BB6D743956}" type="pres">
      <dgm:prSet presAssocID="{E5CF6A33-152B-4855-9E94-D82FFBACFFF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C30034B-AF5F-4C8B-A0E7-75B1984E9CC3}" type="pres">
      <dgm:prSet presAssocID="{AD6DF6F7-B5DA-43DC-A2D4-EE5132E4ED68}" presName="compNode" presStyleCnt="0"/>
      <dgm:spPr/>
    </dgm:pt>
    <dgm:pt modelId="{E3FAD1FE-8AAE-4687-9AFC-A2C75A575794}" type="pres">
      <dgm:prSet presAssocID="{AD6DF6F7-B5DA-43DC-A2D4-EE5132E4ED68}" presName="childRec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490651-D49A-44A1-97A4-9DD91120CB12}" type="pres">
      <dgm:prSet presAssocID="{AD6DF6F7-B5DA-43DC-A2D4-EE5132E4ED6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A82E33-3826-415F-9431-8A80FF77A13C}" type="pres">
      <dgm:prSet presAssocID="{AD6DF6F7-B5DA-43DC-A2D4-EE5132E4ED6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2E1360FA-DC0A-4E96-B522-F462DA0AA97F}" type="pres">
      <dgm:prSet presAssocID="{AD6DF6F7-B5DA-43DC-A2D4-EE5132E4ED68}" presName="adorn" presStyleLbl="fgAccFollowNode1" presStyleIdx="0" presStyleCnt="8"/>
      <dgm:spPr/>
    </dgm:pt>
    <dgm:pt modelId="{963B7184-54B1-4497-AFD1-4B542DC83C52}" type="pres">
      <dgm:prSet presAssocID="{CDA02211-A378-4101-BED3-358060B39D53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AB4E6C6-7C49-44BB-92A7-9AB0F58A22BA}" type="pres">
      <dgm:prSet presAssocID="{FAF9681C-0917-4908-AF21-1E57E2E72F26}" presName="compNode" presStyleCnt="0"/>
      <dgm:spPr/>
    </dgm:pt>
    <dgm:pt modelId="{C220AA33-2726-46D5-8392-0D000269D1A8}" type="pres">
      <dgm:prSet presAssocID="{FAF9681C-0917-4908-AF21-1E57E2E72F26}" presName="childRect" presStyleLbl="bgAcc1" presStyleIdx="1" presStyleCnt="8">
        <dgm:presLayoutVars>
          <dgm:bulletEnabled val="1"/>
        </dgm:presLayoutVars>
      </dgm:prSet>
      <dgm:spPr/>
    </dgm:pt>
    <dgm:pt modelId="{0B45562B-6151-499A-A298-8A73C337D3D0}" type="pres">
      <dgm:prSet presAssocID="{FAF9681C-0917-4908-AF21-1E57E2E72F2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34C3E-D4FB-4763-8C0F-219457FC9D58}" type="pres">
      <dgm:prSet presAssocID="{FAF9681C-0917-4908-AF21-1E57E2E72F26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E22D763A-0A9A-4C96-A5F7-FB0D9EC0BA4E}" type="pres">
      <dgm:prSet presAssocID="{FAF9681C-0917-4908-AF21-1E57E2E72F26}" presName="adorn" presStyleLbl="fgAccFollowNode1" presStyleIdx="1" presStyleCnt="8"/>
      <dgm:spPr/>
    </dgm:pt>
    <dgm:pt modelId="{AC69F3C9-B30E-4439-A8EC-E3FCD000A105}" type="pres">
      <dgm:prSet presAssocID="{4C2590EC-150B-452A-B1FB-CBE4E55C46C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1F4B037-39A7-4188-8879-6BAD1ED81454}" type="pres">
      <dgm:prSet presAssocID="{D1AA2864-4C7B-4920-B2FF-7C4FF6F14B0B}" presName="compNode" presStyleCnt="0"/>
      <dgm:spPr/>
    </dgm:pt>
    <dgm:pt modelId="{BBC2A7A8-5111-4034-90C7-DC63E36B88EA}" type="pres">
      <dgm:prSet presAssocID="{D1AA2864-4C7B-4920-B2FF-7C4FF6F14B0B}" presName="childRect" presStyleLbl="bgAcc1" presStyleIdx="2" presStyleCnt="8">
        <dgm:presLayoutVars>
          <dgm:bulletEnabled val="1"/>
        </dgm:presLayoutVars>
      </dgm:prSet>
      <dgm:spPr/>
    </dgm:pt>
    <dgm:pt modelId="{D1714E17-2EC3-4B38-BB9F-ED07C5F99982}" type="pres">
      <dgm:prSet presAssocID="{D1AA2864-4C7B-4920-B2FF-7C4FF6F14B0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F3FDDA-BFA4-4971-9249-E8C0E6FBFCAE}" type="pres">
      <dgm:prSet presAssocID="{D1AA2864-4C7B-4920-B2FF-7C4FF6F14B0B}" presName="parentRect" presStyleLbl="alignNode1" presStyleIdx="2" presStyleCnt="8" custLinFactNeighborX="-2471" custLinFactNeighborY="1975"/>
      <dgm:spPr/>
      <dgm:t>
        <a:bodyPr/>
        <a:lstStyle/>
        <a:p>
          <a:endParaRPr lang="cs-CZ"/>
        </a:p>
      </dgm:t>
    </dgm:pt>
    <dgm:pt modelId="{33E485EF-C0D9-4608-A576-0D50EDBA4EB3}" type="pres">
      <dgm:prSet presAssocID="{D1AA2864-4C7B-4920-B2FF-7C4FF6F14B0B}" presName="adorn" presStyleLbl="fgAccFollowNode1" presStyleIdx="2" presStyleCnt="8"/>
      <dgm:spPr/>
    </dgm:pt>
    <dgm:pt modelId="{BF0C33E8-4399-4E5B-A8B3-6257858F9530}" type="pres">
      <dgm:prSet presAssocID="{2A6B2544-A62B-465A-9B79-B24B858CFE98}" presName="sibTrans" presStyleLbl="sibTrans2D1" presStyleIdx="0" presStyleCnt="0"/>
      <dgm:spPr/>
      <dgm:t>
        <a:bodyPr/>
        <a:lstStyle/>
        <a:p>
          <a:endParaRPr lang="cs-CZ"/>
        </a:p>
      </dgm:t>
    </dgm:pt>
    <dgm:pt modelId="{BEF3A62C-2B8F-4BBC-9623-DAE105D9BA85}" type="pres">
      <dgm:prSet presAssocID="{17430DB7-26AA-472A-8DCA-27086B6214D5}" presName="compNode" presStyleCnt="0"/>
      <dgm:spPr/>
    </dgm:pt>
    <dgm:pt modelId="{0832D55D-97E6-4397-82AB-BF119F4DFC86}" type="pres">
      <dgm:prSet presAssocID="{17430DB7-26AA-472A-8DCA-27086B6214D5}" presName="childRect" presStyleLbl="bgAcc1" presStyleIdx="3" presStyleCnt="8">
        <dgm:presLayoutVars>
          <dgm:bulletEnabled val="1"/>
        </dgm:presLayoutVars>
      </dgm:prSet>
      <dgm:spPr/>
    </dgm:pt>
    <dgm:pt modelId="{6F5D5B50-9C9A-4295-B133-6F40AB66DAD8}" type="pres">
      <dgm:prSet presAssocID="{17430DB7-26AA-472A-8DCA-27086B6214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AAAFAA-D55B-49C1-B7A5-0F2B3B7B02AB}" type="pres">
      <dgm:prSet presAssocID="{17430DB7-26AA-472A-8DCA-27086B6214D5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353A25E-7D6E-4C12-A012-FDB371819A62}" type="pres">
      <dgm:prSet presAssocID="{17430DB7-26AA-472A-8DCA-27086B6214D5}" presName="adorn" presStyleLbl="fgAccFollowNode1" presStyleIdx="3" presStyleCnt="8"/>
      <dgm:spPr/>
    </dgm:pt>
    <dgm:pt modelId="{095E9C38-43CF-4A89-B86B-8F3DA3408975}" type="pres">
      <dgm:prSet presAssocID="{69D48BFC-127D-43C9-806D-909345FA98A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E108832C-0A46-4773-A234-8B37A9B6CD08}" type="pres">
      <dgm:prSet presAssocID="{5ED5FA51-AFB7-46B0-9383-1E40F04F2176}" presName="compNode" presStyleCnt="0"/>
      <dgm:spPr/>
    </dgm:pt>
    <dgm:pt modelId="{F364CC53-49B7-4B8C-96F0-0705393D4DD0}" type="pres">
      <dgm:prSet presAssocID="{5ED5FA51-AFB7-46B0-9383-1E40F04F2176}" presName="childRect" presStyleLbl="bgAcc1" presStyleIdx="4" presStyleCnt="8">
        <dgm:presLayoutVars>
          <dgm:bulletEnabled val="1"/>
        </dgm:presLayoutVars>
      </dgm:prSet>
      <dgm:spPr/>
    </dgm:pt>
    <dgm:pt modelId="{B921D932-5D6F-4715-A5A9-6010C74345F5}" type="pres">
      <dgm:prSet presAssocID="{5ED5FA51-AFB7-46B0-9383-1E40F04F217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EF1AE8-8793-4A7F-B193-EC648E5863CF}" type="pres">
      <dgm:prSet presAssocID="{5ED5FA51-AFB7-46B0-9383-1E40F04F2176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B39D883E-37D4-439C-AA16-8136DB8E79DF}" type="pres">
      <dgm:prSet presAssocID="{5ED5FA51-AFB7-46B0-9383-1E40F04F2176}" presName="adorn" presStyleLbl="fgAccFollowNode1" presStyleIdx="4" presStyleCnt="8"/>
      <dgm:spPr/>
    </dgm:pt>
    <dgm:pt modelId="{5A218F27-15D1-4B55-92CD-CB9C2CB2017F}" type="pres">
      <dgm:prSet presAssocID="{469FC147-EF07-4335-9FDA-0E0F4357BBB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43C895E-01DF-4871-BA55-7B544BCD8BB0}" type="pres">
      <dgm:prSet presAssocID="{B9FA27AA-7A59-484A-A62B-6DD4837E35AC}" presName="compNode" presStyleCnt="0"/>
      <dgm:spPr/>
    </dgm:pt>
    <dgm:pt modelId="{B5ED6965-71D8-495D-A0BB-730B2AD9357C}" type="pres">
      <dgm:prSet presAssocID="{B9FA27AA-7A59-484A-A62B-6DD4837E35AC}" presName="childRect" presStyleLbl="bgAcc1" presStyleIdx="5" presStyleCnt="8">
        <dgm:presLayoutVars>
          <dgm:bulletEnabled val="1"/>
        </dgm:presLayoutVars>
      </dgm:prSet>
      <dgm:spPr/>
    </dgm:pt>
    <dgm:pt modelId="{1BCD1DA8-C744-47B9-9995-6CA7B4A856B1}" type="pres">
      <dgm:prSet presAssocID="{B9FA27AA-7A59-484A-A62B-6DD4837E35A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8E8678-7D85-4F2C-9CC6-CFC948672756}" type="pres">
      <dgm:prSet presAssocID="{B9FA27AA-7A59-484A-A62B-6DD4837E35AC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99131097-1550-4B4B-BA8E-34596ECEBDA4}" type="pres">
      <dgm:prSet presAssocID="{B9FA27AA-7A59-484A-A62B-6DD4837E35AC}" presName="adorn" presStyleLbl="fgAccFollowNode1" presStyleIdx="5" presStyleCnt="8"/>
      <dgm:spPr/>
    </dgm:pt>
    <dgm:pt modelId="{70EC777B-D77C-42BD-BFE7-200E1F5EB590}" type="pres">
      <dgm:prSet presAssocID="{0722C971-3493-4140-841B-8F72DF9007D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BE02291-03F4-4708-B71A-53D47BA21410}" type="pres">
      <dgm:prSet presAssocID="{2DB50A73-BDCE-4530-A663-3CCB0AA1CEA5}" presName="compNode" presStyleCnt="0"/>
      <dgm:spPr/>
    </dgm:pt>
    <dgm:pt modelId="{11C67A78-936D-4DFC-A06D-C01512EA4F40}" type="pres">
      <dgm:prSet presAssocID="{2DB50A73-BDCE-4530-A663-3CCB0AA1CEA5}" presName="childRect" presStyleLbl="bgAcc1" presStyleIdx="6" presStyleCnt="8">
        <dgm:presLayoutVars>
          <dgm:bulletEnabled val="1"/>
        </dgm:presLayoutVars>
      </dgm:prSet>
      <dgm:spPr/>
    </dgm:pt>
    <dgm:pt modelId="{C9911D2E-D1E1-401F-8196-FF16A0B304D5}" type="pres">
      <dgm:prSet presAssocID="{2DB50A73-BDCE-4530-A663-3CCB0AA1CEA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605714-803C-4ACF-B702-41C6CD9B03D8}" type="pres">
      <dgm:prSet presAssocID="{2DB50A73-BDCE-4530-A663-3CCB0AA1CEA5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0BA045C1-948E-4954-A13E-EBC9C3A25203}" type="pres">
      <dgm:prSet presAssocID="{2DB50A73-BDCE-4530-A663-3CCB0AA1CEA5}" presName="adorn" presStyleLbl="fgAccFollowNode1" presStyleIdx="6" presStyleCnt="8"/>
      <dgm:spPr/>
    </dgm:pt>
    <dgm:pt modelId="{A8D1097B-B459-423E-944F-00DB4E571B2C}" type="pres">
      <dgm:prSet presAssocID="{41A38DEB-2996-4EB4-9DE4-3338F0B2E5F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D2EE08D1-2982-4F27-8A4E-57AD0088EDF6}" type="pres">
      <dgm:prSet presAssocID="{21C3AF0D-00EB-4F6B-BB82-37AF3CD77271}" presName="compNode" presStyleCnt="0"/>
      <dgm:spPr/>
    </dgm:pt>
    <dgm:pt modelId="{CE7419C2-A79F-44FF-963F-640814D2A1D9}" type="pres">
      <dgm:prSet presAssocID="{21C3AF0D-00EB-4F6B-BB82-37AF3CD77271}" presName="childRect" presStyleLbl="bgAcc1" presStyleIdx="7" presStyleCnt="8">
        <dgm:presLayoutVars>
          <dgm:bulletEnabled val="1"/>
        </dgm:presLayoutVars>
      </dgm:prSet>
      <dgm:spPr/>
    </dgm:pt>
    <dgm:pt modelId="{89157123-FF49-4281-8A0C-E89F8960BBB9}" type="pres">
      <dgm:prSet presAssocID="{21C3AF0D-00EB-4F6B-BB82-37AF3CD7727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39A97C-89DB-494F-9E6B-1B1824253467}" type="pres">
      <dgm:prSet presAssocID="{21C3AF0D-00EB-4F6B-BB82-37AF3CD77271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3E680CBE-E4A4-4525-85D5-7C69C764EABD}" type="pres">
      <dgm:prSet presAssocID="{21C3AF0D-00EB-4F6B-BB82-37AF3CD77271}" presName="adorn" presStyleLbl="fgAccFollowNode1" presStyleIdx="7" presStyleCnt="8"/>
      <dgm:spPr/>
    </dgm:pt>
  </dgm:ptLst>
  <dgm:cxnLst>
    <dgm:cxn modelId="{5BAB9ED8-68BC-4822-BA50-EE90166D9B7A}" type="presOf" srcId="{5ED5FA51-AFB7-46B0-9383-1E40F04F2176}" destId="{B921D932-5D6F-4715-A5A9-6010C74345F5}" srcOrd="0" destOrd="0" presId="urn:microsoft.com/office/officeart/2005/8/layout/bList2#1"/>
    <dgm:cxn modelId="{2E284541-0509-46AC-8B79-79D5D7169AD8}" srcId="{E5CF6A33-152B-4855-9E94-D82FFBACFFF8}" destId="{B9FA27AA-7A59-484A-A62B-6DD4837E35AC}" srcOrd="5" destOrd="0" parTransId="{B10C70F4-DC3F-4365-8B82-A29FC7CECAE6}" sibTransId="{0722C971-3493-4140-841B-8F72DF9007DB}"/>
    <dgm:cxn modelId="{B4242130-8247-473A-9C15-169783CEFC6D}" type="presOf" srcId="{17430DB7-26AA-472A-8DCA-27086B6214D5}" destId="{6F5D5B50-9C9A-4295-B133-6F40AB66DAD8}" srcOrd="0" destOrd="0" presId="urn:microsoft.com/office/officeart/2005/8/layout/bList2#1"/>
    <dgm:cxn modelId="{C933E449-A755-407F-BA4D-38A58A3539DE}" type="presOf" srcId="{469FC147-EF07-4335-9FDA-0E0F4357BBB5}" destId="{5A218F27-15D1-4B55-92CD-CB9C2CB2017F}" srcOrd="0" destOrd="0" presId="urn:microsoft.com/office/officeart/2005/8/layout/bList2#1"/>
    <dgm:cxn modelId="{9A8D645A-07D6-474B-A299-FA577042DE60}" type="presOf" srcId="{41A38DEB-2996-4EB4-9DE4-3338F0B2E5F9}" destId="{A8D1097B-B459-423E-944F-00DB4E571B2C}" srcOrd="0" destOrd="0" presId="urn:microsoft.com/office/officeart/2005/8/layout/bList2#1"/>
    <dgm:cxn modelId="{706E9B0C-220B-4D19-8182-4246D83882B5}" type="presOf" srcId="{B9FA27AA-7A59-484A-A62B-6DD4837E35AC}" destId="{1BCD1DA8-C744-47B9-9995-6CA7B4A856B1}" srcOrd="0" destOrd="0" presId="urn:microsoft.com/office/officeart/2005/8/layout/bList2#1"/>
    <dgm:cxn modelId="{5610283D-6BD3-4E11-8F38-13A6F3AE6DAD}" type="presOf" srcId="{E5CF6A33-152B-4855-9E94-D82FFBACFFF8}" destId="{4E5940A5-1574-4042-89D6-C0BB6D743956}" srcOrd="0" destOrd="0" presId="urn:microsoft.com/office/officeart/2005/8/layout/bList2#1"/>
    <dgm:cxn modelId="{3942A5AB-052B-4A31-9BDE-5667A8E22660}" type="presOf" srcId="{2A6B2544-A62B-465A-9B79-B24B858CFE98}" destId="{BF0C33E8-4399-4E5B-A8B3-6257858F9530}" srcOrd="0" destOrd="0" presId="urn:microsoft.com/office/officeart/2005/8/layout/bList2#1"/>
    <dgm:cxn modelId="{9DF1AA02-CAB8-4266-9A6C-25BE0512DCBA}" type="presOf" srcId="{AD6DF6F7-B5DA-43DC-A2D4-EE5132E4ED68}" destId="{5E490651-D49A-44A1-97A4-9DD91120CB12}" srcOrd="0" destOrd="0" presId="urn:microsoft.com/office/officeart/2005/8/layout/bList2#1"/>
    <dgm:cxn modelId="{DB804185-AF91-4B5F-AC5B-C2711818C4E9}" type="presOf" srcId="{69D48BFC-127D-43C9-806D-909345FA98A5}" destId="{095E9C38-43CF-4A89-B86B-8F3DA3408975}" srcOrd="0" destOrd="0" presId="urn:microsoft.com/office/officeart/2005/8/layout/bList2#1"/>
    <dgm:cxn modelId="{14267070-99A6-4155-A7BB-15D04B7E4478}" type="presOf" srcId="{D1AA2864-4C7B-4920-B2FF-7C4FF6F14B0B}" destId="{D1714E17-2EC3-4B38-BB9F-ED07C5F99982}" srcOrd="0" destOrd="0" presId="urn:microsoft.com/office/officeart/2005/8/layout/bList2#1"/>
    <dgm:cxn modelId="{CBCD81D0-B9D3-4930-A3EA-D29AB6891091}" type="presOf" srcId="{FAF9681C-0917-4908-AF21-1E57E2E72F26}" destId="{37B34C3E-D4FB-4763-8C0F-219457FC9D58}" srcOrd="1" destOrd="0" presId="urn:microsoft.com/office/officeart/2005/8/layout/bList2#1"/>
    <dgm:cxn modelId="{12802FC2-CA65-45BB-8615-54EE63B15EAA}" srcId="{E5CF6A33-152B-4855-9E94-D82FFBACFFF8}" destId="{21C3AF0D-00EB-4F6B-BB82-37AF3CD77271}" srcOrd="7" destOrd="0" parTransId="{D9F6A3A6-9BA1-43FD-AC71-1CB3AC8DE502}" sibTransId="{01BB346C-5771-4449-8F82-0999221AD7A2}"/>
    <dgm:cxn modelId="{6C30F392-9FD3-4BCB-8347-484E4CE14E1C}" srcId="{E5CF6A33-152B-4855-9E94-D82FFBACFFF8}" destId="{5ED5FA51-AFB7-46B0-9383-1E40F04F2176}" srcOrd="4" destOrd="0" parTransId="{624C7AA2-D576-4993-9A78-ED6912AEE2DA}" sibTransId="{469FC147-EF07-4335-9FDA-0E0F4357BBB5}"/>
    <dgm:cxn modelId="{E94BF1A7-5954-4B62-99C8-B87DF8E9F49C}" type="presOf" srcId="{21C3AF0D-00EB-4F6B-BB82-37AF3CD77271}" destId="{89157123-FF49-4281-8A0C-E89F8960BBB9}" srcOrd="0" destOrd="0" presId="urn:microsoft.com/office/officeart/2005/8/layout/bList2#1"/>
    <dgm:cxn modelId="{7D338B12-71DE-402D-87A1-F5913F3E5D2A}" type="presOf" srcId="{FAF9681C-0917-4908-AF21-1E57E2E72F26}" destId="{0B45562B-6151-499A-A298-8A73C337D3D0}" srcOrd="0" destOrd="0" presId="urn:microsoft.com/office/officeart/2005/8/layout/bList2#1"/>
    <dgm:cxn modelId="{C52F8626-12B5-4D12-820C-BACE082B6E2C}" type="presOf" srcId="{21C3AF0D-00EB-4F6B-BB82-37AF3CD77271}" destId="{7139A97C-89DB-494F-9E6B-1B1824253467}" srcOrd="1" destOrd="0" presId="urn:microsoft.com/office/officeart/2005/8/layout/bList2#1"/>
    <dgm:cxn modelId="{145B11AF-C9C5-469D-AB64-2110EC8078A7}" type="presOf" srcId="{4C2590EC-150B-452A-B1FB-CBE4E55C46C7}" destId="{AC69F3C9-B30E-4439-A8EC-E3FCD000A105}" srcOrd="0" destOrd="0" presId="urn:microsoft.com/office/officeart/2005/8/layout/bList2#1"/>
    <dgm:cxn modelId="{C8286C6C-9C3B-412F-AC21-85583B5A21E1}" type="presOf" srcId="{17430DB7-26AA-472A-8DCA-27086B6214D5}" destId="{CEAAAFAA-D55B-49C1-B7A5-0F2B3B7B02AB}" srcOrd="1" destOrd="0" presId="urn:microsoft.com/office/officeart/2005/8/layout/bList2#1"/>
    <dgm:cxn modelId="{7EFA9401-8187-4DB2-B298-F2DE13C2AF1F}" srcId="{E5CF6A33-152B-4855-9E94-D82FFBACFFF8}" destId="{17430DB7-26AA-472A-8DCA-27086B6214D5}" srcOrd="3" destOrd="0" parTransId="{2C936403-BBEA-4B0E-B0BD-C38D510D6323}" sibTransId="{69D48BFC-127D-43C9-806D-909345FA98A5}"/>
    <dgm:cxn modelId="{472C417D-4CA9-4678-8769-FDF144257E45}" type="presOf" srcId="{0722C971-3493-4140-841B-8F72DF9007DB}" destId="{70EC777B-D77C-42BD-BFE7-200E1F5EB590}" srcOrd="0" destOrd="0" presId="urn:microsoft.com/office/officeart/2005/8/layout/bList2#1"/>
    <dgm:cxn modelId="{A0669B89-9C5B-4CF2-9A1A-62CEBC35261C}" srcId="{E5CF6A33-152B-4855-9E94-D82FFBACFFF8}" destId="{FAF9681C-0917-4908-AF21-1E57E2E72F26}" srcOrd="1" destOrd="0" parTransId="{9E1E712F-6033-4FB8-9121-474EFA913ACC}" sibTransId="{4C2590EC-150B-452A-B1FB-CBE4E55C46C7}"/>
    <dgm:cxn modelId="{7625808F-8016-44D2-BE04-A4A7E9D33A3A}" srcId="{E5CF6A33-152B-4855-9E94-D82FFBACFFF8}" destId="{AD6DF6F7-B5DA-43DC-A2D4-EE5132E4ED68}" srcOrd="0" destOrd="0" parTransId="{31201269-706C-47BC-BD35-1C6EF3052F26}" sibTransId="{CDA02211-A378-4101-BED3-358060B39D53}"/>
    <dgm:cxn modelId="{413A62D6-29B8-44A0-AB5D-45949462336E}" srcId="{E5CF6A33-152B-4855-9E94-D82FFBACFFF8}" destId="{D1AA2864-4C7B-4920-B2FF-7C4FF6F14B0B}" srcOrd="2" destOrd="0" parTransId="{0B4C3481-BD6F-421E-B811-2FDE7AC3B73B}" sibTransId="{2A6B2544-A62B-465A-9B79-B24B858CFE98}"/>
    <dgm:cxn modelId="{9833C0C7-5A2D-4FE9-8558-2DC50F523479}" type="presOf" srcId="{CDA02211-A378-4101-BED3-358060B39D53}" destId="{963B7184-54B1-4497-AFD1-4B542DC83C52}" srcOrd="0" destOrd="0" presId="urn:microsoft.com/office/officeart/2005/8/layout/bList2#1"/>
    <dgm:cxn modelId="{C0525449-ACEB-4A7B-9817-BBF181794323}" srcId="{E5CF6A33-152B-4855-9E94-D82FFBACFFF8}" destId="{2DB50A73-BDCE-4530-A663-3CCB0AA1CEA5}" srcOrd="6" destOrd="0" parTransId="{B6AE6B02-C64F-41F3-8A73-426CBA268822}" sibTransId="{41A38DEB-2996-4EB4-9DE4-3338F0B2E5F9}"/>
    <dgm:cxn modelId="{7B9B4765-0530-4AA8-9614-782591753234}" type="presOf" srcId="{D1AA2864-4C7B-4920-B2FF-7C4FF6F14B0B}" destId="{9BF3FDDA-BFA4-4971-9249-E8C0E6FBFCAE}" srcOrd="1" destOrd="0" presId="urn:microsoft.com/office/officeart/2005/8/layout/bList2#1"/>
    <dgm:cxn modelId="{F34C4329-0328-4747-91CE-620875E02688}" type="presOf" srcId="{2DB50A73-BDCE-4530-A663-3CCB0AA1CEA5}" destId="{B5605714-803C-4ACF-B702-41C6CD9B03D8}" srcOrd="1" destOrd="0" presId="urn:microsoft.com/office/officeart/2005/8/layout/bList2#1"/>
    <dgm:cxn modelId="{39656737-0CAC-4BA7-AFEA-C9F68CDDA2C1}" type="presOf" srcId="{B9FA27AA-7A59-484A-A62B-6DD4837E35AC}" destId="{238E8678-7D85-4F2C-9CC6-CFC948672756}" srcOrd="1" destOrd="0" presId="urn:microsoft.com/office/officeart/2005/8/layout/bList2#1"/>
    <dgm:cxn modelId="{ACCF0BE0-5C0E-4104-9B4A-5338023AD21A}" type="presOf" srcId="{AD6DF6F7-B5DA-43DC-A2D4-EE5132E4ED68}" destId="{84A82E33-3826-415F-9431-8A80FF77A13C}" srcOrd="1" destOrd="0" presId="urn:microsoft.com/office/officeart/2005/8/layout/bList2#1"/>
    <dgm:cxn modelId="{A1C24EAD-D420-4015-AAC5-F576023D3854}" type="presOf" srcId="{5ED5FA51-AFB7-46B0-9383-1E40F04F2176}" destId="{A1EF1AE8-8793-4A7F-B193-EC648E5863CF}" srcOrd="1" destOrd="0" presId="urn:microsoft.com/office/officeart/2005/8/layout/bList2#1"/>
    <dgm:cxn modelId="{0783B417-B57B-4691-BFFC-2491A6BA6B1B}" type="presOf" srcId="{2DB50A73-BDCE-4530-A663-3CCB0AA1CEA5}" destId="{C9911D2E-D1E1-401F-8196-FF16A0B304D5}" srcOrd="0" destOrd="0" presId="urn:microsoft.com/office/officeart/2005/8/layout/bList2#1"/>
    <dgm:cxn modelId="{3DE1AB22-6FAB-4870-B537-0C9E59DEFAFB}" type="presParOf" srcId="{4E5940A5-1574-4042-89D6-C0BB6D743956}" destId="{FC30034B-AF5F-4C8B-A0E7-75B1984E9CC3}" srcOrd="0" destOrd="0" presId="urn:microsoft.com/office/officeart/2005/8/layout/bList2#1"/>
    <dgm:cxn modelId="{B72CBB2D-0EEA-4D03-8F64-76BEDC1EC02C}" type="presParOf" srcId="{FC30034B-AF5F-4C8B-A0E7-75B1984E9CC3}" destId="{E3FAD1FE-8AAE-4687-9AFC-A2C75A575794}" srcOrd="0" destOrd="0" presId="urn:microsoft.com/office/officeart/2005/8/layout/bList2#1"/>
    <dgm:cxn modelId="{D326F37C-3C02-4540-B8E9-5F6A937B2AE6}" type="presParOf" srcId="{FC30034B-AF5F-4C8B-A0E7-75B1984E9CC3}" destId="{5E490651-D49A-44A1-97A4-9DD91120CB12}" srcOrd="1" destOrd="0" presId="urn:microsoft.com/office/officeart/2005/8/layout/bList2#1"/>
    <dgm:cxn modelId="{557189A7-166E-465D-8FEA-FFD2D17DECD2}" type="presParOf" srcId="{FC30034B-AF5F-4C8B-A0E7-75B1984E9CC3}" destId="{84A82E33-3826-415F-9431-8A80FF77A13C}" srcOrd="2" destOrd="0" presId="urn:microsoft.com/office/officeart/2005/8/layout/bList2#1"/>
    <dgm:cxn modelId="{969553E2-DC8B-46F0-B48E-4F329A262225}" type="presParOf" srcId="{FC30034B-AF5F-4C8B-A0E7-75B1984E9CC3}" destId="{2E1360FA-DC0A-4E96-B522-F462DA0AA97F}" srcOrd="3" destOrd="0" presId="urn:microsoft.com/office/officeart/2005/8/layout/bList2#1"/>
    <dgm:cxn modelId="{1B10875C-EBFC-4693-BB21-D263CBB0B75C}" type="presParOf" srcId="{4E5940A5-1574-4042-89D6-C0BB6D743956}" destId="{963B7184-54B1-4497-AFD1-4B542DC83C52}" srcOrd="1" destOrd="0" presId="urn:microsoft.com/office/officeart/2005/8/layout/bList2#1"/>
    <dgm:cxn modelId="{6C30DC29-50A7-4BD9-8E4B-768789FC38F9}" type="presParOf" srcId="{4E5940A5-1574-4042-89D6-C0BB6D743956}" destId="{7AB4E6C6-7C49-44BB-92A7-9AB0F58A22BA}" srcOrd="2" destOrd="0" presId="urn:microsoft.com/office/officeart/2005/8/layout/bList2#1"/>
    <dgm:cxn modelId="{FEDC1F6C-0FEE-44CC-887A-7A9BD37CCF4C}" type="presParOf" srcId="{7AB4E6C6-7C49-44BB-92A7-9AB0F58A22BA}" destId="{C220AA33-2726-46D5-8392-0D000269D1A8}" srcOrd="0" destOrd="0" presId="urn:microsoft.com/office/officeart/2005/8/layout/bList2#1"/>
    <dgm:cxn modelId="{1A1B71F5-A26E-44E0-8BA4-57416B060269}" type="presParOf" srcId="{7AB4E6C6-7C49-44BB-92A7-9AB0F58A22BA}" destId="{0B45562B-6151-499A-A298-8A73C337D3D0}" srcOrd="1" destOrd="0" presId="urn:microsoft.com/office/officeart/2005/8/layout/bList2#1"/>
    <dgm:cxn modelId="{2C3D8D36-75C8-407D-8008-5F6C11FDF8F3}" type="presParOf" srcId="{7AB4E6C6-7C49-44BB-92A7-9AB0F58A22BA}" destId="{37B34C3E-D4FB-4763-8C0F-219457FC9D58}" srcOrd="2" destOrd="0" presId="urn:microsoft.com/office/officeart/2005/8/layout/bList2#1"/>
    <dgm:cxn modelId="{25766AC6-F759-4A81-BD40-FE7F03E298B8}" type="presParOf" srcId="{7AB4E6C6-7C49-44BB-92A7-9AB0F58A22BA}" destId="{E22D763A-0A9A-4C96-A5F7-FB0D9EC0BA4E}" srcOrd="3" destOrd="0" presId="urn:microsoft.com/office/officeart/2005/8/layout/bList2#1"/>
    <dgm:cxn modelId="{99D707A4-A5BD-48E5-AD17-94407B0DB0BD}" type="presParOf" srcId="{4E5940A5-1574-4042-89D6-C0BB6D743956}" destId="{AC69F3C9-B30E-4439-A8EC-E3FCD000A105}" srcOrd="3" destOrd="0" presId="urn:microsoft.com/office/officeart/2005/8/layout/bList2#1"/>
    <dgm:cxn modelId="{7F198393-84F8-4171-93E0-F63357992CFF}" type="presParOf" srcId="{4E5940A5-1574-4042-89D6-C0BB6D743956}" destId="{21F4B037-39A7-4188-8879-6BAD1ED81454}" srcOrd="4" destOrd="0" presId="urn:microsoft.com/office/officeart/2005/8/layout/bList2#1"/>
    <dgm:cxn modelId="{5B3E3E7A-0DF9-48EB-A86C-72630487E726}" type="presParOf" srcId="{21F4B037-39A7-4188-8879-6BAD1ED81454}" destId="{BBC2A7A8-5111-4034-90C7-DC63E36B88EA}" srcOrd="0" destOrd="0" presId="urn:microsoft.com/office/officeart/2005/8/layout/bList2#1"/>
    <dgm:cxn modelId="{0DE9DF55-9729-48D9-926C-9AD82D6DF0E9}" type="presParOf" srcId="{21F4B037-39A7-4188-8879-6BAD1ED81454}" destId="{D1714E17-2EC3-4B38-BB9F-ED07C5F99982}" srcOrd="1" destOrd="0" presId="urn:microsoft.com/office/officeart/2005/8/layout/bList2#1"/>
    <dgm:cxn modelId="{08D5F88C-E427-4C34-BA58-22AFAAD1558B}" type="presParOf" srcId="{21F4B037-39A7-4188-8879-6BAD1ED81454}" destId="{9BF3FDDA-BFA4-4971-9249-E8C0E6FBFCAE}" srcOrd="2" destOrd="0" presId="urn:microsoft.com/office/officeart/2005/8/layout/bList2#1"/>
    <dgm:cxn modelId="{5650CBBD-B2B0-43DF-99BD-2DCA631B56E6}" type="presParOf" srcId="{21F4B037-39A7-4188-8879-6BAD1ED81454}" destId="{33E485EF-C0D9-4608-A576-0D50EDBA4EB3}" srcOrd="3" destOrd="0" presId="urn:microsoft.com/office/officeart/2005/8/layout/bList2#1"/>
    <dgm:cxn modelId="{F1E6E1AC-3F50-4774-A937-C25BA279ADDE}" type="presParOf" srcId="{4E5940A5-1574-4042-89D6-C0BB6D743956}" destId="{BF0C33E8-4399-4E5B-A8B3-6257858F9530}" srcOrd="5" destOrd="0" presId="urn:microsoft.com/office/officeart/2005/8/layout/bList2#1"/>
    <dgm:cxn modelId="{7325CF39-1AF7-46A3-A94E-44D1A635FA60}" type="presParOf" srcId="{4E5940A5-1574-4042-89D6-C0BB6D743956}" destId="{BEF3A62C-2B8F-4BBC-9623-DAE105D9BA85}" srcOrd="6" destOrd="0" presId="urn:microsoft.com/office/officeart/2005/8/layout/bList2#1"/>
    <dgm:cxn modelId="{D0F25908-A186-45E7-B52A-65003CEE218C}" type="presParOf" srcId="{BEF3A62C-2B8F-4BBC-9623-DAE105D9BA85}" destId="{0832D55D-97E6-4397-82AB-BF119F4DFC86}" srcOrd="0" destOrd="0" presId="urn:microsoft.com/office/officeart/2005/8/layout/bList2#1"/>
    <dgm:cxn modelId="{AF283F46-3A82-457A-8F18-AC9537206518}" type="presParOf" srcId="{BEF3A62C-2B8F-4BBC-9623-DAE105D9BA85}" destId="{6F5D5B50-9C9A-4295-B133-6F40AB66DAD8}" srcOrd="1" destOrd="0" presId="urn:microsoft.com/office/officeart/2005/8/layout/bList2#1"/>
    <dgm:cxn modelId="{AC3E1FF7-F426-41CB-92BF-F32A6100ABC8}" type="presParOf" srcId="{BEF3A62C-2B8F-4BBC-9623-DAE105D9BA85}" destId="{CEAAAFAA-D55B-49C1-B7A5-0F2B3B7B02AB}" srcOrd="2" destOrd="0" presId="urn:microsoft.com/office/officeart/2005/8/layout/bList2#1"/>
    <dgm:cxn modelId="{297CC8C2-C1CA-475F-A3BA-C4A414804C2E}" type="presParOf" srcId="{BEF3A62C-2B8F-4BBC-9623-DAE105D9BA85}" destId="{D353A25E-7D6E-4C12-A012-FDB371819A62}" srcOrd="3" destOrd="0" presId="urn:microsoft.com/office/officeart/2005/8/layout/bList2#1"/>
    <dgm:cxn modelId="{3FD2B8CB-2F2F-498B-BCA2-DA6FEF50A1A8}" type="presParOf" srcId="{4E5940A5-1574-4042-89D6-C0BB6D743956}" destId="{095E9C38-43CF-4A89-B86B-8F3DA3408975}" srcOrd="7" destOrd="0" presId="urn:microsoft.com/office/officeart/2005/8/layout/bList2#1"/>
    <dgm:cxn modelId="{37346BEE-32B7-4066-8A19-C56A5BEE16D2}" type="presParOf" srcId="{4E5940A5-1574-4042-89D6-C0BB6D743956}" destId="{E108832C-0A46-4773-A234-8B37A9B6CD08}" srcOrd="8" destOrd="0" presId="urn:microsoft.com/office/officeart/2005/8/layout/bList2#1"/>
    <dgm:cxn modelId="{10C0D22B-A343-4A68-9295-63A6A2A51E67}" type="presParOf" srcId="{E108832C-0A46-4773-A234-8B37A9B6CD08}" destId="{F364CC53-49B7-4B8C-96F0-0705393D4DD0}" srcOrd="0" destOrd="0" presId="urn:microsoft.com/office/officeart/2005/8/layout/bList2#1"/>
    <dgm:cxn modelId="{F8CDCF75-6074-439C-A600-5306C5DFD10C}" type="presParOf" srcId="{E108832C-0A46-4773-A234-8B37A9B6CD08}" destId="{B921D932-5D6F-4715-A5A9-6010C74345F5}" srcOrd="1" destOrd="0" presId="urn:microsoft.com/office/officeart/2005/8/layout/bList2#1"/>
    <dgm:cxn modelId="{F40C1923-CFF7-44A8-A5F1-5877949A2C5A}" type="presParOf" srcId="{E108832C-0A46-4773-A234-8B37A9B6CD08}" destId="{A1EF1AE8-8793-4A7F-B193-EC648E5863CF}" srcOrd="2" destOrd="0" presId="urn:microsoft.com/office/officeart/2005/8/layout/bList2#1"/>
    <dgm:cxn modelId="{3452F2FD-CA98-4356-AC3D-5713981FDD8A}" type="presParOf" srcId="{E108832C-0A46-4773-A234-8B37A9B6CD08}" destId="{B39D883E-37D4-439C-AA16-8136DB8E79DF}" srcOrd="3" destOrd="0" presId="urn:microsoft.com/office/officeart/2005/8/layout/bList2#1"/>
    <dgm:cxn modelId="{A0573602-88B5-4B8B-8506-A4D83CB7126B}" type="presParOf" srcId="{4E5940A5-1574-4042-89D6-C0BB6D743956}" destId="{5A218F27-15D1-4B55-92CD-CB9C2CB2017F}" srcOrd="9" destOrd="0" presId="urn:microsoft.com/office/officeart/2005/8/layout/bList2#1"/>
    <dgm:cxn modelId="{5093AFA8-CFD3-4B8E-BDD8-22A072FC636C}" type="presParOf" srcId="{4E5940A5-1574-4042-89D6-C0BB6D743956}" destId="{743C895E-01DF-4871-BA55-7B544BCD8BB0}" srcOrd="10" destOrd="0" presId="urn:microsoft.com/office/officeart/2005/8/layout/bList2#1"/>
    <dgm:cxn modelId="{15136C5F-136C-40F8-8360-E178DE56FE8D}" type="presParOf" srcId="{743C895E-01DF-4871-BA55-7B544BCD8BB0}" destId="{B5ED6965-71D8-495D-A0BB-730B2AD9357C}" srcOrd="0" destOrd="0" presId="urn:microsoft.com/office/officeart/2005/8/layout/bList2#1"/>
    <dgm:cxn modelId="{E4F3F76B-EDC8-4F8F-A925-9D0B90788CD4}" type="presParOf" srcId="{743C895E-01DF-4871-BA55-7B544BCD8BB0}" destId="{1BCD1DA8-C744-47B9-9995-6CA7B4A856B1}" srcOrd="1" destOrd="0" presId="urn:microsoft.com/office/officeart/2005/8/layout/bList2#1"/>
    <dgm:cxn modelId="{C716F235-F0C9-456B-8C9D-81A4793B2CA2}" type="presParOf" srcId="{743C895E-01DF-4871-BA55-7B544BCD8BB0}" destId="{238E8678-7D85-4F2C-9CC6-CFC948672756}" srcOrd="2" destOrd="0" presId="urn:microsoft.com/office/officeart/2005/8/layout/bList2#1"/>
    <dgm:cxn modelId="{E34368BE-9310-425C-9081-89DDCA9D2256}" type="presParOf" srcId="{743C895E-01DF-4871-BA55-7B544BCD8BB0}" destId="{99131097-1550-4B4B-BA8E-34596ECEBDA4}" srcOrd="3" destOrd="0" presId="urn:microsoft.com/office/officeart/2005/8/layout/bList2#1"/>
    <dgm:cxn modelId="{D962A44B-E4FF-4A81-8BF9-F0DE2EB6C151}" type="presParOf" srcId="{4E5940A5-1574-4042-89D6-C0BB6D743956}" destId="{70EC777B-D77C-42BD-BFE7-200E1F5EB590}" srcOrd="11" destOrd="0" presId="urn:microsoft.com/office/officeart/2005/8/layout/bList2#1"/>
    <dgm:cxn modelId="{59E02799-048A-4DBC-AE6C-CF86B3B1B9A9}" type="presParOf" srcId="{4E5940A5-1574-4042-89D6-C0BB6D743956}" destId="{2BE02291-03F4-4708-B71A-53D47BA21410}" srcOrd="12" destOrd="0" presId="urn:microsoft.com/office/officeart/2005/8/layout/bList2#1"/>
    <dgm:cxn modelId="{D660981D-234B-4698-B094-923F076A48D6}" type="presParOf" srcId="{2BE02291-03F4-4708-B71A-53D47BA21410}" destId="{11C67A78-936D-4DFC-A06D-C01512EA4F40}" srcOrd="0" destOrd="0" presId="urn:microsoft.com/office/officeart/2005/8/layout/bList2#1"/>
    <dgm:cxn modelId="{D861BD62-6972-4F51-8000-DBE62F282E34}" type="presParOf" srcId="{2BE02291-03F4-4708-B71A-53D47BA21410}" destId="{C9911D2E-D1E1-401F-8196-FF16A0B304D5}" srcOrd="1" destOrd="0" presId="urn:microsoft.com/office/officeart/2005/8/layout/bList2#1"/>
    <dgm:cxn modelId="{9123C058-1314-4E39-81A0-E12A5C6CCA24}" type="presParOf" srcId="{2BE02291-03F4-4708-B71A-53D47BA21410}" destId="{B5605714-803C-4ACF-B702-41C6CD9B03D8}" srcOrd="2" destOrd="0" presId="urn:microsoft.com/office/officeart/2005/8/layout/bList2#1"/>
    <dgm:cxn modelId="{35D97B15-A352-4F9B-85B1-2B4D4FFF5DFA}" type="presParOf" srcId="{2BE02291-03F4-4708-B71A-53D47BA21410}" destId="{0BA045C1-948E-4954-A13E-EBC9C3A25203}" srcOrd="3" destOrd="0" presId="urn:microsoft.com/office/officeart/2005/8/layout/bList2#1"/>
    <dgm:cxn modelId="{A6995918-4F0B-4A3E-B274-3913E5F8F0E1}" type="presParOf" srcId="{4E5940A5-1574-4042-89D6-C0BB6D743956}" destId="{A8D1097B-B459-423E-944F-00DB4E571B2C}" srcOrd="13" destOrd="0" presId="urn:microsoft.com/office/officeart/2005/8/layout/bList2#1"/>
    <dgm:cxn modelId="{2D49A708-235A-44BA-ADCE-D1A2025602BC}" type="presParOf" srcId="{4E5940A5-1574-4042-89D6-C0BB6D743956}" destId="{D2EE08D1-2982-4F27-8A4E-57AD0088EDF6}" srcOrd="14" destOrd="0" presId="urn:microsoft.com/office/officeart/2005/8/layout/bList2#1"/>
    <dgm:cxn modelId="{D46FB10E-F97D-4A5E-8745-83C08BABF51C}" type="presParOf" srcId="{D2EE08D1-2982-4F27-8A4E-57AD0088EDF6}" destId="{CE7419C2-A79F-44FF-963F-640814D2A1D9}" srcOrd="0" destOrd="0" presId="urn:microsoft.com/office/officeart/2005/8/layout/bList2#1"/>
    <dgm:cxn modelId="{32B9495A-96E2-4630-AFA0-A9AA72593462}" type="presParOf" srcId="{D2EE08D1-2982-4F27-8A4E-57AD0088EDF6}" destId="{89157123-FF49-4281-8A0C-E89F8960BBB9}" srcOrd="1" destOrd="0" presId="urn:microsoft.com/office/officeart/2005/8/layout/bList2#1"/>
    <dgm:cxn modelId="{B6F06F8A-2A7C-4ADE-BA10-275E3810D5B6}" type="presParOf" srcId="{D2EE08D1-2982-4F27-8A4E-57AD0088EDF6}" destId="{7139A97C-89DB-494F-9E6B-1B1824253467}" srcOrd="2" destOrd="0" presId="urn:microsoft.com/office/officeart/2005/8/layout/bList2#1"/>
    <dgm:cxn modelId="{CCBC8898-2609-430D-9160-CDCFD59E2984}" type="presParOf" srcId="{D2EE08D1-2982-4F27-8A4E-57AD0088EDF6}" destId="{3E680CBE-E4A4-4525-85D5-7C69C764EABD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CF6A33-152B-4855-9E94-D82FFBACFFF8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D6DF6F7-B5DA-43DC-A2D4-EE5132E4ED68}">
      <dgm:prSet phldrT="[Text]"/>
      <dgm:spPr/>
      <dgm:t>
        <a:bodyPr/>
        <a:lstStyle/>
        <a:p>
          <a:endParaRPr lang="cs-CZ" dirty="0"/>
        </a:p>
      </dgm:t>
    </dgm:pt>
    <dgm:pt modelId="{31201269-706C-47BC-BD35-1C6EF3052F26}" type="parTrans" cxnId="{7625808F-8016-44D2-BE04-A4A7E9D33A3A}">
      <dgm:prSet/>
      <dgm:spPr/>
      <dgm:t>
        <a:bodyPr/>
        <a:lstStyle/>
        <a:p>
          <a:endParaRPr lang="cs-CZ"/>
        </a:p>
      </dgm:t>
    </dgm:pt>
    <dgm:pt modelId="{CDA02211-A378-4101-BED3-358060B39D53}" type="sibTrans" cxnId="{7625808F-8016-44D2-BE04-A4A7E9D33A3A}">
      <dgm:prSet/>
      <dgm:spPr/>
      <dgm:t>
        <a:bodyPr/>
        <a:lstStyle/>
        <a:p>
          <a:endParaRPr lang="cs-CZ"/>
        </a:p>
      </dgm:t>
    </dgm:pt>
    <dgm:pt modelId="{FAF9681C-0917-4908-AF21-1E57E2E72F26}">
      <dgm:prSet phldrT="[Text]"/>
      <dgm:spPr/>
      <dgm:t>
        <a:bodyPr/>
        <a:lstStyle/>
        <a:p>
          <a:endParaRPr lang="cs-CZ" dirty="0"/>
        </a:p>
      </dgm:t>
    </dgm:pt>
    <dgm:pt modelId="{9E1E712F-6033-4FB8-9121-474EFA913ACC}" type="parTrans" cxnId="{A0669B89-9C5B-4CF2-9A1A-62CEBC35261C}">
      <dgm:prSet/>
      <dgm:spPr/>
      <dgm:t>
        <a:bodyPr/>
        <a:lstStyle/>
        <a:p>
          <a:endParaRPr lang="cs-CZ"/>
        </a:p>
      </dgm:t>
    </dgm:pt>
    <dgm:pt modelId="{4C2590EC-150B-452A-B1FB-CBE4E55C46C7}" type="sibTrans" cxnId="{A0669B89-9C5B-4CF2-9A1A-62CEBC35261C}">
      <dgm:prSet/>
      <dgm:spPr/>
      <dgm:t>
        <a:bodyPr/>
        <a:lstStyle/>
        <a:p>
          <a:endParaRPr lang="cs-CZ"/>
        </a:p>
      </dgm:t>
    </dgm:pt>
    <dgm:pt modelId="{D1AA2864-4C7B-4920-B2FF-7C4FF6F14B0B}">
      <dgm:prSet phldrT="[Text]"/>
      <dgm:spPr/>
      <dgm:t>
        <a:bodyPr/>
        <a:lstStyle/>
        <a:p>
          <a:endParaRPr lang="cs-CZ" dirty="0"/>
        </a:p>
      </dgm:t>
    </dgm:pt>
    <dgm:pt modelId="{0B4C3481-BD6F-421E-B811-2FDE7AC3B73B}" type="parTrans" cxnId="{413A62D6-29B8-44A0-AB5D-45949462336E}">
      <dgm:prSet/>
      <dgm:spPr/>
      <dgm:t>
        <a:bodyPr/>
        <a:lstStyle/>
        <a:p>
          <a:endParaRPr lang="cs-CZ"/>
        </a:p>
      </dgm:t>
    </dgm:pt>
    <dgm:pt modelId="{2A6B2544-A62B-465A-9B79-B24B858CFE98}" type="sibTrans" cxnId="{413A62D6-29B8-44A0-AB5D-45949462336E}">
      <dgm:prSet/>
      <dgm:spPr/>
      <dgm:t>
        <a:bodyPr/>
        <a:lstStyle/>
        <a:p>
          <a:endParaRPr lang="cs-CZ"/>
        </a:p>
      </dgm:t>
    </dgm:pt>
    <dgm:pt modelId="{17430DB7-26AA-472A-8DCA-27086B6214D5}">
      <dgm:prSet/>
      <dgm:spPr/>
      <dgm:t>
        <a:bodyPr/>
        <a:lstStyle/>
        <a:p>
          <a:endParaRPr lang="cs-CZ" dirty="0"/>
        </a:p>
      </dgm:t>
    </dgm:pt>
    <dgm:pt modelId="{2C936403-BBEA-4B0E-B0BD-C38D510D6323}" type="parTrans" cxnId="{7EFA9401-8187-4DB2-B298-F2DE13C2AF1F}">
      <dgm:prSet/>
      <dgm:spPr/>
      <dgm:t>
        <a:bodyPr/>
        <a:lstStyle/>
        <a:p>
          <a:endParaRPr lang="cs-CZ"/>
        </a:p>
      </dgm:t>
    </dgm:pt>
    <dgm:pt modelId="{69D48BFC-127D-43C9-806D-909345FA98A5}" type="sibTrans" cxnId="{7EFA9401-8187-4DB2-B298-F2DE13C2AF1F}">
      <dgm:prSet/>
      <dgm:spPr/>
      <dgm:t>
        <a:bodyPr/>
        <a:lstStyle/>
        <a:p>
          <a:endParaRPr lang="cs-CZ"/>
        </a:p>
      </dgm:t>
    </dgm:pt>
    <dgm:pt modelId="{5ED5FA51-AFB7-46B0-9383-1E40F04F2176}">
      <dgm:prSet/>
      <dgm:spPr/>
      <dgm:t>
        <a:bodyPr/>
        <a:lstStyle/>
        <a:p>
          <a:endParaRPr lang="cs-CZ" dirty="0"/>
        </a:p>
      </dgm:t>
    </dgm:pt>
    <dgm:pt modelId="{624C7AA2-D576-4993-9A78-ED6912AEE2DA}" type="parTrans" cxnId="{6C30F392-9FD3-4BCB-8347-484E4CE14E1C}">
      <dgm:prSet/>
      <dgm:spPr/>
      <dgm:t>
        <a:bodyPr/>
        <a:lstStyle/>
        <a:p>
          <a:endParaRPr lang="cs-CZ"/>
        </a:p>
      </dgm:t>
    </dgm:pt>
    <dgm:pt modelId="{469FC147-EF07-4335-9FDA-0E0F4357BBB5}" type="sibTrans" cxnId="{6C30F392-9FD3-4BCB-8347-484E4CE14E1C}">
      <dgm:prSet/>
      <dgm:spPr/>
      <dgm:t>
        <a:bodyPr/>
        <a:lstStyle/>
        <a:p>
          <a:endParaRPr lang="cs-CZ"/>
        </a:p>
      </dgm:t>
    </dgm:pt>
    <dgm:pt modelId="{B9FA27AA-7A59-484A-A62B-6DD4837E35AC}">
      <dgm:prSet/>
      <dgm:spPr/>
      <dgm:t>
        <a:bodyPr/>
        <a:lstStyle/>
        <a:p>
          <a:endParaRPr lang="cs-CZ" dirty="0"/>
        </a:p>
      </dgm:t>
    </dgm:pt>
    <dgm:pt modelId="{B10C70F4-DC3F-4365-8B82-A29FC7CECAE6}" type="parTrans" cxnId="{2E284541-0509-46AC-8B79-79D5D7169AD8}">
      <dgm:prSet/>
      <dgm:spPr/>
      <dgm:t>
        <a:bodyPr/>
        <a:lstStyle/>
        <a:p>
          <a:endParaRPr lang="cs-CZ"/>
        </a:p>
      </dgm:t>
    </dgm:pt>
    <dgm:pt modelId="{0722C971-3493-4140-841B-8F72DF9007DB}" type="sibTrans" cxnId="{2E284541-0509-46AC-8B79-79D5D7169AD8}">
      <dgm:prSet/>
      <dgm:spPr/>
      <dgm:t>
        <a:bodyPr/>
        <a:lstStyle/>
        <a:p>
          <a:endParaRPr lang="cs-CZ"/>
        </a:p>
      </dgm:t>
    </dgm:pt>
    <dgm:pt modelId="{2DB50A73-BDCE-4530-A663-3CCB0AA1CEA5}">
      <dgm:prSet/>
      <dgm:spPr/>
      <dgm:t>
        <a:bodyPr/>
        <a:lstStyle/>
        <a:p>
          <a:endParaRPr lang="cs-CZ" dirty="0"/>
        </a:p>
      </dgm:t>
    </dgm:pt>
    <dgm:pt modelId="{B6AE6B02-C64F-41F3-8A73-426CBA268822}" type="parTrans" cxnId="{C0525449-ACEB-4A7B-9817-BBF181794323}">
      <dgm:prSet/>
      <dgm:spPr/>
      <dgm:t>
        <a:bodyPr/>
        <a:lstStyle/>
        <a:p>
          <a:endParaRPr lang="cs-CZ"/>
        </a:p>
      </dgm:t>
    </dgm:pt>
    <dgm:pt modelId="{41A38DEB-2996-4EB4-9DE4-3338F0B2E5F9}" type="sibTrans" cxnId="{C0525449-ACEB-4A7B-9817-BBF181794323}">
      <dgm:prSet/>
      <dgm:spPr/>
      <dgm:t>
        <a:bodyPr/>
        <a:lstStyle/>
        <a:p>
          <a:endParaRPr lang="cs-CZ"/>
        </a:p>
      </dgm:t>
    </dgm:pt>
    <dgm:pt modelId="{21C3AF0D-00EB-4F6B-BB82-37AF3CD77271}">
      <dgm:prSet/>
      <dgm:spPr/>
      <dgm:t>
        <a:bodyPr/>
        <a:lstStyle/>
        <a:p>
          <a:endParaRPr lang="cs-CZ" dirty="0"/>
        </a:p>
      </dgm:t>
    </dgm:pt>
    <dgm:pt modelId="{D9F6A3A6-9BA1-43FD-AC71-1CB3AC8DE502}" type="parTrans" cxnId="{12802FC2-CA65-45BB-8615-54EE63B15EAA}">
      <dgm:prSet/>
      <dgm:spPr/>
      <dgm:t>
        <a:bodyPr/>
        <a:lstStyle/>
        <a:p>
          <a:endParaRPr lang="cs-CZ"/>
        </a:p>
      </dgm:t>
    </dgm:pt>
    <dgm:pt modelId="{01BB346C-5771-4449-8F82-0999221AD7A2}" type="sibTrans" cxnId="{12802FC2-CA65-45BB-8615-54EE63B15EAA}">
      <dgm:prSet/>
      <dgm:spPr/>
      <dgm:t>
        <a:bodyPr/>
        <a:lstStyle/>
        <a:p>
          <a:endParaRPr lang="cs-CZ"/>
        </a:p>
      </dgm:t>
    </dgm:pt>
    <dgm:pt modelId="{4E5940A5-1574-4042-89D6-C0BB6D743956}" type="pres">
      <dgm:prSet presAssocID="{E5CF6A33-152B-4855-9E94-D82FFBACFFF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C30034B-AF5F-4C8B-A0E7-75B1984E9CC3}" type="pres">
      <dgm:prSet presAssocID="{AD6DF6F7-B5DA-43DC-A2D4-EE5132E4ED68}" presName="compNode" presStyleCnt="0"/>
      <dgm:spPr/>
    </dgm:pt>
    <dgm:pt modelId="{E3FAD1FE-8AAE-4687-9AFC-A2C75A575794}" type="pres">
      <dgm:prSet presAssocID="{AD6DF6F7-B5DA-43DC-A2D4-EE5132E4ED68}" presName="childRec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490651-D49A-44A1-97A4-9DD91120CB12}" type="pres">
      <dgm:prSet presAssocID="{AD6DF6F7-B5DA-43DC-A2D4-EE5132E4ED68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A82E33-3826-415F-9431-8A80FF77A13C}" type="pres">
      <dgm:prSet presAssocID="{AD6DF6F7-B5DA-43DC-A2D4-EE5132E4ED68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2E1360FA-DC0A-4E96-B522-F462DA0AA97F}" type="pres">
      <dgm:prSet presAssocID="{AD6DF6F7-B5DA-43DC-A2D4-EE5132E4ED68}" presName="adorn" presStyleLbl="fgAccFollowNode1" presStyleIdx="0" presStyleCnt="8"/>
      <dgm:spPr/>
    </dgm:pt>
    <dgm:pt modelId="{963B7184-54B1-4497-AFD1-4B542DC83C52}" type="pres">
      <dgm:prSet presAssocID="{CDA02211-A378-4101-BED3-358060B39D53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AB4E6C6-7C49-44BB-92A7-9AB0F58A22BA}" type="pres">
      <dgm:prSet presAssocID="{FAF9681C-0917-4908-AF21-1E57E2E72F26}" presName="compNode" presStyleCnt="0"/>
      <dgm:spPr/>
    </dgm:pt>
    <dgm:pt modelId="{C220AA33-2726-46D5-8392-0D000269D1A8}" type="pres">
      <dgm:prSet presAssocID="{FAF9681C-0917-4908-AF21-1E57E2E72F26}" presName="childRect" presStyleLbl="bgAcc1" presStyleIdx="1" presStyleCnt="8">
        <dgm:presLayoutVars>
          <dgm:bulletEnabled val="1"/>
        </dgm:presLayoutVars>
      </dgm:prSet>
      <dgm:spPr/>
    </dgm:pt>
    <dgm:pt modelId="{0B45562B-6151-499A-A298-8A73C337D3D0}" type="pres">
      <dgm:prSet presAssocID="{FAF9681C-0917-4908-AF21-1E57E2E72F2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34C3E-D4FB-4763-8C0F-219457FC9D58}" type="pres">
      <dgm:prSet presAssocID="{FAF9681C-0917-4908-AF21-1E57E2E72F26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E22D763A-0A9A-4C96-A5F7-FB0D9EC0BA4E}" type="pres">
      <dgm:prSet presAssocID="{FAF9681C-0917-4908-AF21-1E57E2E72F26}" presName="adorn" presStyleLbl="fgAccFollowNode1" presStyleIdx="1" presStyleCnt="8"/>
      <dgm:spPr/>
    </dgm:pt>
    <dgm:pt modelId="{AC69F3C9-B30E-4439-A8EC-E3FCD000A105}" type="pres">
      <dgm:prSet presAssocID="{4C2590EC-150B-452A-B1FB-CBE4E55C46C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1F4B037-39A7-4188-8879-6BAD1ED81454}" type="pres">
      <dgm:prSet presAssocID="{D1AA2864-4C7B-4920-B2FF-7C4FF6F14B0B}" presName="compNode" presStyleCnt="0"/>
      <dgm:spPr/>
    </dgm:pt>
    <dgm:pt modelId="{BBC2A7A8-5111-4034-90C7-DC63E36B88EA}" type="pres">
      <dgm:prSet presAssocID="{D1AA2864-4C7B-4920-B2FF-7C4FF6F14B0B}" presName="childRect" presStyleLbl="bgAcc1" presStyleIdx="2" presStyleCnt="8">
        <dgm:presLayoutVars>
          <dgm:bulletEnabled val="1"/>
        </dgm:presLayoutVars>
      </dgm:prSet>
      <dgm:spPr/>
    </dgm:pt>
    <dgm:pt modelId="{D1714E17-2EC3-4B38-BB9F-ED07C5F99982}" type="pres">
      <dgm:prSet presAssocID="{D1AA2864-4C7B-4920-B2FF-7C4FF6F14B0B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F3FDDA-BFA4-4971-9249-E8C0E6FBFCAE}" type="pres">
      <dgm:prSet presAssocID="{D1AA2864-4C7B-4920-B2FF-7C4FF6F14B0B}" presName="parentRect" presStyleLbl="alignNode1" presStyleIdx="2" presStyleCnt="8" custLinFactNeighborX="-2471" custLinFactNeighborY="1975"/>
      <dgm:spPr/>
      <dgm:t>
        <a:bodyPr/>
        <a:lstStyle/>
        <a:p>
          <a:endParaRPr lang="cs-CZ"/>
        </a:p>
      </dgm:t>
    </dgm:pt>
    <dgm:pt modelId="{33E485EF-C0D9-4608-A576-0D50EDBA4EB3}" type="pres">
      <dgm:prSet presAssocID="{D1AA2864-4C7B-4920-B2FF-7C4FF6F14B0B}" presName="adorn" presStyleLbl="fgAccFollowNode1" presStyleIdx="2" presStyleCnt="8"/>
      <dgm:spPr/>
    </dgm:pt>
    <dgm:pt modelId="{BF0C33E8-4399-4E5B-A8B3-6257858F9530}" type="pres">
      <dgm:prSet presAssocID="{2A6B2544-A62B-465A-9B79-B24B858CFE98}" presName="sibTrans" presStyleLbl="sibTrans2D1" presStyleIdx="0" presStyleCnt="0"/>
      <dgm:spPr/>
      <dgm:t>
        <a:bodyPr/>
        <a:lstStyle/>
        <a:p>
          <a:endParaRPr lang="cs-CZ"/>
        </a:p>
      </dgm:t>
    </dgm:pt>
    <dgm:pt modelId="{BEF3A62C-2B8F-4BBC-9623-DAE105D9BA85}" type="pres">
      <dgm:prSet presAssocID="{17430DB7-26AA-472A-8DCA-27086B6214D5}" presName="compNode" presStyleCnt="0"/>
      <dgm:spPr/>
    </dgm:pt>
    <dgm:pt modelId="{0832D55D-97E6-4397-82AB-BF119F4DFC86}" type="pres">
      <dgm:prSet presAssocID="{17430DB7-26AA-472A-8DCA-27086B6214D5}" presName="childRect" presStyleLbl="bgAcc1" presStyleIdx="3" presStyleCnt="8">
        <dgm:presLayoutVars>
          <dgm:bulletEnabled val="1"/>
        </dgm:presLayoutVars>
      </dgm:prSet>
      <dgm:spPr/>
    </dgm:pt>
    <dgm:pt modelId="{6F5D5B50-9C9A-4295-B133-6F40AB66DAD8}" type="pres">
      <dgm:prSet presAssocID="{17430DB7-26AA-472A-8DCA-27086B6214D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AAAFAA-D55B-49C1-B7A5-0F2B3B7B02AB}" type="pres">
      <dgm:prSet presAssocID="{17430DB7-26AA-472A-8DCA-27086B6214D5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D353A25E-7D6E-4C12-A012-FDB371819A62}" type="pres">
      <dgm:prSet presAssocID="{17430DB7-26AA-472A-8DCA-27086B6214D5}" presName="adorn" presStyleLbl="fgAccFollowNode1" presStyleIdx="3" presStyleCnt="8"/>
      <dgm:spPr/>
    </dgm:pt>
    <dgm:pt modelId="{095E9C38-43CF-4A89-B86B-8F3DA3408975}" type="pres">
      <dgm:prSet presAssocID="{69D48BFC-127D-43C9-806D-909345FA98A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E108832C-0A46-4773-A234-8B37A9B6CD08}" type="pres">
      <dgm:prSet presAssocID="{5ED5FA51-AFB7-46B0-9383-1E40F04F2176}" presName="compNode" presStyleCnt="0"/>
      <dgm:spPr/>
    </dgm:pt>
    <dgm:pt modelId="{F364CC53-49B7-4B8C-96F0-0705393D4DD0}" type="pres">
      <dgm:prSet presAssocID="{5ED5FA51-AFB7-46B0-9383-1E40F04F2176}" presName="childRect" presStyleLbl="bgAcc1" presStyleIdx="4" presStyleCnt="8">
        <dgm:presLayoutVars>
          <dgm:bulletEnabled val="1"/>
        </dgm:presLayoutVars>
      </dgm:prSet>
      <dgm:spPr/>
    </dgm:pt>
    <dgm:pt modelId="{B921D932-5D6F-4715-A5A9-6010C74345F5}" type="pres">
      <dgm:prSet presAssocID="{5ED5FA51-AFB7-46B0-9383-1E40F04F217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1EF1AE8-8793-4A7F-B193-EC648E5863CF}" type="pres">
      <dgm:prSet presAssocID="{5ED5FA51-AFB7-46B0-9383-1E40F04F2176}" presName="parentRect" presStyleLbl="alignNode1" presStyleIdx="4" presStyleCnt="8"/>
      <dgm:spPr/>
      <dgm:t>
        <a:bodyPr/>
        <a:lstStyle/>
        <a:p>
          <a:endParaRPr lang="cs-CZ"/>
        </a:p>
      </dgm:t>
    </dgm:pt>
    <dgm:pt modelId="{B39D883E-37D4-439C-AA16-8136DB8E79DF}" type="pres">
      <dgm:prSet presAssocID="{5ED5FA51-AFB7-46B0-9383-1E40F04F2176}" presName="adorn" presStyleLbl="fgAccFollowNode1" presStyleIdx="4" presStyleCnt="8"/>
      <dgm:spPr/>
    </dgm:pt>
    <dgm:pt modelId="{5A218F27-15D1-4B55-92CD-CB9C2CB2017F}" type="pres">
      <dgm:prSet presAssocID="{469FC147-EF07-4335-9FDA-0E0F4357BBB5}" presName="sibTrans" presStyleLbl="sibTrans2D1" presStyleIdx="0" presStyleCnt="0"/>
      <dgm:spPr/>
      <dgm:t>
        <a:bodyPr/>
        <a:lstStyle/>
        <a:p>
          <a:endParaRPr lang="cs-CZ"/>
        </a:p>
      </dgm:t>
    </dgm:pt>
    <dgm:pt modelId="{743C895E-01DF-4871-BA55-7B544BCD8BB0}" type="pres">
      <dgm:prSet presAssocID="{B9FA27AA-7A59-484A-A62B-6DD4837E35AC}" presName="compNode" presStyleCnt="0"/>
      <dgm:spPr/>
    </dgm:pt>
    <dgm:pt modelId="{B5ED6965-71D8-495D-A0BB-730B2AD9357C}" type="pres">
      <dgm:prSet presAssocID="{B9FA27AA-7A59-484A-A62B-6DD4837E35AC}" presName="childRect" presStyleLbl="bgAcc1" presStyleIdx="5" presStyleCnt="8">
        <dgm:presLayoutVars>
          <dgm:bulletEnabled val="1"/>
        </dgm:presLayoutVars>
      </dgm:prSet>
      <dgm:spPr/>
    </dgm:pt>
    <dgm:pt modelId="{1BCD1DA8-C744-47B9-9995-6CA7B4A856B1}" type="pres">
      <dgm:prSet presAssocID="{B9FA27AA-7A59-484A-A62B-6DD4837E35A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8E8678-7D85-4F2C-9CC6-CFC948672756}" type="pres">
      <dgm:prSet presAssocID="{B9FA27AA-7A59-484A-A62B-6DD4837E35AC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99131097-1550-4B4B-BA8E-34596ECEBDA4}" type="pres">
      <dgm:prSet presAssocID="{B9FA27AA-7A59-484A-A62B-6DD4837E35AC}" presName="adorn" presStyleLbl="fgAccFollowNode1" presStyleIdx="5" presStyleCnt="8"/>
      <dgm:spPr/>
    </dgm:pt>
    <dgm:pt modelId="{70EC777B-D77C-42BD-BFE7-200E1F5EB590}" type="pres">
      <dgm:prSet presAssocID="{0722C971-3493-4140-841B-8F72DF9007DB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BE02291-03F4-4708-B71A-53D47BA21410}" type="pres">
      <dgm:prSet presAssocID="{2DB50A73-BDCE-4530-A663-3CCB0AA1CEA5}" presName="compNode" presStyleCnt="0"/>
      <dgm:spPr/>
    </dgm:pt>
    <dgm:pt modelId="{11C67A78-936D-4DFC-A06D-C01512EA4F40}" type="pres">
      <dgm:prSet presAssocID="{2DB50A73-BDCE-4530-A663-3CCB0AA1CEA5}" presName="childRect" presStyleLbl="bgAcc1" presStyleIdx="6" presStyleCnt="8">
        <dgm:presLayoutVars>
          <dgm:bulletEnabled val="1"/>
        </dgm:presLayoutVars>
      </dgm:prSet>
      <dgm:spPr/>
    </dgm:pt>
    <dgm:pt modelId="{C9911D2E-D1E1-401F-8196-FF16A0B304D5}" type="pres">
      <dgm:prSet presAssocID="{2DB50A73-BDCE-4530-A663-3CCB0AA1CEA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5605714-803C-4ACF-B702-41C6CD9B03D8}" type="pres">
      <dgm:prSet presAssocID="{2DB50A73-BDCE-4530-A663-3CCB0AA1CEA5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0BA045C1-948E-4954-A13E-EBC9C3A25203}" type="pres">
      <dgm:prSet presAssocID="{2DB50A73-BDCE-4530-A663-3CCB0AA1CEA5}" presName="adorn" presStyleLbl="fgAccFollowNode1" presStyleIdx="6" presStyleCnt="8"/>
      <dgm:spPr/>
    </dgm:pt>
    <dgm:pt modelId="{A8D1097B-B459-423E-944F-00DB4E571B2C}" type="pres">
      <dgm:prSet presAssocID="{41A38DEB-2996-4EB4-9DE4-3338F0B2E5F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D2EE08D1-2982-4F27-8A4E-57AD0088EDF6}" type="pres">
      <dgm:prSet presAssocID="{21C3AF0D-00EB-4F6B-BB82-37AF3CD77271}" presName="compNode" presStyleCnt="0"/>
      <dgm:spPr/>
    </dgm:pt>
    <dgm:pt modelId="{CE7419C2-A79F-44FF-963F-640814D2A1D9}" type="pres">
      <dgm:prSet presAssocID="{21C3AF0D-00EB-4F6B-BB82-37AF3CD77271}" presName="childRect" presStyleLbl="bgAcc1" presStyleIdx="7" presStyleCnt="8">
        <dgm:presLayoutVars>
          <dgm:bulletEnabled val="1"/>
        </dgm:presLayoutVars>
      </dgm:prSet>
      <dgm:spPr/>
    </dgm:pt>
    <dgm:pt modelId="{89157123-FF49-4281-8A0C-E89F8960BBB9}" type="pres">
      <dgm:prSet presAssocID="{21C3AF0D-00EB-4F6B-BB82-37AF3CD7727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39A97C-89DB-494F-9E6B-1B1824253467}" type="pres">
      <dgm:prSet presAssocID="{21C3AF0D-00EB-4F6B-BB82-37AF3CD77271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3E680CBE-E4A4-4525-85D5-7C69C764EABD}" type="pres">
      <dgm:prSet presAssocID="{21C3AF0D-00EB-4F6B-BB82-37AF3CD77271}" presName="adorn" presStyleLbl="fgAccFollowNode1" presStyleIdx="7" presStyleCnt="8"/>
      <dgm:spPr/>
    </dgm:pt>
  </dgm:ptLst>
  <dgm:cxnLst>
    <dgm:cxn modelId="{65861840-0444-448C-822B-F1B1B91A97D2}" type="presOf" srcId="{D1AA2864-4C7B-4920-B2FF-7C4FF6F14B0B}" destId="{9BF3FDDA-BFA4-4971-9249-E8C0E6FBFCAE}" srcOrd="1" destOrd="0" presId="urn:microsoft.com/office/officeart/2005/8/layout/bList2#2"/>
    <dgm:cxn modelId="{D9381B07-A3CE-4906-ABDD-BF46AE60D05B}" type="presOf" srcId="{FAF9681C-0917-4908-AF21-1E57E2E72F26}" destId="{0B45562B-6151-499A-A298-8A73C337D3D0}" srcOrd="0" destOrd="0" presId="urn:microsoft.com/office/officeart/2005/8/layout/bList2#2"/>
    <dgm:cxn modelId="{AB68978D-E094-4642-A246-B51FAA778445}" type="presOf" srcId="{2A6B2544-A62B-465A-9B79-B24B858CFE98}" destId="{BF0C33E8-4399-4E5B-A8B3-6257858F9530}" srcOrd="0" destOrd="0" presId="urn:microsoft.com/office/officeart/2005/8/layout/bList2#2"/>
    <dgm:cxn modelId="{309B24CE-BD18-4877-98AB-82A1941B6698}" type="presOf" srcId="{17430DB7-26AA-472A-8DCA-27086B6214D5}" destId="{6F5D5B50-9C9A-4295-B133-6F40AB66DAD8}" srcOrd="0" destOrd="0" presId="urn:microsoft.com/office/officeart/2005/8/layout/bList2#2"/>
    <dgm:cxn modelId="{2E284541-0509-46AC-8B79-79D5D7169AD8}" srcId="{E5CF6A33-152B-4855-9E94-D82FFBACFFF8}" destId="{B9FA27AA-7A59-484A-A62B-6DD4837E35AC}" srcOrd="5" destOrd="0" parTransId="{B10C70F4-DC3F-4365-8B82-A29FC7CECAE6}" sibTransId="{0722C971-3493-4140-841B-8F72DF9007DB}"/>
    <dgm:cxn modelId="{ADC8C65E-FF82-478B-BDBC-127B5C1F9C48}" type="presOf" srcId="{21C3AF0D-00EB-4F6B-BB82-37AF3CD77271}" destId="{7139A97C-89DB-494F-9E6B-1B1824253467}" srcOrd="1" destOrd="0" presId="urn:microsoft.com/office/officeart/2005/8/layout/bList2#2"/>
    <dgm:cxn modelId="{C635F68F-FD94-4178-811B-7E9FFC8AF6E3}" type="presOf" srcId="{5ED5FA51-AFB7-46B0-9383-1E40F04F2176}" destId="{A1EF1AE8-8793-4A7F-B193-EC648E5863CF}" srcOrd="1" destOrd="0" presId="urn:microsoft.com/office/officeart/2005/8/layout/bList2#2"/>
    <dgm:cxn modelId="{B1FA631A-23D8-4D12-8848-AD0AF975D357}" type="presOf" srcId="{AD6DF6F7-B5DA-43DC-A2D4-EE5132E4ED68}" destId="{84A82E33-3826-415F-9431-8A80FF77A13C}" srcOrd="1" destOrd="0" presId="urn:microsoft.com/office/officeart/2005/8/layout/bList2#2"/>
    <dgm:cxn modelId="{5B6B0B87-F5FD-4F95-8DB1-28C48B260E23}" type="presOf" srcId="{2DB50A73-BDCE-4530-A663-3CCB0AA1CEA5}" destId="{C9911D2E-D1E1-401F-8196-FF16A0B304D5}" srcOrd="0" destOrd="0" presId="urn:microsoft.com/office/officeart/2005/8/layout/bList2#2"/>
    <dgm:cxn modelId="{E3C560B3-9078-4AB5-918B-0C9546B46868}" type="presOf" srcId="{AD6DF6F7-B5DA-43DC-A2D4-EE5132E4ED68}" destId="{5E490651-D49A-44A1-97A4-9DD91120CB12}" srcOrd="0" destOrd="0" presId="urn:microsoft.com/office/officeart/2005/8/layout/bList2#2"/>
    <dgm:cxn modelId="{096EA759-6BEE-4970-8E0A-0E4E5B5A254E}" type="presOf" srcId="{CDA02211-A378-4101-BED3-358060B39D53}" destId="{963B7184-54B1-4497-AFD1-4B542DC83C52}" srcOrd="0" destOrd="0" presId="urn:microsoft.com/office/officeart/2005/8/layout/bList2#2"/>
    <dgm:cxn modelId="{12802FC2-CA65-45BB-8615-54EE63B15EAA}" srcId="{E5CF6A33-152B-4855-9E94-D82FFBACFFF8}" destId="{21C3AF0D-00EB-4F6B-BB82-37AF3CD77271}" srcOrd="7" destOrd="0" parTransId="{D9F6A3A6-9BA1-43FD-AC71-1CB3AC8DE502}" sibTransId="{01BB346C-5771-4449-8F82-0999221AD7A2}"/>
    <dgm:cxn modelId="{6C30F392-9FD3-4BCB-8347-484E4CE14E1C}" srcId="{E5CF6A33-152B-4855-9E94-D82FFBACFFF8}" destId="{5ED5FA51-AFB7-46B0-9383-1E40F04F2176}" srcOrd="4" destOrd="0" parTransId="{624C7AA2-D576-4993-9A78-ED6912AEE2DA}" sibTransId="{469FC147-EF07-4335-9FDA-0E0F4357BBB5}"/>
    <dgm:cxn modelId="{7446C27A-F5A0-4921-B138-2506A4E2EEDD}" type="presOf" srcId="{21C3AF0D-00EB-4F6B-BB82-37AF3CD77271}" destId="{89157123-FF49-4281-8A0C-E89F8960BBB9}" srcOrd="0" destOrd="0" presId="urn:microsoft.com/office/officeart/2005/8/layout/bList2#2"/>
    <dgm:cxn modelId="{CCC07824-AEA8-4AEB-B8AB-81B4CE0A4D29}" type="presOf" srcId="{B9FA27AA-7A59-484A-A62B-6DD4837E35AC}" destId="{238E8678-7D85-4F2C-9CC6-CFC948672756}" srcOrd="1" destOrd="0" presId="urn:microsoft.com/office/officeart/2005/8/layout/bList2#2"/>
    <dgm:cxn modelId="{80048B77-A988-4988-AB90-EDE1F815D5A8}" type="presOf" srcId="{2DB50A73-BDCE-4530-A663-3CCB0AA1CEA5}" destId="{B5605714-803C-4ACF-B702-41C6CD9B03D8}" srcOrd="1" destOrd="0" presId="urn:microsoft.com/office/officeart/2005/8/layout/bList2#2"/>
    <dgm:cxn modelId="{E1935F47-A352-4546-A263-4A17CF0642E4}" type="presOf" srcId="{5ED5FA51-AFB7-46B0-9383-1E40F04F2176}" destId="{B921D932-5D6F-4715-A5A9-6010C74345F5}" srcOrd="0" destOrd="0" presId="urn:microsoft.com/office/officeart/2005/8/layout/bList2#2"/>
    <dgm:cxn modelId="{66B68151-C438-4C7D-8908-2757939575DD}" type="presOf" srcId="{B9FA27AA-7A59-484A-A62B-6DD4837E35AC}" destId="{1BCD1DA8-C744-47B9-9995-6CA7B4A856B1}" srcOrd="0" destOrd="0" presId="urn:microsoft.com/office/officeart/2005/8/layout/bList2#2"/>
    <dgm:cxn modelId="{7EFA9401-8187-4DB2-B298-F2DE13C2AF1F}" srcId="{E5CF6A33-152B-4855-9E94-D82FFBACFFF8}" destId="{17430DB7-26AA-472A-8DCA-27086B6214D5}" srcOrd="3" destOrd="0" parTransId="{2C936403-BBEA-4B0E-B0BD-C38D510D6323}" sibTransId="{69D48BFC-127D-43C9-806D-909345FA98A5}"/>
    <dgm:cxn modelId="{86C3FE19-3A40-426C-84DE-600F5CA48EDA}" type="presOf" srcId="{E5CF6A33-152B-4855-9E94-D82FFBACFFF8}" destId="{4E5940A5-1574-4042-89D6-C0BB6D743956}" srcOrd="0" destOrd="0" presId="urn:microsoft.com/office/officeart/2005/8/layout/bList2#2"/>
    <dgm:cxn modelId="{A0669B89-9C5B-4CF2-9A1A-62CEBC35261C}" srcId="{E5CF6A33-152B-4855-9E94-D82FFBACFFF8}" destId="{FAF9681C-0917-4908-AF21-1E57E2E72F26}" srcOrd="1" destOrd="0" parTransId="{9E1E712F-6033-4FB8-9121-474EFA913ACC}" sibTransId="{4C2590EC-150B-452A-B1FB-CBE4E55C46C7}"/>
    <dgm:cxn modelId="{7625808F-8016-44D2-BE04-A4A7E9D33A3A}" srcId="{E5CF6A33-152B-4855-9E94-D82FFBACFFF8}" destId="{AD6DF6F7-B5DA-43DC-A2D4-EE5132E4ED68}" srcOrd="0" destOrd="0" parTransId="{31201269-706C-47BC-BD35-1C6EF3052F26}" sibTransId="{CDA02211-A378-4101-BED3-358060B39D53}"/>
    <dgm:cxn modelId="{827A48ED-4F45-493C-B28F-88C7ACDEEB6E}" type="presOf" srcId="{0722C971-3493-4140-841B-8F72DF9007DB}" destId="{70EC777B-D77C-42BD-BFE7-200E1F5EB590}" srcOrd="0" destOrd="0" presId="urn:microsoft.com/office/officeart/2005/8/layout/bList2#2"/>
    <dgm:cxn modelId="{413A62D6-29B8-44A0-AB5D-45949462336E}" srcId="{E5CF6A33-152B-4855-9E94-D82FFBACFFF8}" destId="{D1AA2864-4C7B-4920-B2FF-7C4FF6F14B0B}" srcOrd="2" destOrd="0" parTransId="{0B4C3481-BD6F-421E-B811-2FDE7AC3B73B}" sibTransId="{2A6B2544-A62B-465A-9B79-B24B858CFE98}"/>
    <dgm:cxn modelId="{C0525449-ACEB-4A7B-9817-BBF181794323}" srcId="{E5CF6A33-152B-4855-9E94-D82FFBACFFF8}" destId="{2DB50A73-BDCE-4530-A663-3CCB0AA1CEA5}" srcOrd="6" destOrd="0" parTransId="{B6AE6B02-C64F-41F3-8A73-426CBA268822}" sibTransId="{41A38DEB-2996-4EB4-9DE4-3338F0B2E5F9}"/>
    <dgm:cxn modelId="{1D1AAD35-0905-49B3-9B61-114B2BD8E26C}" type="presOf" srcId="{D1AA2864-4C7B-4920-B2FF-7C4FF6F14B0B}" destId="{D1714E17-2EC3-4B38-BB9F-ED07C5F99982}" srcOrd="0" destOrd="0" presId="urn:microsoft.com/office/officeart/2005/8/layout/bList2#2"/>
    <dgm:cxn modelId="{3F67E207-0210-4134-A86E-9DE1F28F857A}" type="presOf" srcId="{FAF9681C-0917-4908-AF21-1E57E2E72F26}" destId="{37B34C3E-D4FB-4763-8C0F-219457FC9D58}" srcOrd="1" destOrd="0" presId="urn:microsoft.com/office/officeart/2005/8/layout/bList2#2"/>
    <dgm:cxn modelId="{A9438E7E-E511-42D7-9784-DA6D700B9001}" type="presOf" srcId="{41A38DEB-2996-4EB4-9DE4-3338F0B2E5F9}" destId="{A8D1097B-B459-423E-944F-00DB4E571B2C}" srcOrd="0" destOrd="0" presId="urn:microsoft.com/office/officeart/2005/8/layout/bList2#2"/>
    <dgm:cxn modelId="{906A206F-88E0-45BF-8775-081112A3D4C4}" type="presOf" srcId="{69D48BFC-127D-43C9-806D-909345FA98A5}" destId="{095E9C38-43CF-4A89-B86B-8F3DA3408975}" srcOrd="0" destOrd="0" presId="urn:microsoft.com/office/officeart/2005/8/layout/bList2#2"/>
    <dgm:cxn modelId="{3437BA59-1B98-43BA-B741-1EB5468C3B2B}" type="presOf" srcId="{17430DB7-26AA-472A-8DCA-27086B6214D5}" destId="{CEAAAFAA-D55B-49C1-B7A5-0F2B3B7B02AB}" srcOrd="1" destOrd="0" presId="urn:microsoft.com/office/officeart/2005/8/layout/bList2#2"/>
    <dgm:cxn modelId="{3E1EA5FC-8F5D-4260-B051-B0D7B7D41F84}" type="presOf" srcId="{469FC147-EF07-4335-9FDA-0E0F4357BBB5}" destId="{5A218F27-15D1-4B55-92CD-CB9C2CB2017F}" srcOrd="0" destOrd="0" presId="urn:microsoft.com/office/officeart/2005/8/layout/bList2#2"/>
    <dgm:cxn modelId="{16DD4482-A833-46FA-9CB2-A928EE2698B3}" type="presOf" srcId="{4C2590EC-150B-452A-B1FB-CBE4E55C46C7}" destId="{AC69F3C9-B30E-4439-A8EC-E3FCD000A105}" srcOrd="0" destOrd="0" presId="urn:microsoft.com/office/officeart/2005/8/layout/bList2#2"/>
    <dgm:cxn modelId="{CA1C9EA6-2F38-4A60-9D4C-1E17D90A31BD}" type="presParOf" srcId="{4E5940A5-1574-4042-89D6-C0BB6D743956}" destId="{FC30034B-AF5F-4C8B-A0E7-75B1984E9CC3}" srcOrd="0" destOrd="0" presId="urn:microsoft.com/office/officeart/2005/8/layout/bList2#2"/>
    <dgm:cxn modelId="{0BAB3098-19CE-4992-8E8A-463E7DBDBDD2}" type="presParOf" srcId="{FC30034B-AF5F-4C8B-A0E7-75B1984E9CC3}" destId="{E3FAD1FE-8AAE-4687-9AFC-A2C75A575794}" srcOrd="0" destOrd="0" presId="urn:microsoft.com/office/officeart/2005/8/layout/bList2#2"/>
    <dgm:cxn modelId="{E5E9A13F-E79F-4DFA-B331-2F49594E40BC}" type="presParOf" srcId="{FC30034B-AF5F-4C8B-A0E7-75B1984E9CC3}" destId="{5E490651-D49A-44A1-97A4-9DD91120CB12}" srcOrd="1" destOrd="0" presId="urn:microsoft.com/office/officeart/2005/8/layout/bList2#2"/>
    <dgm:cxn modelId="{914C701A-9ACF-4E08-BA76-D340648DA9B1}" type="presParOf" srcId="{FC30034B-AF5F-4C8B-A0E7-75B1984E9CC3}" destId="{84A82E33-3826-415F-9431-8A80FF77A13C}" srcOrd="2" destOrd="0" presId="urn:microsoft.com/office/officeart/2005/8/layout/bList2#2"/>
    <dgm:cxn modelId="{B024CA38-C949-42A4-97D3-C1C019CD674F}" type="presParOf" srcId="{FC30034B-AF5F-4C8B-A0E7-75B1984E9CC3}" destId="{2E1360FA-DC0A-4E96-B522-F462DA0AA97F}" srcOrd="3" destOrd="0" presId="urn:microsoft.com/office/officeart/2005/8/layout/bList2#2"/>
    <dgm:cxn modelId="{8D9B46BE-9500-4F4F-9905-B8502532DDBD}" type="presParOf" srcId="{4E5940A5-1574-4042-89D6-C0BB6D743956}" destId="{963B7184-54B1-4497-AFD1-4B542DC83C52}" srcOrd="1" destOrd="0" presId="urn:microsoft.com/office/officeart/2005/8/layout/bList2#2"/>
    <dgm:cxn modelId="{3DC3BFB9-0F4E-495A-AF27-1662D461F69A}" type="presParOf" srcId="{4E5940A5-1574-4042-89D6-C0BB6D743956}" destId="{7AB4E6C6-7C49-44BB-92A7-9AB0F58A22BA}" srcOrd="2" destOrd="0" presId="urn:microsoft.com/office/officeart/2005/8/layout/bList2#2"/>
    <dgm:cxn modelId="{03E36A2A-1C5D-4357-A90B-E5934629E55A}" type="presParOf" srcId="{7AB4E6C6-7C49-44BB-92A7-9AB0F58A22BA}" destId="{C220AA33-2726-46D5-8392-0D000269D1A8}" srcOrd="0" destOrd="0" presId="urn:microsoft.com/office/officeart/2005/8/layout/bList2#2"/>
    <dgm:cxn modelId="{BE0ABBFC-6715-4371-A595-9384089621E8}" type="presParOf" srcId="{7AB4E6C6-7C49-44BB-92A7-9AB0F58A22BA}" destId="{0B45562B-6151-499A-A298-8A73C337D3D0}" srcOrd="1" destOrd="0" presId="urn:microsoft.com/office/officeart/2005/8/layout/bList2#2"/>
    <dgm:cxn modelId="{9393A2C6-0763-4061-BBAA-E960AFE22A28}" type="presParOf" srcId="{7AB4E6C6-7C49-44BB-92A7-9AB0F58A22BA}" destId="{37B34C3E-D4FB-4763-8C0F-219457FC9D58}" srcOrd="2" destOrd="0" presId="urn:microsoft.com/office/officeart/2005/8/layout/bList2#2"/>
    <dgm:cxn modelId="{56B4A512-92B0-417D-9323-241096254FDA}" type="presParOf" srcId="{7AB4E6C6-7C49-44BB-92A7-9AB0F58A22BA}" destId="{E22D763A-0A9A-4C96-A5F7-FB0D9EC0BA4E}" srcOrd="3" destOrd="0" presId="urn:microsoft.com/office/officeart/2005/8/layout/bList2#2"/>
    <dgm:cxn modelId="{F7BF57BD-235E-429F-B270-C7D2FCF2F079}" type="presParOf" srcId="{4E5940A5-1574-4042-89D6-C0BB6D743956}" destId="{AC69F3C9-B30E-4439-A8EC-E3FCD000A105}" srcOrd="3" destOrd="0" presId="urn:microsoft.com/office/officeart/2005/8/layout/bList2#2"/>
    <dgm:cxn modelId="{5D689980-DFF6-4C46-86DE-5700EAC9370B}" type="presParOf" srcId="{4E5940A5-1574-4042-89D6-C0BB6D743956}" destId="{21F4B037-39A7-4188-8879-6BAD1ED81454}" srcOrd="4" destOrd="0" presId="urn:microsoft.com/office/officeart/2005/8/layout/bList2#2"/>
    <dgm:cxn modelId="{F355C495-6EED-417E-AFD9-1F61EDE4D4AE}" type="presParOf" srcId="{21F4B037-39A7-4188-8879-6BAD1ED81454}" destId="{BBC2A7A8-5111-4034-90C7-DC63E36B88EA}" srcOrd="0" destOrd="0" presId="urn:microsoft.com/office/officeart/2005/8/layout/bList2#2"/>
    <dgm:cxn modelId="{B8385E71-61EF-40FB-8C1E-0FD4CB9FBCDB}" type="presParOf" srcId="{21F4B037-39A7-4188-8879-6BAD1ED81454}" destId="{D1714E17-2EC3-4B38-BB9F-ED07C5F99982}" srcOrd="1" destOrd="0" presId="urn:microsoft.com/office/officeart/2005/8/layout/bList2#2"/>
    <dgm:cxn modelId="{899C3A89-4733-4B8E-9C04-E0E13BD750D3}" type="presParOf" srcId="{21F4B037-39A7-4188-8879-6BAD1ED81454}" destId="{9BF3FDDA-BFA4-4971-9249-E8C0E6FBFCAE}" srcOrd="2" destOrd="0" presId="urn:microsoft.com/office/officeart/2005/8/layout/bList2#2"/>
    <dgm:cxn modelId="{FFA66E38-E819-407D-ACA3-8F798C7F7C3D}" type="presParOf" srcId="{21F4B037-39A7-4188-8879-6BAD1ED81454}" destId="{33E485EF-C0D9-4608-A576-0D50EDBA4EB3}" srcOrd="3" destOrd="0" presId="urn:microsoft.com/office/officeart/2005/8/layout/bList2#2"/>
    <dgm:cxn modelId="{AEAF1C4A-29DF-4265-AB8B-6540B420BCFE}" type="presParOf" srcId="{4E5940A5-1574-4042-89D6-C0BB6D743956}" destId="{BF0C33E8-4399-4E5B-A8B3-6257858F9530}" srcOrd="5" destOrd="0" presId="urn:microsoft.com/office/officeart/2005/8/layout/bList2#2"/>
    <dgm:cxn modelId="{615ED5FA-831F-4FB3-A637-3FE876FB4ECF}" type="presParOf" srcId="{4E5940A5-1574-4042-89D6-C0BB6D743956}" destId="{BEF3A62C-2B8F-4BBC-9623-DAE105D9BA85}" srcOrd="6" destOrd="0" presId="urn:microsoft.com/office/officeart/2005/8/layout/bList2#2"/>
    <dgm:cxn modelId="{E5A859F0-FC06-4D7F-9C97-21B0F6691D92}" type="presParOf" srcId="{BEF3A62C-2B8F-4BBC-9623-DAE105D9BA85}" destId="{0832D55D-97E6-4397-82AB-BF119F4DFC86}" srcOrd="0" destOrd="0" presId="urn:microsoft.com/office/officeart/2005/8/layout/bList2#2"/>
    <dgm:cxn modelId="{78887DFA-1540-45ED-8B87-706604F89402}" type="presParOf" srcId="{BEF3A62C-2B8F-4BBC-9623-DAE105D9BA85}" destId="{6F5D5B50-9C9A-4295-B133-6F40AB66DAD8}" srcOrd="1" destOrd="0" presId="urn:microsoft.com/office/officeart/2005/8/layout/bList2#2"/>
    <dgm:cxn modelId="{B31E7D74-F87E-492F-BAD7-056284CB9A69}" type="presParOf" srcId="{BEF3A62C-2B8F-4BBC-9623-DAE105D9BA85}" destId="{CEAAAFAA-D55B-49C1-B7A5-0F2B3B7B02AB}" srcOrd="2" destOrd="0" presId="urn:microsoft.com/office/officeart/2005/8/layout/bList2#2"/>
    <dgm:cxn modelId="{2317FBB2-E8E7-471F-BCD1-73BAB432ADA9}" type="presParOf" srcId="{BEF3A62C-2B8F-4BBC-9623-DAE105D9BA85}" destId="{D353A25E-7D6E-4C12-A012-FDB371819A62}" srcOrd="3" destOrd="0" presId="urn:microsoft.com/office/officeart/2005/8/layout/bList2#2"/>
    <dgm:cxn modelId="{BB2DFDBD-AC04-49DA-A345-745F82C19D00}" type="presParOf" srcId="{4E5940A5-1574-4042-89D6-C0BB6D743956}" destId="{095E9C38-43CF-4A89-B86B-8F3DA3408975}" srcOrd="7" destOrd="0" presId="urn:microsoft.com/office/officeart/2005/8/layout/bList2#2"/>
    <dgm:cxn modelId="{45FDDA5A-D825-408C-82D5-89186B16BE71}" type="presParOf" srcId="{4E5940A5-1574-4042-89D6-C0BB6D743956}" destId="{E108832C-0A46-4773-A234-8B37A9B6CD08}" srcOrd="8" destOrd="0" presId="urn:microsoft.com/office/officeart/2005/8/layout/bList2#2"/>
    <dgm:cxn modelId="{49CF8E7D-D316-45EA-86C8-15F9D2387CD4}" type="presParOf" srcId="{E108832C-0A46-4773-A234-8B37A9B6CD08}" destId="{F364CC53-49B7-4B8C-96F0-0705393D4DD0}" srcOrd="0" destOrd="0" presId="urn:microsoft.com/office/officeart/2005/8/layout/bList2#2"/>
    <dgm:cxn modelId="{7AE4B331-4A52-438C-9CF0-6A7480403562}" type="presParOf" srcId="{E108832C-0A46-4773-A234-8B37A9B6CD08}" destId="{B921D932-5D6F-4715-A5A9-6010C74345F5}" srcOrd="1" destOrd="0" presId="urn:microsoft.com/office/officeart/2005/8/layout/bList2#2"/>
    <dgm:cxn modelId="{A7F3A718-1384-4F9E-97BF-DB0104138057}" type="presParOf" srcId="{E108832C-0A46-4773-A234-8B37A9B6CD08}" destId="{A1EF1AE8-8793-4A7F-B193-EC648E5863CF}" srcOrd="2" destOrd="0" presId="urn:microsoft.com/office/officeart/2005/8/layout/bList2#2"/>
    <dgm:cxn modelId="{93FA0620-3719-4955-8A35-AF82BAD70DFE}" type="presParOf" srcId="{E108832C-0A46-4773-A234-8B37A9B6CD08}" destId="{B39D883E-37D4-439C-AA16-8136DB8E79DF}" srcOrd="3" destOrd="0" presId="urn:microsoft.com/office/officeart/2005/8/layout/bList2#2"/>
    <dgm:cxn modelId="{CD6CA79D-9A47-4105-B0B4-B5B5117E8013}" type="presParOf" srcId="{4E5940A5-1574-4042-89D6-C0BB6D743956}" destId="{5A218F27-15D1-4B55-92CD-CB9C2CB2017F}" srcOrd="9" destOrd="0" presId="urn:microsoft.com/office/officeart/2005/8/layout/bList2#2"/>
    <dgm:cxn modelId="{8FA55908-BFA9-4375-A2DC-24C159AA5849}" type="presParOf" srcId="{4E5940A5-1574-4042-89D6-C0BB6D743956}" destId="{743C895E-01DF-4871-BA55-7B544BCD8BB0}" srcOrd="10" destOrd="0" presId="urn:microsoft.com/office/officeart/2005/8/layout/bList2#2"/>
    <dgm:cxn modelId="{B6DA532B-E6C4-45DF-84FE-6E94C16F2F06}" type="presParOf" srcId="{743C895E-01DF-4871-BA55-7B544BCD8BB0}" destId="{B5ED6965-71D8-495D-A0BB-730B2AD9357C}" srcOrd="0" destOrd="0" presId="urn:microsoft.com/office/officeart/2005/8/layout/bList2#2"/>
    <dgm:cxn modelId="{0CD6F227-C059-4F9B-8405-9557362897A3}" type="presParOf" srcId="{743C895E-01DF-4871-BA55-7B544BCD8BB0}" destId="{1BCD1DA8-C744-47B9-9995-6CA7B4A856B1}" srcOrd="1" destOrd="0" presId="urn:microsoft.com/office/officeart/2005/8/layout/bList2#2"/>
    <dgm:cxn modelId="{ED602DDB-8AA9-45ED-BF59-51A999E159C9}" type="presParOf" srcId="{743C895E-01DF-4871-BA55-7B544BCD8BB0}" destId="{238E8678-7D85-4F2C-9CC6-CFC948672756}" srcOrd="2" destOrd="0" presId="urn:microsoft.com/office/officeart/2005/8/layout/bList2#2"/>
    <dgm:cxn modelId="{5D07E6A2-F9F3-40B8-9D02-5AE8D0B45E9D}" type="presParOf" srcId="{743C895E-01DF-4871-BA55-7B544BCD8BB0}" destId="{99131097-1550-4B4B-BA8E-34596ECEBDA4}" srcOrd="3" destOrd="0" presId="urn:microsoft.com/office/officeart/2005/8/layout/bList2#2"/>
    <dgm:cxn modelId="{A445BDAE-ED1D-4F28-9C0C-5AAC4D15B5A8}" type="presParOf" srcId="{4E5940A5-1574-4042-89D6-C0BB6D743956}" destId="{70EC777B-D77C-42BD-BFE7-200E1F5EB590}" srcOrd="11" destOrd="0" presId="urn:microsoft.com/office/officeart/2005/8/layout/bList2#2"/>
    <dgm:cxn modelId="{8A730886-4BE8-48F8-84AE-027B54F543F8}" type="presParOf" srcId="{4E5940A5-1574-4042-89D6-C0BB6D743956}" destId="{2BE02291-03F4-4708-B71A-53D47BA21410}" srcOrd="12" destOrd="0" presId="urn:microsoft.com/office/officeart/2005/8/layout/bList2#2"/>
    <dgm:cxn modelId="{18C6548A-1149-41F5-9CF6-274BBB6462BD}" type="presParOf" srcId="{2BE02291-03F4-4708-B71A-53D47BA21410}" destId="{11C67A78-936D-4DFC-A06D-C01512EA4F40}" srcOrd="0" destOrd="0" presId="urn:microsoft.com/office/officeart/2005/8/layout/bList2#2"/>
    <dgm:cxn modelId="{7162A100-31F7-47CA-BD91-206D480DE189}" type="presParOf" srcId="{2BE02291-03F4-4708-B71A-53D47BA21410}" destId="{C9911D2E-D1E1-401F-8196-FF16A0B304D5}" srcOrd="1" destOrd="0" presId="urn:microsoft.com/office/officeart/2005/8/layout/bList2#2"/>
    <dgm:cxn modelId="{06B59D2E-DE9F-4B7F-85A0-A8CBCE463420}" type="presParOf" srcId="{2BE02291-03F4-4708-B71A-53D47BA21410}" destId="{B5605714-803C-4ACF-B702-41C6CD9B03D8}" srcOrd="2" destOrd="0" presId="urn:microsoft.com/office/officeart/2005/8/layout/bList2#2"/>
    <dgm:cxn modelId="{5D18778D-D501-4A4A-895D-5A04474F882A}" type="presParOf" srcId="{2BE02291-03F4-4708-B71A-53D47BA21410}" destId="{0BA045C1-948E-4954-A13E-EBC9C3A25203}" srcOrd="3" destOrd="0" presId="urn:microsoft.com/office/officeart/2005/8/layout/bList2#2"/>
    <dgm:cxn modelId="{8CA80F1E-11BB-413C-A8C8-D8F8E6B18562}" type="presParOf" srcId="{4E5940A5-1574-4042-89D6-C0BB6D743956}" destId="{A8D1097B-B459-423E-944F-00DB4E571B2C}" srcOrd="13" destOrd="0" presId="urn:microsoft.com/office/officeart/2005/8/layout/bList2#2"/>
    <dgm:cxn modelId="{40910B76-A70A-4D0E-8476-473512CEC4DA}" type="presParOf" srcId="{4E5940A5-1574-4042-89D6-C0BB6D743956}" destId="{D2EE08D1-2982-4F27-8A4E-57AD0088EDF6}" srcOrd="14" destOrd="0" presId="urn:microsoft.com/office/officeart/2005/8/layout/bList2#2"/>
    <dgm:cxn modelId="{8C5FB63B-FCCD-4433-8239-226722DF2220}" type="presParOf" srcId="{D2EE08D1-2982-4F27-8A4E-57AD0088EDF6}" destId="{CE7419C2-A79F-44FF-963F-640814D2A1D9}" srcOrd="0" destOrd="0" presId="urn:microsoft.com/office/officeart/2005/8/layout/bList2#2"/>
    <dgm:cxn modelId="{EB1BEACF-66D8-4F24-B333-8D8CE3407B62}" type="presParOf" srcId="{D2EE08D1-2982-4F27-8A4E-57AD0088EDF6}" destId="{89157123-FF49-4281-8A0C-E89F8960BBB9}" srcOrd="1" destOrd="0" presId="urn:microsoft.com/office/officeart/2005/8/layout/bList2#2"/>
    <dgm:cxn modelId="{8D45B6CE-492E-48C5-B180-2AB88EE64BB1}" type="presParOf" srcId="{D2EE08D1-2982-4F27-8A4E-57AD0088EDF6}" destId="{7139A97C-89DB-494F-9E6B-1B1824253467}" srcOrd="2" destOrd="0" presId="urn:microsoft.com/office/officeart/2005/8/layout/bList2#2"/>
    <dgm:cxn modelId="{8E6EEFC7-678D-4E56-90F8-221CF7BBADEA}" type="presParOf" srcId="{D2EE08D1-2982-4F27-8A4E-57AD0088EDF6}" destId="{3E680CBE-E4A4-4525-85D5-7C69C764EABD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CF6A33-152B-4855-9E94-D82FFBACFFF8}" type="doc">
      <dgm:prSet loTypeId="urn:microsoft.com/office/officeart/2005/8/layout/bList2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E5940A5-1574-4042-89D6-C0BB6D743956}" type="pres">
      <dgm:prSet presAssocID="{E5CF6A33-152B-4855-9E94-D82FFBACFFF8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</dgm:ptLst>
  <dgm:cxnLst>
    <dgm:cxn modelId="{4492D5E9-6948-4094-AC37-75A9537B3989}" type="presOf" srcId="{E5CF6A33-152B-4855-9E94-D82FFBACFFF8}" destId="{4E5940A5-1574-4042-89D6-C0BB6D743956}" srcOrd="0" destOrd="0" presId="urn:microsoft.com/office/officeart/2005/8/layout/bList2#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AD1FE-8AAE-4687-9AFC-A2C75A575794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82E33-3826-415F-9431-8A80FF77A13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slide</a:t>
          </a:r>
          <a:endParaRPr lang="cs-CZ" sz="2000" kern="1200" dirty="0"/>
        </a:p>
      </dsp:txBody>
      <dsp:txXfrm>
        <a:off x="5049" y="1389744"/>
        <a:ext cx="1261034" cy="574779"/>
      </dsp:txXfrm>
    </dsp:sp>
    <dsp:sp modelId="{2E1360FA-DC0A-4E96-B522-F462DA0AA97F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0AA33-2726-46D5-8392-0D000269D1A8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34C3E-D4FB-4763-8C0F-219457FC9D58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bike</a:t>
          </a:r>
          <a:endParaRPr lang="cs-CZ" sz="2000" kern="1200" dirty="0"/>
        </a:p>
      </dsp:txBody>
      <dsp:txXfrm>
        <a:off x="2098742" y="1389744"/>
        <a:ext cx="1261034" cy="574779"/>
      </dsp:txXfrm>
    </dsp:sp>
    <dsp:sp modelId="{E22D763A-0A9A-4C96-A5F7-FB0D9EC0BA4E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C2A7A8-5111-4034-90C7-DC63E36B88EA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3FDDA-BFA4-4971-9249-E8C0E6FBFCAE}">
      <dsp:nvSpPr>
        <dsp:cNvPr id="0" name=""/>
        <dsp:cNvSpPr/>
      </dsp:nvSpPr>
      <dsp:spPr>
        <a:xfrm>
          <a:off x="4148187" y="1401096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sandpit</a:t>
          </a:r>
          <a:endParaRPr lang="cs-CZ" sz="2000" kern="1200" dirty="0"/>
        </a:p>
      </dsp:txBody>
      <dsp:txXfrm>
        <a:off x="4148187" y="1401096"/>
        <a:ext cx="1261034" cy="574779"/>
      </dsp:txXfrm>
    </dsp:sp>
    <dsp:sp modelId="{33E485EF-C0D9-4608-A576-0D50EDBA4EB3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2D55D-97E6-4397-82AB-BF119F4DFC8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AAAFAA-D55B-49C1-B7A5-0F2B3B7B02AB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ladder</a:t>
          </a:r>
          <a:endParaRPr lang="cs-CZ" sz="2000" kern="1200" dirty="0"/>
        </a:p>
      </dsp:txBody>
      <dsp:txXfrm>
        <a:off x="6286127" y="1389744"/>
        <a:ext cx="1261034" cy="574779"/>
      </dsp:txXfrm>
    </dsp:sp>
    <dsp:sp modelId="{D353A25E-7D6E-4C12-A012-FDB371819A62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4CC53-49B7-4B8C-96F0-0705393D4DD0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F1AE8-8793-4A7F-B193-EC648E5863CF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skipping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rope</a:t>
          </a:r>
          <a:endParaRPr lang="cs-CZ" sz="2000" kern="1200" dirty="0"/>
        </a:p>
      </dsp:txBody>
      <dsp:txXfrm>
        <a:off x="5049" y="3754881"/>
        <a:ext cx="1261034" cy="574779"/>
      </dsp:txXfrm>
    </dsp:sp>
    <dsp:sp modelId="{B39D883E-37D4-439C-AA16-8136DB8E79D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D6965-71D8-495D-A0BB-730B2AD9357C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8E8678-7D85-4F2C-9CC6-CFC948672756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swing</a:t>
          </a:r>
          <a:endParaRPr lang="cs-CZ" sz="2000" kern="1200" dirty="0"/>
        </a:p>
      </dsp:txBody>
      <dsp:txXfrm>
        <a:off x="2098742" y="3754881"/>
        <a:ext cx="1261034" cy="574779"/>
      </dsp:txXfrm>
    </dsp:sp>
    <dsp:sp modelId="{99131097-1550-4B4B-BA8E-34596ECEBDA4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67A78-936D-4DFC-A06D-C01512EA4F40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05714-803C-4ACF-B702-41C6CD9B03D8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skates</a:t>
          </a:r>
          <a:endParaRPr lang="cs-CZ" sz="2000" kern="1200" dirty="0"/>
        </a:p>
      </dsp:txBody>
      <dsp:txXfrm>
        <a:off x="4192434" y="3754881"/>
        <a:ext cx="1261034" cy="574779"/>
      </dsp:txXfrm>
    </dsp:sp>
    <dsp:sp modelId="{0BA045C1-948E-4954-A13E-EBC9C3A25203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419C2-A79F-44FF-963F-640814D2A1D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39A97C-89DB-494F-9E6B-1B1824253467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helmet</a:t>
          </a:r>
          <a:endParaRPr lang="cs-CZ" sz="2000" kern="1200" dirty="0"/>
        </a:p>
      </dsp:txBody>
      <dsp:txXfrm>
        <a:off x="6286127" y="3754881"/>
        <a:ext cx="1261034" cy="574779"/>
      </dsp:txXfrm>
    </dsp:sp>
    <dsp:sp modelId="{3E680CBE-E4A4-4525-85D5-7C69C764EABD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FAD1FE-8AAE-4687-9AFC-A2C75A575794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82E33-3826-415F-9431-8A80FF77A13C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1389744"/>
        <a:ext cx="1261034" cy="574779"/>
      </dsp:txXfrm>
    </dsp:sp>
    <dsp:sp modelId="{2E1360FA-DC0A-4E96-B522-F462DA0AA97F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0AA33-2726-46D5-8392-0D000269D1A8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B34C3E-D4FB-4763-8C0F-219457FC9D58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1389744"/>
        <a:ext cx="1261034" cy="574779"/>
      </dsp:txXfrm>
    </dsp:sp>
    <dsp:sp modelId="{E22D763A-0A9A-4C96-A5F7-FB0D9EC0BA4E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C2A7A8-5111-4034-90C7-DC63E36B88EA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3FDDA-BFA4-4971-9249-E8C0E6FBFCAE}">
      <dsp:nvSpPr>
        <dsp:cNvPr id="0" name=""/>
        <dsp:cNvSpPr/>
      </dsp:nvSpPr>
      <dsp:spPr>
        <a:xfrm>
          <a:off x="4148187" y="1401096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48187" y="1401096"/>
        <a:ext cx="1261034" cy="574779"/>
      </dsp:txXfrm>
    </dsp:sp>
    <dsp:sp modelId="{33E485EF-C0D9-4608-A576-0D50EDBA4EB3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2D55D-97E6-4397-82AB-BF119F4DFC8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AAAFAA-D55B-49C1-B7A5-0F2B3B7B02AB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1389744"/>
        <a:ext cx="1261034" cy="574779"/>
      </dsp:txXfrm>
    </dsp:sp>
    <dsp:sp modelId="{D353A25E-7D6E-4C12-A012-FDB371819A62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4CC53-49B7-4B8C-96F0-0705393D4DD0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F1AE8-8793-4A7F-B193-EC648E5863CF}">
      <dsp:nvSpPr>
        <dsp:cNvPr id="0" name=""/>
        <dsp:cNvSpPr/>
      </dsp:nvSpPr>
      <dsp:spPr>
        <a:xfrm>
          <a:off x="5049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3754881"/>
        <a:ext cx="1261034" cy="574779"/>
      </dsp:txXfrm>
    </dsp:sp>
    <dsp:sp modelId="{B39D883E-37D4-439C-AA16-8136DB8E79DF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D6965-71D8-495D-A0BB-730B2AD9357C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8E8678-7D85-4F2C-9CC6-CFC948672756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99131097-1550-4B4B-BA8E-34596ECEBDA4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C67A78-936D-4DFC-A06D-C01512EA4F40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605714-803C-4ACF-B702-41C6CD9B03D8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0BA045C1-948E-4954-A13E-EBC9C3A25203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419C2-A79F-44FF-963F-640814D2A1D9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39A97C-89DB-494F-9E6B-1B1824253467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3E680CBE-E4A4-4525-85D5-7C69C764EABD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#3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E639-8619-452C-90B9-606AC2FFF52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A4A8-6D00-400B-A3FF-B0ECE7D30E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585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E639-8619-452C-90B9-606AC2FFF52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A4A8-6D00-400B-A3FF-B0ECE7D30E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3500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E639-8619-452C-90B9-606AC2FFF52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A4A8-6D00-400B-A3FF-B0ECE7D30E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4558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E639-8619-452C-90B9-606AC2FFF52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A4A8-6D00-400B-A3FF-B0ECE7D30E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0273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E639-8619-452C-90B9-606AC2FFF52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A4A8-6D00-400B-A3FF-B0ECE7D30E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214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E639-8619-452C-90B9-606AC2FFF52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A4A8-6D00-400B-A3FF-B0ECE7D30E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5753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E639-8619-452C-90B9-606AC2FFF52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A4A8-6D00-400B-A3FF-B0ECE7D30E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52678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E639-8619-452C-90B9-606AC2FFF52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A4A8-6D00-400B-A3FF-B0ECE7D30E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78569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E639-8619-452C-90B9-606AC2FFF52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A4A8-6D00-400B-A3FF-B0ECE7D30E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9829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E639-8619-452C-90B9-606AC2FFF52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A4A8-6D00-400B-A3FF-B0ECE7D30E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5038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E639-8619-452C-90B9-606AC2FFF52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DA4A8-6D00-400B-A3FF-B0ECE7D30E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7091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E639-8619-452C-90B9-606AC2FFF52B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DA4A8-6D00-400B-A3FF-B0ECE7D30E0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0521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Relationship Id="rId14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image" Target="../media/image9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3.wmf"/><Relationship Id="rId12" Type="http://schemas.openxmlformats.org/officeDocument/2006/relationships/image" Target="../media/image8.w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7.wmf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wmf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wmf"/><Relationship Id="rId14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 THE PARK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Radana </a:t>
            </a:r>
            <a:r>
              <a:rPr lang="cs-CZ" dirty="0" smtClean="0"/>
              <a:t>Bořilová</a:t>
            </a:r>
          </a:p>
          <a:p>
            <a:r>
              <a:rPr lang="cs-CZ" dirty="0" smtClean="0"/>
              <a:t>VY_32_INOVACE_083</a:t>
            </a:r>
          </a:p>
          <a:p>
            <a:r>
              <a:rPr lang="cs-CZ" smtClean="0"/>
              <a:t>ZŠ Jenišovice</a:t>
            </a:r>
            <a:endParaRPr lang="cs-CZ" dirty="0"/>
          </a:p>
        </p:txBody>
      </p:sp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4882" y="-21570"/>
            <a:ext cx="9169896" cy="177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44380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THE PARK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30542837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slide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klouzačka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ladder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žebřík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swing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houpačka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skipping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rope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švihadlo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skates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brusle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bike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jízdní kolo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helmet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helma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sandpit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pískoviště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9117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THE PARK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0668303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u s e r\Local Settings\Temporary Internet Files\Content.IE5\2LEWIUPV\MC90023374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410661"/>
            <a:ext cx="1225236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u s e r\Local Settings\Temporary Internet Files\Content.IE5\D7GTS4G5\MC90035643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1809598" cy="151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u s e r\Local Settings\Temporary Internet Files\Content.IE5\YO44RX8J\MC90035125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33056"/>
            <a:ext cx="151216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u s e r\Local Settings\Temporary Internet Files\Content.IE5\2LEWIUPV\MC900297909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0383" y="2067815"/>
            <a:ext cx="1840687" cy="778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Documents and Settings\u s e r\Local Settings\Temporary Internet Files\Content.IE5\YO44RX8J\MC900305665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514" y="1628800"/>
            <a:ext cx="1800454" cy="134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Documents and Settings\u s e r\Local Settings\Temporary Internet Files\Content.IE5\2LEWIUPV\MC90035641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54281"/>
            <a:ext cx="1801368" cy="179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Documents and Settings\u s e r\Local Settings\Temporary Internet Files\Content.IE5\2LEWIUPV\MC900352344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78316"/>
            <a:ext cx="1786550" cy="156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Documents and Settings\u s e r\Local Settings\Temporary Internet Files\Content.IE5\77JX6BY2\MC900250161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64085" y="3969906"/>
            <a:ext cx="1473282" cy="1519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31596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THE PARK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767812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C:\Documents and Settings\u s e r\Local Settings\Temporary Internet Files\Content.IE5\2LEWIUPV\MC90023374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410661"/>
            <a:ext cx="1225236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Documents and Settings\u s e r\Local Settings\Temporary Internet Files\Content.IE5\D7GTS4G5\MC90035643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1809598" cy="151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Documents and Settings\u s e r\Local Settings\Temporary Internet Files\Content.IE5\YO44RX8J\MC90035125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33056"/>
            <a:ext cx="151216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Documents and Settings\u s e r\Local Settings\Temporary Internet Files\Content.IE5\2LEWIUPV\MC900297909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0383" y="2067815"/>
            <a:ext cx="1840687" cy="778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Documents and Settings\u s e r\Local Settings\Temporary Internet Files\Content.IE5\YO44RX8J\MC900305665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514" y="1628800"/>
            <a:ext cx="1800454" cy="134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Documents and Settings\u s e r\Local Settings\Temporary Internet Files\Content.IE5\2LEWIUPV\MC90035641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54281"/>
            <a:ext cx="1801368" cy="179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C:\Documents and Settings\u s e r\Local Settings\Temporary Internet Files\Content.IE5\2LEWIUPV\MC900352344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78316"/>
            <a:ext cx="1786550" cy="156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3" descr="C:\Documents and Settings\u s e r\Local Settings\Temporary Internet Files\Content.IE5\77JX6BY2\MC900250161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64085" y="3969906"/>
            <a:ext cx="1473282" cy="1519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86030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THE PARK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55458354"/>
              </p:ext>
            </p:extLst>
          </p:nvPr>
        </p:nvGraphicFramePr>
        <p:xfrm>
          <a:off x="3563888" y="2276872"/>
          <a:ext cx="1800200" cy="301012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00200"/>
              </a:tblGrid>
              <a:tr h="376266">
                <a:tc>
                  <a:txBody>
                    <a:bodyPr/>
                    <a:lstStyle/>
                    <a:p>
                      <a:r>
                        <a:rPr lang="cs-CZ" dirty="0" smtClean="0"/>
                        <a:t>swing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skipping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rope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helmet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skates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ladder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smtClean="0"/>
                        <a:t>bike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slide</a:t>
                      </a:r>
                      <a:endParaRPr lang="cs-CZ" dirty="0"/>
                    </a:p>
                  </a:txBody>
                  <a:tcPr/>
                </a:tc>
              </a:tr>
              <a:tr h="37626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sandpit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46536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Documents and Settings\u s e r\Local Settings\Temporary Internet Files\Content.IE5\2LEWIUPV\MC90023374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11348" y="336140"/>
            <a:ext cx="1225236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Documents and Settings\u s e r\Local Settings\Temporary Internet Files\Content.IE5\D7GTS4G5\MC900356437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222784"/>
            <a:ext cx="1809598" cy="151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Documents and Settings\u s e r\Local Settings\Temporary Internet Files\Content.IE5\YO44RX8J\MC900351252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9386" y="3780590"/>
            <a:ext cx="151216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Documents and Settings\u s e r\Local Settings\Temporary Internet Files\Content.IE5\2LEWIUPV\MC900297909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828804"/>
            <a:ext cx="1840687" cy="778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C:\Documents and Settings\u s e r\Local Settings\Temporary Internet Files\Content.IE5\YO44RX8J\MC900305665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6526" y="2438251"/>
            <a:ext cx="1800454" cy="1342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9" descr="C:\Documents and Settings\u s e r\Local Settings\Temporary Internet Files\Content.IE5\2LEWIUPV\MC900356419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5900" y="4181740"/>
            <a:ext cx="1801368" cy="179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C:\Documents and Settings\u s e r\Local Settings\Temporary Internet Files\Content.IE5\2LEWIUPV\MC900352344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5470" y="1923800"/>
            <a:ext cx="1786550" cy="1560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3" descr="C:\Documents and Settings\u s e r\Local Settings\Temporary Internet Files\Content.IE5\77JX6BY2\MC900250161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664"/>
            <a:ext cx="1473282" cy="1519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05942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56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IN THE PARK</vt:lpstr>
      <vt:lpstr>IN THE PARK</vt:lpstr>
      <vt:lpstr>IN THE PARK</vt:lpstr>
      <vt:lpstr>IN THE PARK</vt:lpstr>
      <vt:lpstr>IN THE PARK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PARK</dc:title>
  <dc:creator>PC</dc:creator>
  <cp:lastModifiedBy>Pavel Vlček</cp:lastModifiedBy>
  <cp:revision>7</cp:revision>
  <dcterms:created xsi:type="dcterms:W3CDTF">2013-02-12T15:34:01Z</dcterms:created>
  <dcterms:modified xsi:type="dcterms:W3CDTF">2013-03-24T21:33:10Z</dcterms:modified>
</cp:coreProperties>
</file>