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FD11D7-F34F-4ADD-A9D5-B40938C121A1}" type="doc">
      <dgm:prSet loTypeId="urn:microsoft.com/office/officeart/2005/8/layout/bList2#1" loCatId="list" qsTypeId="urn:microsoft.com/office/officeart/2005/8/quickstyle/simple1" qsCatId="simple" csTypeId="urn:microsoft.com/office/officeart/2005/8/colors/accent1_2" csCatId="accent1" phldr="1"/>
      <dgm:spPr/>
    </dgm:pt>
    <dgm:pt modelId="{357462F1-7521-4C2C-8BC4-BF4EC6306070}">
      <dgm:prSet phldrT="[Text]"/>
      <dgm:spPr/>
      <dgm:t>
        <a:bodyPr/>
        <a:lstStyle/>
        <a:p>
          <a:r>
            <a:rPr lang="cs-CZ" dirty="0" smtClean="0"/>
            <a:t>market</a:t>
          </a:r>
          <a:endParaRPr lang="cs-CZ" dirty="0"/>
        </a:p>
      </dgm:t>
    </dgm:pt>
    <dgm:pt modelId="{3317690C-3142-4EE0-BCDF-B30F4D272C63}" type="parTrans" cxnId="{7061DC0F-AF05-42E3-B7C7-B76DDF12373F}">
      <dgm:prSet/>
      <dgm:spPr/>
      <dgm:t>
        <a:bodyPr/>
        <a:lstStyle/>
        <a:p>
          <a:endParaRPr lang="cs-CZ"/>
        </a:p>
      </dgm:t>
    </dgm:pt>
    <dgm:pt modelId="{6AAC5AA1-E3BF-4C2D-9018-A2092DD47BDA}" type="sibTrans" cxnId="{7061DC0F-AF05-42E3-B7C7-B76DDF12373F}">
      <dgm:prSet/>
      <dgm:spPr/>
      <dgm:t>
        <a:bodyPr/>
        <a:lstStyle/>
        <a:p>
          <a:endParaRPr lang="cs-CZ"/>
        </a:p>
      </dgm:t>
    </dgm:pt>
    <dgm:pt modelId="{DF9D4DC0-A695-498C-ACED-F7DE94913BEF}">
      <dgm:prSet phldrT="[Text]"/>
      <dgm:spPr/>
      <dgm:t>
        <a:bodyPr/>
        <a:lstStyle/>
        <a:p>
          <a:r>
            <a:rPr lang="cs-CZ" dirty="0" err="1" smtClean="0"/>
            <a:t>axe</a:t>
          </a:r>
          <a:endParaRPr lang="cs-CZ" dirty="0"/>
        </a:p>
      </dgm:t>
    </dgm:pt>
    <dgm:pt modelId="{4B9D5AFA-FE8B-43AF-8AF7-EAC32A465779}" type="parTrans" cxnId="{62B5E1A7-D9A6-4FC7-84C9-F14F378ABB2D}">
      <dgm:prSet/>
      <dgm:spPr/>
      <dgm:t>
        <a:bodyPr/>
        <a:lstStyle/>
        <a:p>
          <a:endParaRPr lang="cs-CZ"/>
        </a:p>
      </dgm:t>
    </dgm:pt>
    <dgm:pt modelId="{182AD93E-39E1-416D-B116-E6904BC5F1E6}" type="sibTrans" cxnId="{62B5E1A7-D9A6-4FC7-84C9-F14F378ABB2D}">
      <dgm:prSet/>
      <dgm:spPr/>
      <dgm:t>
        <a:bodyPr/>
        <a:lstStyle/>
        <a:p>
          <a:endParaRPr lang="cs-CZ"/>
        </a:p>
      </dgm:t>
    </dgm:pt>
    <dgm:pt modelId="{C6BC0503-0526-421A-BA2A-C694C61EDE04}">
      <dgm:prSet phldrT="[Text]"/>
      <dgm:spPr/>
      <dgm:t>
        <a:bodyPr/>
        <a:lstStyle/>
        <a:p>
          <a:r>
            <a:rPr lang="cs-CZ" dirty="0" err="1" smtClean="0"/>
            <a:t>tavern</a:t>
          </a:r>
          <a:endParaRPr lang="cs-CZ" dirty="0"/>
        </a:p>
      </dgm:t>
    </dgm:pt>
    <dgm:pt modelId="{11714202-AF34-422C-96FF-5B4E2958DEEC}" type="parTrans" cxnId="{DEB22D3F-9D0E-43F4-8003-7649165D5073}">
      <dgm:prSet/>
      <dgm:spPr/>
      <dgm:t>
        <a:bodyPr/>
        <a:lstStyle/>
        <a:p>
          <a:endParaRPr lang="cs-CZ"/>
        </a:p>
      </dgm:t>
    </dgm:pt>
    <dgm:pt modelId="{3B1D64AC-79BF-462C-9F89-C864504280A7}" type="sibTrans" cxnId="{DEB22D3F-9D0E-43F4-8003-7649165D5073}">
      <dgm:prSet/>
      <dgm:spPr/>
      <dgm:t>
        <a:bodyPr/>
        <a:lstStyle/>
        <a:p>
          <a:endParaRPr lang="cs-CZ"/>
        </a:p>
      </dgm:t>
    </dgm:pt>
    <dgm:pt modelId="{5029E418-AD17-4321-A8AD-2D8661A83352}">
      <dgm:prSet/>
      <dgm:spPr/>
      <dgm:t>
        <a:bodyPr/>
        <a:lstStyle/>
        <a:p>
          <a:r>
            <a:rPr lang="cs-CZ" dirty="0" err="1" smtClean="0"/>
            <a:t>sky</a:t>
          </a:r>
          <a:endParaRPr lang="cs-CZ" dirty="0"/>
        </a:p>
      </dgm:t>
    </dgm:pt>
    <dgm:pt modelId="{553D9150-5E62-4637-A6A9-256B10AC136F}" type="parTrans" cxnId="{5D6D77FA-657E-41BD-B594-A847D2F05FDD}">
      <dgm:prSet/>
      <dgm:spPr/>
      <dgm:t>
        <a:bodyPr/>
        <a:lstStyle/>
        <a:p>
          <a:endParaRPr lang="cs-CZ"/>
        </a:p>
      </dgm:t>
    </dgm:pt>
    <dgm:pt modelId="{B677FB20-46FC-4774-884E-3E9224894D17}" type="sibTrans" cxnId="{5D6D77FA-657E-41BD-B594-A847D2F05FDD}">
      <dgm:prSet/>
      <dgm:spPr/>
      <dgm:t>
        <a:bodyPr/>
        <a:lstStyle/>
        <a:p>
          <a:endParaRPr lang="cs-CZ"/>
        </a:p>
      </dgm:t>
    </dgm:pt>
    <dgm:pt modelId="{7FFA3D2E-8199-47CF-85B3-4CE379EFBF6F}">
      <dgm:prSet/>
      <dgm:spPr/>
      <dgm:t>
        <a:bodyPr/>
        <a:lstStyle/>
        <a:p>
          <a:r>
            <a:rPr lang="cs-CZ" dirty="0" err="1" smtClean="0"/>
            <a:t>coin</a:t>
          </a:r>
          <a:endParaRPr lang="cs-CZ" dirty="0"/>
        </a:p>
      </dgm:t>
    </dgm:pt>
    <dgm:pt modelId="{6DF47D1B-374C-4937-9459-E07479527267}" type="parTrans" cxnId="{B3BB1417-96C7-40AC-93E7-BFE4D0629087}">
      <dgm:prSet/>
      <dgm:spPr/>
      <dgm:t>
        <a:bodyPr/>
        <a:lstStyle/>
        <a:p>
          <a:endParaRPr lang="cs-CZ"/>
        </a:p>
      </dgm:t>
    </dgm:pt>
    <dgm:pt modelId="{6F1A24D6-EFFE-42F2-8BF5-90753FCAC380}" type="sibTrans" cxnId="{B3BB1417-96C7-40AC-93E7-BFE4D0629087}">
      <dgm:prSet/>
      <dgm:spPr/>
      <dgm:t>
        <a:bodyPr/>
        <a:lstStyle/>
        <a:p>
          <a:endParaRPr lang="cs-CZ"/>
        </a:p>
      </dgm:t>
    </dgm:pt>
    <dgm:pt modelId="{2EEDF19E-1579-4F34-86A1-64B821A5D644}">
      <dgm:prSet/>
      <dgm:spPr/>
      <dgm:t>
        <a:bodyPr/>
        <a:lstStyle/>
        <a:p>
          <a:r>
            <a:rPr lang="cs-CZ" dirty="0" smtClean="0"/>
            <a:t>hen</a:t>
          </a:r>
          <a:endParaRPr lang="cs-CZ" dirty="0"/>
        </a:p>
      </dgm:t>
    </dgm:pt>
    <dgm:pt modelId="{19AD2964-71FB-4BFA-B185-800466335CA3}" type="parTrans" cxnId="{D782DFC1-B109-4303-AEDA-DDCB99A68C6E}">
      <dgm:prSet/>
      <dgm:spPr/>
      <dgm:t>
        <a:bodyPr/>
        <a:lstStyle/>
        <a:p>
          <a:endParaRPr lang="cs-CZ"/>
        </a:p>
      </dgm:t>
    </dgm:pt>
    <dgm:pt modelId="{399A6F4D-11F2-43F4-8C60-25FF5BACFA16}" type="sibTrans" cxnId="{D782DFC1-B109-4303-AEDA-DDCB99A68C6E}">
      <dgm:prSet/>
      <dgm:spPr/>
      <dgm:t>
        <a:bodyPr/>
        <a:lstStyle/>
        <a:p>
          <a:endParaRPr lang="cs-CZ"/>
        </a:p>
      </dgm:t>
    </dgm:pt>
    <dgm:pt modelId="{9F1A1E04-EABE-4733-9CA3-0EE7F397E2B7}">
      <dgm:prSet/>
      <dgm:spPr/>
      <dgm:t>
        <a:bodyPr/>
        <a:lstStyle/>
        <a:p>
          <a:r>
            <a:rPr lang="cs-CZ" dirty="0" err="1" smtClean="0"/>
            <a:t>stalk</a:t>
          </a:r>
          <a:endParaRPr lang="cs-CZ" dirty="0"/>
        </a:p>
      </dgm:t>
    </dgm:pt>
    <dgm:pt modelId="{017EEAC6-B4CD-4BCC-B2A0-259FCA5F26C0}" type="parTrans" cxnId="{BFFBB4AC-6799-47B3-8BEC-33D5220A2476}">
      <dgm:prSet/>
      <dgm:spPr/>
      <dgm:t>
        <a:bodyPr/>
        <a:lstStyle/>
        <a:p>
          <a:endParaRPr lang="cs-CZ"/>
        </a:p>
      </dgm:t>
    </dgm:pt>
    <dgm:pt modelId="{72342CCE-4AA7-45B6-B8AA-5CCFB189108D}" type="sibTrans" cxnId="{BFFBB4AC-6799-47B3-8BEC-33D5220A2476}">
      <dgm:prSet/>
      <dgm:spPr/>
      <dgm:t>
        <a:bodyPr/>
        <a:lstStyle/>
        <a:p>
          <a:endParaRPr lang="cs-CZ"/>
        </a:p>
      </dgm:t>
    </dgm:pt>
    <dgm:pt modelId="{3372A45D-BE62-4BE5-95F1-B23D75F7AC52}">
      <dgm:prSet/>
      <dgm:spPr/>
      <dgm:t>
        <a:bodyPr/>
        <a:lstStyle/>
        <a:p>
          <a:r>
            <a:rPr lang="cs-CZ" dirty="0" err="1" smtClean="0"/>
            <a:t>harp</a:t>
          </a:r>
          <a:endParaRPr lang="cs-CZ" dirty="0"/>
        </a:p>
      </dgm:t>
    </dgm:pt>
    <dgm:pt modelId="{CD9AC465-210F-45D8-81AC-D83016024B0D}" type="parTrans" cxnId="{7FC88035-A012-48F6-BB96-BA11831E1FA6}">
      <dgm:prSet/>
      <dgm:spPr/>
      <dgm:t>
        <a:bodyPr/>
        <a:lstStyle/>
        <a:p>
          <a:endParaRPr lang="cs-CZ"/>
        </a:p>
      </dgm:t>
    </dgm:pt>
    <dgm:pt modelId="{91E1CCFB-C42F-4C8E-B6AC-E8404BFB232F}" type="sibTrans" cxnId="{7FC88035-A012-48F6-BB96-BA11831E1FA6}">
      <dgm:prSet/>
      <dgm:spPr/>
      <dgm:t>
        <a:bodyPr/>
        <a:lstStyle/>
        <a:p>
          <a:endParaRPr lang="cs-CZ"/>
        </a:p>
      </dgm:t>
    </dgm:pt>
    <dgm:pt modelId="{607AC864-85F1-437B-8AB4-C7298911FA7C}" type="pres">
      <dgm:prSet presAssocID="{C9FD11D7-F34F-4ADD-A9D5-B40938C121A1}" presName="diagram" presStyleCnt="0">
        <dgm:presLayoutVars>
          <dgm:dir/>
          <dgm:animLvl val="lvl"/>
          <dgm:resizeHandles val="exact"/>
        </dgm:presLayoutVars>
      </dgm:prSet>
      <dgm:spPr/>
    </dgm:pt>
    <dgm:pt modelId="{037ABD43-BEB9-4713-91B3-90D86834A360}" type="pres">
      <dgm:prSet presAssocID="{357462F1-7521-4C2C-8BC4-BF4EC6306070}" presName="compNode" presStyleCnt="0"/>
      <dgm:spPr/>
    </dgm:pt>
    <dgm:pt modelId="{897EB0E8-F575-4C89-B78E-BBE09FC53878}" type="pres">
      <dgm:prSet presAssocID="{357462F1-7521-4C2C-8BC4-BF4EC6306070}" presName="childRect" presStyleLbl="bgAcc1" presStyleIdx="0" presStyleCnt="8">
        <dgm:presLayoutVars>
          <dgm:bulletEnabled val="1"/>
        </dgm:presLayoutVars>
      </dgm:prSet>
      <dgm:spPr/>
    </dgm:pt>
    <dgm:pt modelId="{644E7A5D-707E-474E-8AEA-AD2ACF5DE243}" type="pres">
      <dgm:prSet presAssocID="{357462F1-7521-4C2C-8BC4-BF4EC6306070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45F3487-8C57-4CB5-81D0-990200FD049B}" type="pres">
      <dgm:prSet presAssocID="{357462F1-7521-4C2C-8BC4-BF4EC6306070}" presName="parentRect" presStyleLbl="alignNode1" presStyleIdx="0" presStyleCnt="8" custLinFactNeighborX="4317" custLinFactNeighborY="-5310"/>
      <dgm:spPr/>
      <dgm:t>
        <a:bodyPr/>
        <a:lstStyle/>
        <a:p>
          <a:endParaRPr lang="cs-CZ"/>
        </a:p>
      </dgm:t>
    </dgm:pt>
    <dgm:pt modelId="{97E0FEE8-8596-453F-80C6-702F986D92AD}" type="pres">
      <dgm:prSet presAssocID="{357462F1-7521-4C2C-8BC4-BF4EC6306070}" presName="adorn" presStyleLbl="fgAccFollowNode1" presStyleIdx="0" presStyleCnt="8"/>
      <dgm:spPr/>
    </dgm:pt>
    <dgm:pt modelId="{6F8B4160-10AF-4200-948A-39125B9DE56D}" type="pres">
      <dgm:prSet presAssocID="{6AAC5AA1-E3BF-4C2D-9018-A2092DD47BDA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0CA36FB-4CB6-4F9A-8821-A095D01FC35E}" type="pres">
      <dgm:prSet presAssocID="{5029E418-AD17-4321-A8AD-2D8661A83352}" presName="compNode" presStyleCnt="0"/>
      <dgm:spPr/>
    </dgm:pt>
    <dgm:pt modelId="{31CBC924-0A11-4914-B99E-CA006684575E}" type="pres">
      <dgm:prSet presAssocID="{5029E418-AD17-4321-A8AD-2D8661A83352}" presName="childRect" presStyleLbl="bgAcc1" presStyleIdx="1" presStyleCnt="8">
        <dgm:presLayoutVars>
          <dgm:bulletEnabled val="1"/>
        </dgm:presLayoutVars>
      </dgm:prSet>
      <dgm:spPr/>
    </dgm:pt>
    <dgm:pt modelId="{5AD9755A-1FC5-49BE-A468-E92EA81132E7}" type="pres">
      <dgm:prSet presAssocID="{5029E418-AD17-4321-A8AD-2D8661A8335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FEF007E-638E-4AC3-9025-22D1C0254AEE}" type="pres">
      <dgm:prSet presAssocID="{5029E418-AD17-4321-A8AD-2D8661A83352}" presName="parentRect" presStyleLbl="alignNode1" presStyleIdx="1" presStyleCnt="8"/>
      <dgm:spPr/>
      <dgm:t>
        <a:bodyPr/>
        <a:lstStyle/>
        <a:p>
          <a:endParaRPr lang="cs-CZ"/>
        </a:p>
      </dgm:t>
    </dgm:pt>
    <dgm:pt modelId="{0CC7CA90-EBBF-4B1F-8E45-9231B5E821EC}" type="pres">
      <dgm:prSet presAssocID="{5029E418-AD17-4321-A8AD-2D8661A83352}" presName="adorn" presStyleLbl="fgAccFollowNode1" presStyleIdx="1" presStyleCnt="8"/>
      <dgm:spPr/>
    </dgm:pt>
    <dgm:pt modelId="{BD9D9654-3479-468F-BDFA-B705901D8520}" type="pres">
      <dgm:prSet presAssocID="{B677FB20-46FC-4774-884E-3E9224894D17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40336AE-7C86-4CA6-9B85-AFBE64072554}" type="pres">
      <dgm:prSet presAssocID="{7FFA3D2E-8199-47CF-85B3-4CE379EFBF6F}" presName="compNode" presStyleCnt="0"/>
      <dgm:spPr/>
    </dgm:pt>
    <dgm:pt modelId="{5227A520-DC2D-49D7-B894-27D34BA6819D}" type="pres">
      <dgm:prSet presAssocID="{7FFA3D2E-8199-47CF-85B3-4CE379EFBF6F}" presName="childRect" presStyleLbl="bgAcc1" presStyleIdx="2" presStyleCnt="8">
        <dgm:presLayoutVars>
          <dgm:bulletEnabled val="1"/>
        </dgm:presLayoutVars>
      </dgm:prSet>
      <dgm:spPr/>
    </dgm:pt>
    <dgm:pt modelId="{C233965D-9B00-48D0-94FD-B8FAC6F9296C}" type="pres">
      <dgm:prSet presAssocID="{7FFA3D2E-8199-47CF-85B3-4CE379EFBF6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410B5B9-5118-41BC-9ED9-F8A1F9EB8F12}" type="pres">
      <dgm:prSet presAssocID="{7FFA3D2E-8199-47CF-85B3-4CE379EFBF6F}" presName="parentRect" presStyleLbl="alignNode1" presStyleIdx="2" presStyleCnt="8"/>
      <dgm:spPr/>
      <dgm:t>
        <a:bodyPr/>
        <a:lstStyle/>
        <a:p>
          <a:endParaRPr lang="cs-CZ"/>
        </a:p>
      </dgm:t>
    </dgm:pt>
    <dgm:pt modelId="{CF6577B6-8840-459A-8BE1-3B88103D3EF4}" type="pres">
      <dgm:prSet presAssocID="{7FFA3D2E-8199-47CF-85B3-4CE379EFBF6F}" presName="adorn" presStyleLbl="fgAccFollowNode1" presStyleIdx="2" presStyleCnt="8"/>
      <dgm:spPr/>
    </dgm:pt>
    <dgm:pt modelId="{143FDA8F-0FFF-49AC-8F93-5E4BF6E71C84}" type="pres">
      <dgm:prSet presAssocID="{6F1A24D6-EFFE-42F2-8BF5-90753FCAC380}" presName="sibTrans" presStyleLbl="sibTrans2D1" presStyleIdx="0" presStyleCnt="0"/>
      <dgm:spPr/>
      <dgm:t>
        <a:bodyPr/>
        <a:lstStyle/>
        <a:p>
          <a:endParaRPr lang="cs-CZ"/>
        </a:p>
      </dgm:t>
    </dgm:pt>
    <dgm:pt modelId="{58B2CF5D-6D32-481D-B765-6871614151AB}" type="pres">
      <dgm:prSet presAssocID="{2EEDF19E-1579-4F34-86A1-64B821A5D644}" presName="compNode" presStyleCnt="0"/>
      <dgm:spPr/>
    </dgm:pt>
    <dgm:pt modelId="{E69BF197-F33A-41A6-8DDA-05D155EDD536}" type="pres">
      <dgm:prSet presAssocID="{2EEDF19E-1579-4F34-86A1-64B821A5D644}" presName="childRect" presStyleLbl="bgAcc1" presStyleIdx="3" presStyleCnt="8">
        <dgm:presLayoutVars>
          <dgm:bulletEnabled val="1"/>
        </dgm:presLayoutVars>
      </dgm:prSet>
      <dgm:spPr/>
    </dgm:pt>
    <dgm:pt modelId="{B2658DB1-2781-4A51-B9DC-59CD3A39B267}" type="pres">
      <dgm:prSet presAssocID="{2EEDF19E-1579-4F34-86A1-64B821A5D64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DA39AFC-42EB-4CB4-95C0-A6F6FBED00EA}" type="pres">
      <dgm:prSet presAssocID="{2EEDF19E-1579-4F34-86A1-64B821A5D644}" presName="parentRect" presStyleLbl="alignNode1" presStyleIdx="3" presStyleCnt="8"/>
      <dgm:spPr/>
      <dgm:t>
        <a:bodyPr/>
        <a:lstStyle/>
        <a:p>
          <a:endParaRPr lang="cs-CZ"/>
        </a:p>
      </dgm:t>
    </dgm:pt>
    <dgm:pt modelId="{AFFA5A7A-D0F2-42A4-A42D-008D1B2C9C45}" type="pres">
      <dgm:prSet presAssocID="{2EEDF19E-1579-4F34-86A1-64B821A5D644}" presName="adorn" presStyleLbl="fgAccFollowNode1" presStyleIdx="3" presStyleCnt="8"/>
      <dgm:spPr/>
    </dgm:pt>
    <dgm:pt modelId="{C1B5BB59-91B7-4ADC-AE06-4DEB99EF288D}" type="pres">
      <dgm:prSet presAssocID="{399A6F4D-11F2-43F4-8C60-25FF5BACFA16}" presName="sibTrans" presStyleLbl="sibTrans2D1" presStyleIdx="0" presStyleCnt="0"/>
      <dgm:spPr/>
      <dgm:t>
        <a:bodyPr/>
        <a:lstStyle/>
        <a:p>
          <a:endParaRPr lang="cs-CZ"/>
        </a:p>
      </dgm:t>
    </dgm:pt>
    <dgm:pt modelId="{C0508D51-7800-437C-B74A-36455C202F36}" type="pres">
      <dgm:prSet presAssocID="{9F1A1E04-EABE-4733-9CA3-0EE7F397E2B7}" presName="compNode" presStyleCnt="0"/>
      <dgm:spPr/>
    </dgm:pt>
    <dgm:pt modelId="{0153B33D-2F5B-4883-B3E5-C8679B155F0D}" type="pres">
      <dgm:prSet presAssocID="{9F1A1E04-EABE-4733-9CA3-0EE7F397E2B7}" presName="childRect" presStyleLbl="bgAcc1" presStyleIdx="4" presStyleCnt="8">
        <dgm:presLayoutVars>
          <dgm:bulletEnabled val="1"/>
        </dgm:presLayoutVars>
      </dgm:prSet>
      <dgm:spPr/>
    </dgm:pt>
    <dgm:pt modelId="{B9AF6661-FD7B-4BF9-8882-D8290D5E124C}" type="pres">
      <dgm:prSet presAssocID="{9F1A1E04-EABE-4733-9CA3-0EE7F397E2B7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F3F0E13-3F74-4BDD-9412-45AAE6C36BB6}" type="pres">
      <dgm:prSet presAssocID="{9F1A1E04-EABE-4733-9CA3-0EE7F397E2B7}" presName="parentRect" presStyleLbl="alignNode1" presStyleIdx="4" presStyleCnt="8"/>
      <dgm:spPr/>
      <dgm:t>
        <a:bodyPr/>
        <a:lstStyle/>
        <a:p>
          <a:endParaRPr lang="cs-CZ"/>
        </a:p>
      </dgm:t>
    </dgm:pt>
    <dgm:pt modelId="{EF1588DB-DFBF-4E6E-B2F3-207BACF13F25}" type="pres">
      <dgm:prSet presAssocID="{9F1A1E04-EABE-4733-9CA3-0EE7F397E2B7}" presName="adorn" presStyleLbl="fgAccFollowNode1" presStyleIdx="4" presStyleCnt="8"/>
      <dgm:spPr/>
    </dgm:pt>
    <dgm:pt modelId="{AFE357F7-C00F-4213-AA82-EA7F8B4515EF}" type="pres">
      <dgm:prSet presAssocID="{72342CCE-4AA7-45B6-B8AA-5CCFB189108D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6C93546-6ACA-43E0-ADA1-BC5744C90EFA}" type="pres">
      <dgm:prSet presAssocID="{3372A45D-BE62-4BE5-95F1-B23D75F7AC52}" presName="compNode" presStyleCnt="0"/>
      <dgm:spPr/>
    </dgm:pt>
    <dgm:pt modelId="{B2BA7735-9E4C-4D7A-A06B-3F7367958C82}" type="pres">
      <dgm:prSet presAssocID="{3372A45D-BE62-4BE5-95F1-B23D75F7AC52}" presName="childRect" presStyleLbl="bgAcc1" presStyleIdx="5" presStyleCnt="8">
        <dgm:presLayoutVars>
          <dgm:bulletEnabled val="1"/>
        </dgm:presLayoutVars>
      </dgm:prSet>
      <dgm:spPr/>
    </dgm:pt>
    <dgm:pt modelId="{4542DAFA-94F8-46AC-A6E8-4D9B7FE94F29}" type="pres">
      <dgm:prSet presAssocID="{3372A45D-BE62-4BE5-95F1-B23D75F7AC5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61E5FFC-8A14-432B-9344-14AE6E7C66E9}" type="pres">
      <dgm:prSet presAssocID="{3372A45D-BE62-4BE5-95F1-B23D75F7AC52}" presName="parentRect" presStyleLbl="alignNode1" presStyleIdx="5" presStyleCnt="8"/>
      <dgm:spPr/>
      <dgm:t>
        <a:bodyPr/>
        <a:lstStyle/>
        <a:p>
          <a:endParaRPr lang="cs-CZ"/>
        </a:p>
      </dgm:t>
    </dgm:pt>
    <dgm:pt modelId="{2AAB04EB-D869-4A29-B4EC-B7C1FEB24F69}" type="pres">
      <dgm:prSet presAssocID="{3372A45D-BE62-4BE5-95F1-B23D75F7AC52}" presName="adorn" presStyleLbl="fgAccFollowNode1" presStyleIdx="5" presStyleCnt="8"/>
      <dgm:spPr/>
    </dgm:pt>
    <dgm:pt modelId="{15E6E7FC-52EF-4244-904B-FA1A42FC1820}" type="pres">
      <dgm:prSet presAssocID="{91E1CCFB-C42F-4C8E-B6AC-E8404BFB232F}" presName="sibTrans" presStyleLbl="sibTrans2D1" presStyleIdx="0" presStyleCnt="0"/>
      <dgm:spPr/>
      <dgm:t>
        <a:bodyPr/>
        <a:lstStyle/>
        <a:p>
          <a:endParaRPr lang="cs-CZ"/>
        </a:p>
      </dgm:t>
    </dgm:pt>
    <dgm:pt modelId="{A6C5BAB5-7D55-47D5-A303-3579B7A6A430}" type="pres">
      <dgm:prSet presAssocID="{DF9D4DC0-A695-498C-ACED-F7DE94913BEF}" presName="compNode" presStyleCnt="0"/>
      <dgm:spPr/>
    </dgm:pt>
    <dgm:pt modelId="{4A7ED31C-24C8-4BE7-8CBE-FD51E1DC97A5}" type="pres">
      <dgm:prSet presAssocID="{DF9D4DC0-A695-498C-ACED-F7DE94913BEF}" presName="childRect" presStyleLbl="bgAcc1" presStyleIdx="6" presStyleCnt="8">
        <dgm:presLayoutVars>
          <dgm:bulletEnabled val="1"/>
        </dgm:presLayoutVars>
      </dgm:prSet>
      <dgm:spPr/>
    </dgm:pt>
    <dgm:pt modelId="{59F8885C-B968-41D6-88F4-44C6D8EC49B5}" type="pres">
      <dgm:prSet presAssocID="{DF9D4DC0-A695-498C-ACED-F7DE94913BE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173415E-38FB-4BB1-A11E-23E85623089B}" type="pres">
      <dgm:prSet presAssocID="{DF9D4DC0-A695-498C-ACED-F7DE94913BEF}" presName="parentRect" presStyleLbl="alignNode1" presStyleIdx="6" presStyleCnt="8"/>
      <dgm:spPr/>
      <dgm:t>
        <a:bodyPr/>
        <a:lstStyle/>
        <a:p>
          <a:endParaRPr lang="cs-CZ"/>
        </a:p>
      </dgm:t>
    </dgm:pt>
    <dgm:pt modelId="{3CD98FCD-76EC-48D0-B8C4-21D4C8606081}" type="pres">
      <dgm:prSet presAssocID="{DF9D4DC0-A695-498C-ACED-F7DE94913BEF}" presName="adorn" presStyleLbl="fgAccFollowNode1" presStyleIdx="6" presStyleCnt="8"/>
      <dgm:spPr/>
    </dgm:pt>
    <dgm:pt modelId="{0E9F12AB-6B31-45AC-B28B-80B6AB9506E8}" type="pres">
      <dgm:prSet presAssocID="{182AD93E-39E1-416D-B116-E6904BC5F1E6}" presName="sibTrans" presStyleLbl="sibTrans2D1" presStyleIdx="0" presStyleCnt="0"/>
      <dgm:spPr/>
      <dgm:t>
        <a:bodyPr/>
        <a:lstStyle/>
        <a:p>
          <a:endParaRPr lang="cs-CZ"/>
        </a:p>
      </dgm:t>
    </dgm:pt>
    <dgm:pt modelId="{970F208E-1338-4DD6-9795-1852787C2F20}" type="pres">
      <dgm:prSet presAssocID="{C6BC0503-0526-421A-BA2A-C694C61EDE04}" presName="compNode" presStyleCnt="0"/>
      <dgm:spPr/>
    </dgm:pt>
    <dgm:pt modelId="{AA153859-7A77-4A6C-ACFE-9B13C9755BF9}" type="pres">
      <dgm:prSet presAssocID="{C6BC0503-0526-421A-BA2A-C694C61EDE04}" presName="childRect" presStyleLbl="bgAcc1" presStyleIdx="7" presStyleCnt="8">
        <dgm:presLayoutVars>
          <dgm:bulletEnabled val="1"/>
        </dgm:presLayoutVars>
      </dgm:prSet>
      <dgm:spPr/>
    </dgm:pt>
    <dgm:pt modelId="{B7576AA8-E775-4DF5-BEDB-CA02569AC7DC}" type="pres">
      <dgm:prSet presAssocID="{C6BC0503-0526-421A-BA2A-C694C61EDE0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E3BE78-C5A1-4B1A-B788-6BC29EC4695F}" type="pres">
      <dgm:prSet presAssocID="{C6BC0503-0526-421A-BA2A-C694C61EDE04}" presName="parentRect" presStyleLbl="alignNode1" presStyleIdx="7" presStyleCnt="8"/>
      <dgm:spPr/>
      <dgm:t>
        <a:bodyPr/>
        <a:lstStyle/>
        <a:p>
          <a:endParaRPr lang="cs-CZ"/>
        </a:p>
      </dgm:t>
    </dgm:pt>
    <dgm:pt modelId="{FF9FC7C0-8921-4693-BC0C-1E84872C0F3C}" type="pres">
      <dgm:prSet presAssocID="{C6BC0503-0526-421A-BA2A-C694C61EDE04}" presName="adorn" presStyleLbl="fgAccFollowNode1" presStyleIdx="7" presStyleCnt="8"/>
      <dgm:spPr/>
    </dgm:pt>
  </dgm:ptLst>
  <dgm:cxnLst>
    <dgm:cxn modelId="{4AF7A3AF-898D-458C-971C-AEB52056895B}" type="presOf" srcId="{9F1A1E04-EABE-4733-9CA3-0EE7F397E2B7}" destId="{5F3F0E13-3F74-4BDD-9412-45AAE6C36BB6}" srcOrd="1" destOrd="0" presId="urn:microsoft.com/office/officeart/2005/8/layout/bList2#1"/>
    <dgm:cxn modelId="{03CD7091-2BED-42AA-9100-1DCCC82476CE}" type="presOf" srcId="{6F1A24D6-EFFE-42F2-8BF5-90753FCAC380}" destId="{143FDA8F-0FFF-49AC-8F93-5E4BF6E71C84}" srcOrd="0" destOrd="0" presId="urn:microsoft.com/office/officeart/2005/8/layout/bList2#1"/>
    <dgm:cxn modelId="{D782DFC1-B109-4303-AEDA-DDCB99A68C6E}" srcId="{C9FD11D7-F34F-4ADD-A9D5-B40938C121A1}" destId="{2EEDF19E-1579-4F34-86A1-64B821A5D644}" srcOrd="3" destOrd="0" parTransId="{19AD2964-71FB-4BFA-B185-800466335CA3}" sibTransId="{399A6F4D-11F2-43F4-8C60-25FF5BACFA16}"/>
    <dgm:cxn modelId="{A5FDBC4F-4126-4823-B6CB-84730EEEDB78}" type="presOf" srcId="{C6BC0503-0526-421A-BA2A-C694C61EDE04}" destId="{B7576AA8-E775-4DF5-BEDB-CA02569AC7DC}" srcOrd="0" destOrd="0" presId="urn:microsoft.com/office/officeart/2005/8/layout/bList2#1"/>
    <dgm:cxn modelId="{427EA1B7-BF03-4099-A89C-E51F9E567420}" type="presOf" srcId="{C6BC0503-0526-421A-BA2A-C694C61EDE04}" destId="{E6E3BE78-C5A1-4B1A-B788-6BC29EC4695F}" srcOrd="1" destOrd="0" presId="urn:microsoft.com/office/officeart/2005/8/layout/bList2#1"/>
    <dgm:cxn modelId="{416621CF-E470-4285-97F5-AB879086C4AD}" type="presOf" srcId="{DF9D4DC0-A695-498C-ACED-F7DE94913BEF}" destId="{5173415E-38FB-4BB1-A11E-23E85623089B}" srcOrd="1" destOrd="0" presId="urn:microsoft.com/office/officeart/2005/8/layout/bList2#1"/>
    <dgm:cxn modelId="{70CCD61B-C841-43D3-A007-84B1400FBDF3}" type="presOf" srcId="{357462F1-7521-4C2C-8BC4-BF4EC6306070}" destId="{644E7A5D-707E-474E-8AEA-AD2ACF5DE243}" srcOrd="0" destOrd="0" presId="urn:microsoft.com/office/officeart/2005/8/layout/bList2#1"/>
    <dgm:cxn modelId="{586A0B8A-3826-42C5-B38C-9DC39E344559}" type="presOf" srcId="{C9FD11D7-F34F-4ADD-A9D5-B40938C121A1}" destId="{607AC864-85F1-437B-8AB4-C7298911FA7C}" srcOrd="0" destOrd="0" presId="urn:microsoft.com/office/officeart/2005/8/layout/bList2#1"/>
    <dgm:cxn modelId="{CBC7AA4D-2149-4CA7-9565-4C9C2C45B877}" type="presOf" srcId="{5029E418-AD17-4321-A8AD-2D8661A83352}" destId="{3FEF007E-638E-4AC3-9025-22D1C0254AEE}" srcOrd="1" destOrd="0" presId="urn:microsoft.com/office/officeart/2005/8/layout/bList2#1"/>
    <dgm:cxn modelId="{65B5E501-04A5-4E3C-9A21-1F88E5908D3D}" type="presOf" srcId="{182AD93E-39E1-416D-B116-E6904BC5F1E6}" destId="{0E9F12AB-6B31-45AC-B28B-80B6AB9506E8}" srcOrd="0" destOrd="0" presId="urn:microsoft.com/office/officeart/2005/8/layout/bList2#1"/>
    <dgm:cxn modelId="{98976728-D192-4A4C-827A-72A4BCC3628E}" type="presOf" srcId="{2EEDF19E-1579-4F34-86A1-64B821A5D644}" destId="{B2658DB1-2781-4A51-B9DC-59CD3A39B267}" srcOrd="0" destOrd="0" presId="urn:microsoft.com/office/officeart/2005/8/layout/bList2#1"/>
    <dgm:cxn modelId="{5775FBDB-AFDE-4A4A-9FBE-C85B161EFE3D}" type="presOf" srcId="{91E1CCFB-C42F-4C8E-B6AC-E8404BFB232F}" destId="{15E6E7FC-52EF-4244-904B-FA1A42FC1820}" srcOrd="0" destOrd="0" presId="urn:microsoft.com/office/officeart/2005/8/layout/bList2#1"/>
    <dgm:cxn modelId="{F8D67F46-6A7F-4B96-93D8-35A7835AB4A6}" type="presOf" srcId="{3372A45D-BE62-4BE5-95F1-B23D75F7AC52}" destId="{4542DAFA-94F8-46AC-A6E8-4D9B7FE94F29}" srcOrd="0" destOrd="0" presId="urn:microsoft.com/office/officeart/2005/8/layout/bList2#1"/>
    <dgm:cxn modelId="{16E98930-F923-40DA-9B14-EC141785304A}" type="presOf" srcId="{5029E418-AD17-4321-A8AD-2D8661A83352}" destId="{5AD9755A-1FC5-49BE-A468-E92EA81132E7}" srcOrd="0" destOrd="0" presId="urn:microsoft.com/office/officeart/2005/8/layout/bList2#1"/>
    <dgm:cxn modelId="{5D6D77FA-657E-41BD-B594-A847D2F05FDD}" srcId="{C9FD11D7-F34F-4ADD-A9D5-B40938C121A1}" destId="{5029E418-AD17-4321-A8AD-2D8661A83352}" srcOrd="1" destOrd="0" parTransId="{553D9150-5E62-4637-A6A9-256B10AC136F}" sibTransId="{B677FB20-46FC-4774-884E-3E9224894D17}"/>
    <dgm:cxn modelId="{191520AD-4409-4066-ABED-8269E7032B3B}" type="presOf" srcId="{3372A45D-BE62-4BE5-95F1-B23D75F7AC52}" destId="{D61E5FFC-8A14-432B-9344-14AE6E7C66E9}" srcOrd="1" destOrd="0" presId="urn:microsoft.com/office/officeart/2005/8/layout/bList2#1"/>
    <dgm:cxn modelId="{7061DC0F-AF05-42E3-B7C7-B76DDF12373F}" srcId="{C9FD11D7-F34F-4ADD-A9D5-B40938C121A1}" destId="{357462F1-7521-4C2C-8BC4-BF4EC6306070}" srcOrd="0" destOrd="0" parTransId="{3317690C-3142-4EE0-BCDF-B30F4D272C63}" sibTransId="{6AAC5AA1-E3BF-4C2D-9018-A2092DD47BDA}"/>
    <dgm:cxn modelId="{6FCEFEDB-A124-4761-9677-1AE296D6E0A8}" type="presOf" srcId="{7FFA3D2E-8199-47CF-85B3-4CE379EFBF6F}" destId="{1410B5B9-5118-41BC-9ED9-F8A1F9EB8F12}" srcOrd="1" destOrd="0" presId="urn:microsoft.com/office/officeart/2005/8/layout/bList2#1"/>
    <dgm:cxn modelId="{F518138B-9702-4AAA-A3F3-D109E3A8434B}" type="presOf" srcId="{6AAC5AA1-E3BF-4C2D-9018-A2092DD47BDA}" destId="{6F8B4160-10AF-4200-948A-39125B9DE56D}" srcOrd="0" destOrd="0" presId="urn:microsoft.com/office/officeart/2005/8/layout/bList2#1"/>
    <dgm:cxn modelId="{BFFBB4AC-6799-47B3-8BEC-33D5220A2476}" srcId="{C9FD11D7-F34F-4ADD-A9D5-B40938C121A1}" destId="{9F1A1E04-EABE-4733-9CA3-0EE7F397E2B7}" srcOrd="4" destOrd="0" parTransId="{017EEAC6-B4CD-4BCC-B2A0-259FCA5F26C0}" sibTransId="{72342CCE-4AA7-45B6-B8AA-5CCFB189108D}"/>
    <dgm:cxn modelId="{20E7607F-8041-4B78-AC2B-B677AB7DEA68}" type="presOf" srcId="{9F1A1E04-EABE-4733-9CA3-0EE7F397E2B7}" destId="{B9AF6661-FD7B-4BF9-8882-D8290D5E124C}" srcOrd="0" destOrd="0" presId="urn:microsoft.com/office/officeart/2005/8/layout/bList2#1"/>
    <dgm:cxn modelId="{65389366-CDCB-415F-BC0F-ACCB78A885C2}" type="presOf" srcId="{B677FB20-46FC-4774-884E-3E9224894D17}" destId="{BD9D9654-3479-468F-BDFA-B705901D8520}" srcOrd="0" destOrd="0" presId="urn:microsoft.com/office/officeart/2005/8/layout/bList2#1"/>
    <dgm:cxn modelId="{DEB22D3F-9D0E-43F4-8003-7649165D5073}" srcId="{C9FD11D7-F34F-4ADD-A9D5-B40938C121A1}" destId="{C6BC0503-0526-421A-BA2A-C694C61EDE04}" srcOrd="7" destOrd="0" parTransId="{11714202-AF34-422C-96FF-5B4E2958DEEC}" sibTransId="{3B1D64AC-79BF-462C-9F89-C864504280A7}"/>
    <dgm:cxn modelId="{5062A6AA-7CA3-4937-B92F-57C51E31D465}" type="presOf" srcId="{399A6F4D-11F2-43F4-8C60-25FF5BACFA16}" destId="{C1B5BB59-91B7-4ADC-AE06-4DEB99EF288D}" srcOrd="0" destOrd="0" presId="urn:microsoft.com/office/officeart/2005/8/layout/bList2#1"/>
    <dgm:cxn modelId="{CCFE47F7-4489-4C1B-9809-EBB6E93D8246}" type="presOf" srcId="{357462F1-7521-4C2C-8BC4-BF4EC6306070}" destId="{545F3487-8C57-4CB5-81D0-990200FD049B}" srcOrd="1" destOrd="0" presId="urn:microsoft.com/office/officeart/2005/8/layout/bList2#1"/>
    <dgm:cxn modelId="{1DB822E5-E382-4FDA-BCC1-BBCF32CE9C08}" type="presOf" srcId="{DF9D4DC0-A695-498C-ACED-F7DE94913BEF}" destId="{59F8885C-B968-41D6-88F4-44C6D8EC49B5}" srcOrd="0" destOrd="0" presId="urn:microsoft.com/office/officeart/2005/8/layout/bList2#1"/>
    <dgm:cxn modelId="{26A64C85-7C0A-471C-925A-A7CB2750ECE7}" type="presOf" srcId="{7FFA3D2E-8199-47CF-85B3-4CE379EFBF6F}" destId="{C233965D-9B00-48D0-94FD-B8FAC6F9296C}" srcOrd="0" destOrd="0" presId="urn:microsoft.com/office/officeart/2005/8/layout/bList2#1"/>
    <dgm:cxn modelId="{20821883-61F5-424F-BA0C-627989384CAB}" type="presOf" srcId="{2EEDF19E-1579-4F34-86A1-64B821A5D644}" destId="{ADA39AFC-42EB-4CB4-95C0-A6F6FBED00EA}" srcOrd="1" destOrd="0" presId="urn:microsoft.com/office/officeart/2005/8/layout/bList2#1"/>
    <dgm:cxn modelId="{7FC88035-A012-48F6-BB96-BA11831E1FA6}" srcId="{C9FD11D7-F34F-4ADD-A9D5-B40938C121A1}" destId="{3372A45D-BE62-4BE5-95F1-B23D75F7AC52}" srcOrd="5" destOrd="0" parTransId="{CD9AC465-210F-45D8-81AC-D83016024B0D}" sibTransId="{91E1CCFB-C42F-4C8E-B6AC-E8404BFB232F}"/>
    <dgm:cxn modelId="{4D6101A1-AC4C-4C84-BF01-EC019E37CA72}" type="presOf" srcId="{72342CCE-4AA7-45B6-B8AA-5CCFB189108D}" destId="{AFE357F7-C00F-4213-AA82-EA7F8B4515EF}" srcOrd="0" destOrd="0" presId="urn:microsoft.com/office/officeart/2005/8/layout/bList2#1"/>
    <dgm:cxn modelId="{B3BB1417-96C7-40AC-93E7-BFE4D0629087}" srcId="{C9FD11D7-F34F-4ADD-A9D5-B40938C121A1}" destId="{7FFA3D2E-8199-47CF-85B3-4CE379EFBF6F}" srcOrd="2" destOrd="0" parTransId="{6DF47D1B-374C-4937-9459-E07479527267}" sibTransId="{6F1A24D6-EFFE-42F2-8BF5-90753FCAC380}"/>
    <dgm:cxn modelId="{62B5E1A7-D9A6-4FC7-84C9-F14F378ABB2D}" srcId="{C9FD11D7-F34F-4ADD-A9D5-B40938C121A1}" destId="{DF9D4DC0-A695-498C-ACED-F7DE94913BEF}" srcOrd="6" destOrd="0" parTransId="{4B9D5AFA-FE8B-43AF-8AF7-EAC32A465779}" sibTransId="{182AD93E-39E1-416D-B116-E6904BC5F1E6}"/>
    <dgm:cxn modelId="{48693660-90B7-47E3-BBC3-B63F3612D187}" type="presParOf" srcId="{607AC864-85F1-437B-8AB4-C7298911FA7C}" destId="{037ABD43-BEB9-4713-91B3-90D86834A360}" srcOrd="0" destOrd="0" presId="urn:microsoft.com/office/officeart/2005/8/layout/bList2#1"/>
    <dgm:cxn modelId="{0D0E1B4B-A194-48B4-8851-FF8A7D43B04E}" type="presParOf" srcId="{037ABD43-BEB9-4713-91B3-90D86834A360}" destId="{897EB0E8-F575-4C89-B78E-BBE09FC53878}" srcOrd="0" destOrd="0" presId="urn:microsoft.com/office/officeart/2005/8/layout/bList2#1"/>
    <dgm:cxn modelId="{62093F62-62F1-4CC9-8C2B-C756BC1FCEF7}" type="presParOf" srcId="{037ABD43-BEB9-4713-91B3-90D86834A360}" destId="{644E7A5D-707E-474E-8AEA-AD2ACF5DE243}" srcOrd="1" destOrd="0" presId="urn:microsoft.com/office/officeart/2005/8/layout/bList2#1"/>
    <dgm:cxn modelId="{9216FEEE-F132-4443-A3D5-74CDBE2A9357}" type="presParOf" srcId="{037ABD43-BEB9-4713-91B3-90D86834A360}" destId="{545F3487-8C57-4CB5-81D0-990200FD049B}" srcOrd="2" destOrd="0" presId="urn:microsoft.com/office/officeart/2005/8/layout/bList2#1"/>
    <dgm:cxn modelId="{6FB9C6FA-EEE3-4363-86D1-8FAEB62180FF}" type="presParOf" srcId="{037ABD43-BEB9-4713-91B3-90D86834A360}" destId="{97E0FEE8-8596-453F-80C6-702F986D92AD}" srcOrd="3" destOrd="0" presId="urn:microsoft.com/office/officeart/2005/8/layout/bList2#1"/>
    <dgm:cxn modelId="{87611B1A-824A-4A3C-B028-C35CBCB1C6DD}" type="presParOf" srcId="{607AC864-85F1-437B-8AB4-C7298911FA7C}" destId="{6F8B4160-10AF-4200-948A-39125B9DE56D}" srcOrd="1" destOrd="0" presId="urn:microsoft.com/office/officeart/2005/8/layout/bList2#1"/>
    <dgm:cxn modelId="{611D7FCC-AD80-4B07-947C-F9E14F2FCC81}" type="presParOf" srcId="{607AC864-85F1-437B-8AB4-C7298911FA7C}" destId="{20CA36FB-4CB6-4F9A-8821-A095D01FC35E}" srcOrd="2" destOrd="0" presId="urn:microsoft.com/office/officeart/2005/8/layout/bList2#1"/>
    <dgm:cxn modelId="{AE008CDA-FDEB-466B-9123-D17F9183708F}" type="presParOf" srcId="{20CA36FB-4CB6-4F9A-8821-A095D01FC35E}" destId="{31CBC924-0A11-4914-B99E-CA006684575E}" srcOrd="0" destOrd="0" presId="urn:microsoft.com/office/officeart/2005/8/layout/bList2#1"/>
    <dgm:cxn modelId="{46DFF8CA-C489-4044-9201-1E6C713AB508}" type="presParOf" srcId="{20CA36FB-4CB6-4F9A-8821-A095D01FC35E}" destId="{5AD9755A-1FC5-49BE-A468-E92EA81132E7}" srcOrd="1" destOrd="0" presId="urn:microsoft.com/office/officeart/2005/8/layout/bList2#1"/>
    <dgm:cxn modelId="{10F1CED3-7724-4E7A-932E-7C0B25515767}" type="presParOf" srcId="{20CA36FB-4CB6-4F9A-8821-A095D01FC35E}" destId="{3FEF007E-638E-4AC3-9025-22D1C0254AEE}" srcOrd="2" destOrd="0" presId="urn:microsoft.com/office/officeart/2005/8/layout/bList2#1"/>
    <dgm:cxn modelId="{82939727-4DD8-4B89-86D7-C11696CF5727}" type="presParOf" srcId="{20CA36FB-4CB6-4F9A-8821-A095D01FC35E}" destId="{0CC7CA90-EBBF-4B1F-8E45-9231B5E821EC}" srcOrd="3" destOrd="0" presId="urn:microsoft.com/office/officeart/2005/8/layout/bList2#1"/>
    <dgm:cxn modelId="{48DCA104-BB7C-4D2D-A0A5-EA5DCC601608}" type="presParOf" srcId="{607AC864-85F1-437B-8AB4-C7298911FA7C}" destId="{BD9D9654-3479-468F-BDFA-B705901D8520}" srcOrd="3" destOrd="0" presId="urn:microsoft.com/office/officeart/2005/8/layout/bList2#1"/>
    <dgm:cxn modelId="{3A6EE5B0-D4C1-49A3-A5CF-B1E6B65D2B93}" type="presParOf" srcId="{607AC864-85F1-437B-8AB4-C7298911FA7C}" destId="{F40336AE-7C86-4CA6-9B85-AFBE64072554}" srcOrd="4" destOrd="0" presId="urn:microsoft.com/office/officeart/2005/8/layout/bList2#1"/>
    <dgm:cxn modelId="{ED41130D-EF36-416C-B5CF-0B9DEDD9B9AC}" type="presParOf" srcId="{F40336AE-7C86-4CA6-9B85-AFBE64072554}" destId="{5227A520-DC2D-49D7-B894-27D34BA6819D}" srcOrd="0" destOrd="0" presId="urn:microsoft.com/office/officeart/2005/8/layout/bList2#1"/>
    <dgm:cxn modelId="{DB3660D6-0CBF-4CEA-923A-CD2E20B72B01}" type="presParOf" srcId="{F40336AE-7C86-4CA6-9B85-AFBE64072554}" destId="{C233965D-9B00-48D0-94FD-B8FAC6F9296C}" srcOrd="1" destOrd="0" presId="urn:microsoft.com/office/officeart/2005/8/layout/bList2#1"/>
    <dgm:cxn modelId="{E5DD495A-49F8-4A0C-9269-890D180B47F1}" type="presParOf" srcId="{F40336AE-7C86-4CA6-9B85-AFBE64072554}" destId="{1410B5B9-5118-41BC-9ED9-F8A1F9EB8F12}" srcOrd="2" destOrd="0" presId="urn:microsoft.com/office/officeart/2005/8/layout/bList2#1"/>
    <dgm:cxn modelId="{B6E8CF60-694D-475D-A2AE-720796F50D80}" type="presParOf" srcId="{F40336AE-7C86-4CA6-9B85-AFBE64072554}" destId="{CF6577B6-8840-459A-8BE1-3B88103D3EF4}" srcOrd="3" destOrd="0" presId="urn:microsoft.com/office/officeart/2005/8/layout/bList2#1"/>
    <dgm:cxn modelId="{50C12E62-BE66-49AE-B0A9-C02A4AD913A0}" type="presParOf" srcId="{607AC864-85F1-437B-8AB4-C7298911FA7C}" destId="{143FDA8F-0FFF-49AC-8F93-5E4BF6E71C84}" srcOrd="5" destOrd="0" presId="urn:microsoft.com/office/officeart/2005/8/layout/bList2#1"/>
    <dgm:cxn modelId="{B683E0DF-4074-4B60-8921-2A5ECB4FD725}" type="presParOf" srcId="{607AC864-85F1-437B-8AB4-C7298911FA7C}" destId="{58B2CF5D-6D32-481D-B765-6871614151AB}" srcOrd="6" destOrd="0" presId="urn:microsoft.com/office/officeart/2005/8/layout/bList2#1"/>
    <dgm:cxn modelId="{C57EC815-E73B-4C17-8281-ED61ED3125AE}" type="presParOf" srcId="{58B2CF5D-6D32-481D-B765-6871614151AB}" destId="{E69BF197-F33A-41A6-8DDA-05D155EDD536}" srcOrd="0" destOrd="0" presId="urn:microsoft.com/office/officeart/2005/8/layout/bList2#1"/>
    <dgm:cxn modelId="{35E74F19-8446-4230-9AFF-FF38A4A9F0FE}" type="presParOf" srcId="{58B2CF5D-6D32-481D-B765-6871614151AB}" destId="{B2658DB1-2781-4A51-B9DC-59CD3A39B267}" srcOrd="1" destOrd="0" presId="urn:microsoft.com/office/officeart/2005/8/layout/bList2#1"/>
    <dgm:cxn modelId="{9F5568F0-CF49-407B-A15E-E89769BED68E}" type="presParOf" srcId="{58B2CF5D-6D32-481D-B765-6871614151AB}" destId="{ADA39AFC-42EB-4CB4-95C0-A6F6FBED00EA}" srcOrd="2" destOrd="0" presId="urn:microsoft.com/office/officeart/2005/8/layout/bList2#1"/>
    <dgm:cxn modelId="{E01EC030-9494-4E80-AF6A-9C072AFEE923}" type="presParOf" srcId="{58B2CF5D-6D32-481D-B765-6871614151AB}" destId="{AFFA5A7A-D0F2-42A4-A42D-008D1B2C9C45}" srcOrd="3" destOrd="0" presId="urn:microsoft.com/office/officeart/2005/8/layout/bList2#1"/>
    <dgm:cxn modelId="{ACF6D8BF-3934-45ED-ABE5-BA64FD2EAE77}" type="presParOf" srcId="{607AC864-85F1-437B-8AB4-C7298911FA7C}" destId="{C1B5BB59-91B7-4ADC-AE06-4DEB99EF288D}" srcOrd="7" destOrd="0" presId="urn:microsoft.com/office/officeart/2005/8/layout/bList2#1"/>
    <dgm:cxn modelId="{2D57160B-F212-4963-9011-0501CC8ACC91}" type="presParOf" srcId="{607AC864-85F1-437B-8AB4-C7298911FA7C}" destId="{C0508D51-7800-437C-B74A-36455C202F36}" srcOrd="8" destOrd="0" presId="urn:microsoft.com/office/officeart/2005/8/layout/bList2#1"/>
    <dgm:cxn modelId="{5B0CD911-5499-4FFD-AD6A-3A3479262A70}" type="presParOf" srcId="{C0508D51-7800-437C-B74A-36455C202F36}" destId="{0153B33D-2F5B-4883-B3E5-C8679B155F0D}" srcOrd="0" destOrd="0" presId="urn:microsoft.com/office/officeart/2005/8/layout/bList2#1"/>
    <dgm:cxn modelId="{2D5FE3C8-75F2-461B-BA93-2595066D0392}" type="presParOf" srcId="{C0508D51-7800-437C-B74A-36455C202F36}" destId="{B9AF6661-FD7B-4BF9-8882-D8290D5E124C}" srcOrd="1" destOrd="0" presId="urn:microsoft.com/office/officeart/2005/8/layout/bList2#1"/>
    <dgm:cxn modelId="{0EE7CA35-5B98-48D0-AC6E-BA42F8AEF86C}" type="presParOf" srcId="{C0508D51-7800-437C-B74A-36455C202F36}" destId="{5F3F0E13-3F74-4BDD-9412-45AAE6C36BB6}" srcOrd="2" destOrd="0" presId="urn:microsoft.com/office/officeart/2005/8/layout/bList2#1"/>
    <dgm:cxn modelId="{4B0AB82A-4FB8-419B-88C0-C750C58D0C92}" type="presParOf" srcId="{C0508D51-7800-437C-B74A-36455C202F36}" destId="{EF1588DB-DFBF-4E6E-B2F3-207BACF13F25}" srcOrd="3" destOrd="0" presId="urn:microsoft.com/office/officeart/2005/8/layout/bList2#1"/>
    <dgm:cxn modelId="{07B6159A-9A36-4ED8-B244-F954D6DE7291}" type="presParOf" srcId="{607AC864-85F1-437B-8AB4-C7298911FA7C}" destId="{AFE357F7-C00F-4213-AA82-EA7F8B4515EF}" srcOrd="9" destOrd="0" presId="urn:microsoft.com/office/officeart/2005/8/layout/bList2#1"/>
    <dgm:cxn modelId="{E3FC4125-409A-4FF0-8A4A-E1E53E2CDBDD}" type="presParOf" srcId="{607AC864-85F1-437B-8AB4-C7298911FA7C}" destId="{F6C93546-6ACA-43E0-ADA1-BC5744C90EFA}" srcOrd="10" destOrd="0" presId="urn:microsoft.com/office/officeart/2005/8/layout/bList2#1"/>
    <dgm:cxn modelId="{C42543C2-BEB3-4854-BB24-1352576801F3}" type="presParOf" srcId="{F6C93546-6ACA-43E0-ADA1-BC5744C90EFA}" destId="{B2BA7735-9E4C-4D7A-A06B-3F7367958C82}" srcOrd="0" destOrd="0" presId="urn:microsoft.com/office/officeart/2005/8/layout/bList2#1"/>
    <dgm:cxn modelId="{84BD4CBE-3679-4F47-8360-08154DB94DBB}" type="presParOf" srcId="{F6C93546-6ACA-43E0-ADA1-BC5744C90EFA}" destId="{4542DAFA-94F8-46AC-A6E8-4D9B7FE94F29}" srcOrd="1" destOrd="0" presId="urn:microsoft.com/office/officeart/2005/8/layout/bList2#1"/>
    <dgm:cxn modelId="{476AF9B9-5002-43AE-BDB8-891088E415C7}" type="presParOf" srcId="{F6C93546-6ACA-43E0-ADA1-BC5744C90EFA}" destId="{D61E5FFC-8A14-432B-9344-14AE6E7C66E9}" srcOrd="2" destOrd="0" presId="urn:microsoft.com/office/officeart/2005/8/layout/bList2#1"/>
    <dgm:cxn modelId="{2ABADD5D-781A-477E-9E02-37B9E62E7D86}" type="presParOf" srcId="{F6C93546-6ACA-43E0-ADA1-BC5744C90EFA}" destId="{2AAB04EB-D869-4A29-B4EC-B7C1FEB24F69}" srcOrd="3" destOrd="0" presId="urn:microsoft.com/office/officeart/2005/8/layout/bList2#1"/>
    <dgm:cxn modelId="{29EF1905-2969-473C-A58D-2056A1D635AF}" type="presParOf" srcId="{607AC864-85F1-437B-8AB4-C7298911FA7C}" destId="{15E6E7FC-52EF-4244-904B-FA1A42FC1820}" srcOrd="11" destOrd="0" presId="urn:microsoft.com/office/officeart/2005/8/layout/bList2#1"/>
    <dgm:cxn modelId="{EA7120FA-0816-46BF-A83E-BB6018BB206B}" type="presParOf" srcId="{607AC864-85F1-437B-8AB4-C7298911FA7C}" destId="{A6C5BAB5-7D55-47D5-A303-3579B7A6A430}" srcOrd="12" destOrd="0" presId="urn:microsoft.com/office/officeart/2005/8/layout/bList2#1"/>
    <dgm:cxn modelId="{B1E6CD5E-2A1D-40B9-9A39-34449A593AFF}" type="presParOf" srcId="{A6C5BAB5-7D55-47D5-A303-3579B7A6A430}" destId="{4A7ED31C-24C8-4BE7-8CBE-FD51E1DC97A5}" srcOrd="0" destOrd="0" presId="urn:microsoft.com/office/officeart/2005/8/layout/bList2#1"/>
    <dgm:cxn modelId="{261BF815-8A44-4D22-AEDF-4C93059B389F}" type="presParOf" srcId="{A6C5BAB5-7D55-47D5-A303-3579B7A6A430}" destId="{59F8885C-B968-41D6-88F4-44C6D8EC49B5}" srcOrd="1" destOrd="0" presId="urn:microsoft.com/office/officeart/2005/8/layout/bList2#1"/>
    <dgm:cxn modelId="{340BE09F-AFA8-44D0-B557-D1FDEFC8F301}" type="presParOf" srcId="{A6C5BAB5-7D55-47D5-A303-3579B7A6A430}" destId="{5173415E-38FB-4BB1-A11E-23E85623089B}" srcOrd="2" destOrd="0" presId="urn:microsoft.com/office/officeart/2005/8/layout/bList2#1"/>
    <dgm:cxn modelId="{2944823A-2C08-4119-B5E4-EB053F3D8CE5}" type="presParOf" srcId="{A6C5BAB5-7D55-47D5-A303-3579B7A6A430}" destId="{3CD98FCD-76EC-48D0-B8C4-21D4C8606081}" srcOrd="3" destOrd="0" presId="urn:microsoft.com/office/officeart/2005/8/layout/bList2#1"/>
    <dgm:cxn modelId="{41BC1640-9D4D-49ED-BDAE-99079EC72DB9}" type="presParOf" srcId="{607AC864-85F1-437B-8AB4-C7298911FA7C}" destId="{0E9F12AB-6B31-45AC-B28B-80B6AB9506E8}" srcOrd="13" destOrd="0" presId="urn:microsoft.com/office/officeart/2005/8/layout/bList2#1"/>
    <dgm:cxn modelId="{27F03AA5-AB1F-4387-924A-C732958AF989}" type="presParOf" srcId="{607AC864-85F1-437B-8AB4-C7298911FA7C}" destId="{970F208E-1338-4DD6-9795-1852787C2F20}" srcOrd="14" destOrd="0" presId="urn:microsoft.com/office/officeart/2005/8/layout/bList2#1"/>
    <dgm:cxn modelId="{6B3B90F0-4B85-4D24-A641-C63936C35EE1}" type="presParOf" srcId="{970F208E-1338-4DD6-9795-1852787C2F20}" destId="{AA153859-7A77-4A6C-ACFE-9B13C9755BF9}" srcOrd="0" destOrd="0" presId="urn:microsoft.com/office/officeart/2005/8/layout/bList2#1"/>
    <dgm:cxn modelId="{D2A9D067-1245-440A-9D03-D074E6841F20}" type="presParOf" srcId="{970F208E-1338-4DD6-9795-1852787C2F20}" destId="{B7576AA8-E775-4DF5-BEDB-CA02569AC7DC}" srcOrd="1" destOrd="0" presId="urn:microsoft.com/office/officeart/2005/8/layout/bList2#1"/>
    <dgm:cxn modelId="{3C70758C-9EC3-4B09-9112-16212A88C322}" type="presParOf" srcId="{970F208E-1338-4DD6-9795-1852787C2F20}" destId="{E6E3BE78-C5A1-4B1A-B788-6BC29EC4695F}" srcOrd="2" destOrd="0" presId="urn:microsoft.com/office/officeart/2005/8/layout/bList2#1"/>
    <dgm:cxn modelId="{C4FB14E2-1DEB-45C8-8A2D-C59022A5818F}" type="presParOf" srcId="{970F208E-1338-4DD6-9795-1852787C2F20}" destId="{FF9FC7C0-8921-4693-BC0C-1E84872C0F3C}" srcOrd="3" destOrd="0" presId="urn:microsoft.com/office/officeart/2005/8/layout/bList2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FD11D7-F34F-4ADD-A9D5-B40938C121A1}" type="doc">
      <dgm:prSet loTypeId="urn:microsoft.com/office/officeart/2005/8/layout/bList2#2" loCatId="list" qsTypeId="urn:microsoft.com/office/officeart/2005/8/quickstyle/simple1" qsCatId="simple" csTypeId="urn:microsoft.com/office/officeart/2005/8/colors/accent1_2" csCatId="accent1" phldr="1"/>
      <dgm:spPr/>
    </dgm:pt>
    <dgm:pt modelId="{357462F1-7521-4C2C-8BC4-BF4EC6306070}">
      <dgm:prSet phldrT="[Text]"/>
      <dgm:spPr/>
      <dgm:t>
        <a:bodyPr/>
        <a:lstStyle/>
        <a:p>
          <a:endParaRPr lang="cs-CZ" dirty="0"/>
        </a:p>
      </dgm:t>
    </dgm:pt>
    <dgm:pt modelId="{3317690C-3142-4EE0-BCDF-B30F4D272C63}" type="parTrans" cxnId="{7061DC0F-AF05-42E3-B7C7-B76DDF12373F}">
      <dgm:prSet/>
      <dgm:spPr/>
      <dgm:t>
        <a:bodyPr/>
        <a:lstStyle/>
        <a:p>
          <a:endParaRPr lang="cs-CZ"/>
        </a:p>
      </dgm:t>
    </dgm:pt>
    <dgm:pt modelId="{6AAC5AA1-E3BF-4C2D-9018-A2092DD47BDA}" type="sibTrans" cxnId="{7061DC0F-AF05-42E3-B7C7-B76DDF12373F}">
      <dgm:prSet/>
      <dgm:spPr/>
      <dgm:t>
        <a:bodyPr/>
        <a:lstStyle/>
        <a:p>
          <a:endParaRPr lang="cs-CZ"/>
        </a:p>
      </dgm:t>
    </dgm:pt>
    <dgm:pt modelId="{DF9D4DC0-A695-498C-ACED-F7DE94913BEF}">
      <dgm:prSet phldrT="[Text]"/>
      <dgm:spPr/>
      <dgm:t>
        <a:bodyPr/>
        <a:lstStyle/>
        <a:p>
          <a:endParaRPr lang="cs-CZ" dirty="0"/>
        </a:p>
      </dgm:t>
    </dgm:pt>
    <dgm:pt modelId="{4B9D5AFA-FE8B-43AF-8AF7-EAC32A465779}" type="parTrans" cxnId="{62B5E1A7-D9A6-4FC7-84C9-F14F378ABB2D}">
      <dgm:prSet/>
      <dgm:spPr/>
      <dgm:t>
        <a:bodyPr/>
        <a:lstStyle/>
        <a:p>
          <a:endParaRPr lang="cs-CZ"/>
        </a:p>
      </dgm:t>
    </dgm:pt>
    <dgm:pt modelId="{182AD93E-39E1-416D-B116-E6904BC5F1E6}" type="sibTrans" cxnId="{62B5E1A7-D9A6-4FC7-84C9-F14F378ABB2D}">
      <dgm:prSet/>
      <dgm:spPr/>
      <dgm:t>
        <a:bodyPr/>
        <a:lstStyle/>
        <a:p>
          <a:endParaRPr lang="cs-CZ"/>
        </a:p>
      </dgm:t>
    </dgm:pt>
    <dgm:pt modelId="{C6BC0503-0526-421A-BA2A-C694C61EDE04}">
      <dgm:prSet phldrT="[Text]"/>
      <dgm:spPr/>
      <dgm:t>
        <a:bodyPr/>
        <a:lstStyle/>
        <a:p>
          <a:endParaRPr lang="cs-CZ" dirty="0"/>
        </a:p>
      </dgm:t>
    </dgm:pt>
    <dgm:pt modelId="{11714202-AF34-422C-96FF-5B4E2958DEEC}" type="parTrans" cxnId="{DEB22D3F-9D0E-43F4-8003-7649165D5073}">
      <dgm:prSet/>
      <dgm:spPr/>
      <dgm:t>
        <a:bodyPr/>
        <a:lstStyle/>
        <a:p>
          <a:endParaRPr lang="cs-CZ"/>
        </a:p>
      </dgm:t>
    </dgm:pt>
    <dgm:pt modelId="{3B1D64AC-79BF-462C-9F89-C864504280A7}" type="sibTrans" cxnId="{DEB22D3F-9D0E-43F4-8003-7649165D5073}">
      <dgm:prSet/>
      <dgm:spPr/>
      <dgm:t>
        <a:bodyPr/>
        <a:lstStyle/>
        <a:p>
          <a:endParaRPr lang="cs-CZ"/>
        </a:p>
      </dgm:t>
    </dgm:pt>
    <dgm:pt modelId="{5029E418-AD17-4321-A8AD-2D8661A83352}">
      <dgm:prSet/>
      <dgm:spPr/>
      <dgm:t>
        <a:bodyPr/>
        <a:lstStyle/>
        <a:p>
          <a:endParaRPr lang="cs-CZ" dirty="0"/>
        </a:p>
      </dgm:t>
    </dgm:pt>
    <dgm:pt modelId="{553D9150-5E62-4637-A6A9-256B10AC136F}" type="parTrans" cxnId="{5D6D77FA-657E-41BD-B594-A847D2F05FDD}">
      <dgm:prSet/>
      <dgm:spPr/>
      <dgm:t>
        <a:bodyPr/>
        <a:lstStyle/>
        <a:p>
          <a:endParaRPr lang="cs-CZ"/>
        </a:p>
      </dgm:t>
    </dgm:pt>
    <dgm:pt modelId="{B677FB20-46FC-4774-884E-3E9224894D17}" type="sibTrans" cxnId="{5D6D77FA-657E-41BD-B594-A847D2F05FDD}">
      <dgm:prSet/>
      <dgm:spPr/>
      <dgm:t>
        <a:bodyPr/>
        <a:lstStyle/>
        <a:p>
          <a:endParaRPr lang="cs-CZ"/>
        </a:p>
      </dgm:t>
    </dgm:pt>
    <dgm:pt modelId="{7FFA3D2E-8199-47CF-85B3-4CE379EFBF6F}">
      <dgm:prSet/>
      <dgm:spPr/>
      <dgm:t>
        <a:bodyPr/>
        <a:lstStyle/>
        <a:p>
          <a:endParaRPr lang="cs-CZ" dirty="0"/>
        </a:p>
      </dgm:t>
    </dgm:pt>
    <dgm:pt modelId="{6DF47D1B-374C-4937-9459-E07479527267}" type="parTrans" cxnId="{B3BB1417-96C7-40AC-93E7-BFE4D0629087}">
      <dgm:prSet/>
      <dgm:spPr/>
      <dgm:t>
        <a:bodyPr/>
        <a:lstStyle/>
        <a:p>
          <a:endParaRPr lang="cs-CZ"/>
        </a:p>
      </dgm:t>
    </dgm:pt>
    <dgm:pt modelId="{6F1A24D6-EFFE-42F2-8BF5-90753FCAC380}" type="sibTrans" cxnId="{B3BB1417-96C7-40AC-93E7-BFE4D0629087}">
      <dgm:prSet/>
      <dgm:spPr/>
      <dgm:t>
        <a:bodyPr/>
        <a:lstStyle/>
        <a:p>
          <a:endParaRPr lang="cs-CZ"/>
        </a:p>
      </dgm:t>
    </dgm:pt>
    <dgm:pt modelId="{2EEDF19E-1579-4F34-86A1-64B821A5D644}">
      <dgm:prSet/>
      <dgm:spPr/>
      <dgm:t>
        <a:bodyPr/>
        <a:lstStyle/>
        <a:p>
          <a:endParaRPr lang="cs-CZ" dirty="0"/>
        </a:p>
      </dgm:t>
    </dgm:pt>
    <dgm:pt modelId="{19AD2964-71FB-4BFA-B185-800466335CA3}" type="parTrans" cxnId="{D782DFC1-B109-4303-AEDA-DDCB99A68C6E}">
      <dgm:prSet/>
      <dgm:spPr/>
      <dgm:t>
        <a:bodyPr/>
        <a:lstStyle/>
        <a:p>
          <a:endParaRPr lang="cs-CZ"/>
        </a:p>
      </dgm:t>
    </dgm:pt>
    <dgm:pt modelId="{399A6F4D-11F2-43F4-8C60-25FF5BACFA16}" type="sibTrans" cxnId="{D782DFC1-B109-4303-AEDA-DDCB99A68C6E}">
      <dgm:prSet/>
      <dgm:spPr/>
      <dgm:t>
        <a:bodyPr/>
        <a:lstStyle/>
        <a:p>
          <a:endParaRPr lang="cs-CZ"/>
        </a:p>
      </dgm:t>
    </dgm:pt>
    <dgm:pt modelId="{9F1A1E04-EABE-4733-9CA3-0EE7F397E2B7}">
      <dgm:prSet/>
      <dgm:spPr/>
      <dgm:t>
        <a:bodyPr/>
        <a:lstStyle/>
        <a:p>
          <a:endParaRPr lang="cs-CZ" dirty="0"/>
        </a:p>
      </dgm:t>
    </dgm:pt>
    <dgm:pt modelId="{017EEAC6-B4CD-4BCC-B2A0-259FCA5F26C0}" type="parTrans" cxnId="{BFFBB4AC-6799-47B3-8BEC-33D5220A2476}">
      <dgm:prSet/>
      <dgm:spPr/>
      <dgm:t>
        <a:bodyPr/>
        <a:lstStyle/>
        <a:p>
          <a:endParaRPr lang="cs-CZ"/>
        </a:p>
      </dgm:t>
    </dgm:pt>
    <dgm:pt modelId="{72342CCE-4AA7-45B6-B8AA-5CCFB189108D}" type="sibTrans" cxnId="{BFFBB4AC-6799-47B3-8BEC-33D5220A2476}">
      <dgm:prSet/>
      <dgm:spPr/>
      <dgm:t>
        <a:bodyPr/>
        <a:lstStyle/>
        <a:p>
          <a:endParaRPr lang="cs-CZ"/>
        </a:p>
      </dgm:t>
    </dgm:pt>
    <dgm:pt modelId="{3372A45D-BE62-4BE5-95F1-B23D75F7AC52}">
      <dgm:prSet/>
      <dgm:spPr/>
      <dgm:t>
        <a:bodyPr/>
        <a:lstStyle/>
        <a:p>
          <a:endParaRPr lang="cs-CZ" dirty="0"/>
        </a:p>
      </dgm:t>
    </dgm:pt>
    <dgm:pt modelId="{CD9AC465-210F-45D8-81AC-D83016024B0D}" type="parTrans" cxnId="{7FC88035-A012-48F6-BB96-BA11831E1FA6}">
      <dgm:prSet/>
      <dgm:spPr/>
      <dgm:t>
        <a:bodyPr/>
        <a:lstStyle/>
        <a:p>
          <a:endParaRPr lang="cs-CZ"/>
        </a:p>
      </dgm:t>
    </dgm:pt>
    <dgm:pt modelId="{91E1CCFB-C42F-4C8E-B6AC-E8404BFB232F}" type="sibTrans" cxnId="{7FC88035-A012-48F6-BB96-BA11831E1FA6}">
      <dgm:prSet/>
      <dgm:spPr/>
      <dgm:t>
        <a:bodyPr/>
        <a:lstStyle/>
        <a:p>
          <a:endParaRPr lang="cs-CZ"/>
        </a:p>
      </dgm:t>
    </dgm:pt>
    <dgm:pt modelId="{607AC864-85F1-437B-8AB4-C7298911FA7C}" type="pres">
      <dgm:prSet presAssocID="{C9FD11D7-F34F-4ADD-A9D5-B40938C121A1}" presName="diagram" presStyleCnt="0">
        <dgm:presLayoutVars>
          <dgm:dir/>
          <dgm:animLvl val="lvl"/>
          <dgm:resizeHandles val="exact"/>
        </dgm:presLayoutVars>
      </dgm:prSet>
      <dgm:spPr/>
    </dgm:pt>
    <dgm:pt modelId="{037ABD43-BEB9-4713-91B3-90D86834A360}" type="pres">
      <dgm:prSet presAssocID="{357462F1-7521-4C2C-8BC4-BF4EC6306070}" presName="compNode" presStyleCnt="0"/>
      <dgm:spPr/>
    </dgm:pt>
    <dgm:pt modelId="{897EB0E8-F575-4C89-B78E-BBE09FC53878}" type="pres">
      <dgm:prSet presAssocID="{357462F1-7521-4C2C-8BC4-BF4EC6306070}" presName="childRect" presStyleLbl="bgAcc1" presStyleIdx="0" presStyleCnt="8">
        <dgm:presLayoutVars>
          <dgm:bulletEnabled val="1"/>
        </dgm:presLayoutVars>
      </dgm:prSet>
      <dgm:spPr/>
    </dgm:pt>
    <dgm:pt modelId="{644E7A5D-707E-474E-8AEA-AD2ACF5DE243}" type="pres">
      <dgm:prSet presAssocID="{357462F1-7521-4C2C-8BC4-BF4EC6306070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45F3487-8C57-4CB5-81D0-990200FD049B}" type="pres">
      <dgm:prSet presAssocID="{357462F1-7521-4C2C-8BC4-BF4EC6306070}" presName="parentRect" presStyleLbl="alignNode1" presStyleIdx="0" presStyleCnt="8" custLinFactNeighborX="4317" custLinFactNeighborY="-5310"/>
      <dgm:spPr/>
      <dgm:t>
        <a:bodyPr/>
        <a:lstStyle/>
        <a:p>
          <a:endParaRPr lang="cs-CZ"/>
        </a:p>
      </dgm:t>
    </dgm:pt>
    <dgm:pt modelId="{97E0FEE8-8596-453F-80C6-702F986D92AD}" type="pres">
      <dgm:prSet presAssocID="{357462F1-7521-4C2C-8BC4-BF4EC6306070}" presName="adorn" presStyleLbl="fgAccFollowNode1" presStyleIdx="0" presStyleCnt="8"/>
      <dgm:spPr/>
    </dgm:pt>
    <dgm:pt modelId="{6F8B4160-10AF-4200-948A-39125B9DE56D}" type="pres">
      <dgm:prSet presAssocID="{6AAC5AA1-E3BF-4C2D-9018-A2092DD47BDA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0CA36FB-4CB6-4F9A-8821-A095D01FC35E}" type="pres">
      <dgm:prSet presAssocID="{5029E418-AD17-4321-A8AD-2D8661A83352}" presName="compNode" presStyleCnt="0"/>
      <dgm:spPr/>
    </dgm:pt>
    <dgm:pt modelId="{31CBC924-0A11-4914-B99E-CA006684575E}" type="pres">
      <dgm:prSet presAssocID="{5029E418-AD17-4321-A8AD-2D8661A83352}" presName="childRect" presStyleLbl="bgAcc1" presStyleIdx="1" presStyleCnt="8">
        <dgm:presLayoutVars>
          <dgm:bulletEnabled val="1"/>
        </dgm:presLayoutVars>
      </dgm:prSet>
      <dgm:spPr/>
    </dgm:pt>
    <dgm:pt modelId="{5AD9755A-1FC5-49BE-A468-E92EA81132E7}" type="pres">
      <dgm:prSet presAssocID="{5029E418-AD17-4321-A8AD-2D8661A8335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FEF007E-638E-4AC3-9025-22D1C0254AEE}" type="pres">
      <dgm:prSet presAssocID="{5029E418-AD17-4321-A8AD-2D8661A83352}" presName="parentRect" presStyleLbl="alignNode1" presStyleIdx="1" presStyleCnt="8"/>
      <dgm:spPr/>
      <dgm:t>
        <a:bodyPr/>
        <a:lstStyle/>
        <a:p>
          <a:endParaRPr lang="cs-CZ"/>
        </a:p>
      </dgm:t>
    </dgm:pt>
    <dgm:pt modelId="{0CC7CA90-EBBF-4B1F-8E45-9231B5E821EC}" type="pres">
      <dgm:prSet presAssocID="{5029E418-AD17-4321-A8AD-2D8661A83352}" presName="adorn" presStyleLbl="fgAccFollowNode1" presStyleIdx="1" presStyleCnt="8"/>
      <dgm:spPr/>
    </dgm:pt>
    <dgm:pt modelId="{BD9D9654-3479-468F-BDFA-B705901D8520}" type="pres">
      <dgm:prSet presAssocID="{B677FB20-46FC-4774-884E-3E9224894D17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40336AE-7C86-4CA6-9B85-AFBE64072554}" type="pres">
      <dgm:prSet presAssocID="{7FFA3D2E-8199-47CF-85B3-4CE379EFBF6F}" presName="compNode" presStyleCnt="0"/>
      <dgm:spPr/>
    </dgm:pt>
    <dgm:pt modelId="{5227A520-DC2D-49D7-B894-27D34BA6819D}" type="pres">
      <dgm:prSet presAssocID="{7FFA3D2E-8199-47CF-85B3-4CE379EFBF6F}" presName="childRect" presStyleLbl="bgAcc1" presStyleIdx="2" presStyleCnt="8">
        <dgm:presLayoutVars>
          <dgm:bulletEnabled val="1"/>
        </dgm:presLayoutVars>
      </dgm:prSet>
      <dgm:spPr/>
    </dgm:pt>
    <dgm:pt modelId="{C233965D-9B00-48D0-94FD-B8FAC6F9296C}" type="pres">
      <dgm:prSet presAssocID="{7FFA3D2E-8199-47CF-85B3-4CE379EFBF6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410B5B9-5118-41BC-9ED9-F8A1F9EB8F12}" type="pres">
      <dgm:prSet presAssocID="{7FFA3D2E-8199-47CF-85B3-4CE379EFBF6F}" presName="parentRect" presStyleLbl="alignNode1" presStyleIdx="2" presStyleCnt="8"/>
      <dgm:spPr/>
      <dgm:t>
        <a:bodyPr/>
        <a:lstStyle/>
        <a:p>
          <a:endParaRPr lang="cs-CZ"/>
        </a:p>
      </dgm:t>
    </dgm:pt>
    <dgm:pt modelId="{CF6577B6-8840-459A-8BE1-3B88103D3EF4}" type="pres">
      <dgm:prSet presAssocID="{7FFA3D2E-8199-47CF-85B3-4CE379EFBF6F}" presName="adorn" presStyleLbl="fgAccFollowNode1" presStyleIdx="2" presStyleCnt="8"/>
      <dgm:spPr/>
    </dgm:pt>
    <dgm:pt modelId="{143FDA8F-0FFF-49AC-8F93-5E4BF6E71C84}" type="pres">
      <dgm:prSet presAssocID="{6F1A24D6-EFFE-42F2-8BF5-90753FCAC380}" presName="sibTrans" presStyleLbl="sibTrans2D1" presStyleIdx="0" presStyleCnt="0"/>
      <dgm:spPr/>
      <dgm:t>
        <a:bodyPr/>
        <a:lstStyle/>
        <a:p>
          <a:endParaRPr lang="cs-CZ"/>
        </a:p>
      </dgm:t>
    </dgm:pt>
    <dgm:pt modelId="{58B2CF5D-6D32-481D-B765-6871614151AB}" type="pres">
      <dgm:prSet presAssocID="{2EEDF19E-1579-4F34-86A1-64B821A5D644}" presName="compNode" presStyleCnt="0"/>
      <dgm:spPr/>
    </dgm:pt>
    <dgm:pt modelId="{E69BF197-F33A-41A6-8DDA-05D155EDD536}" type="pres">
      <dgm:prSet presAssocID="{2EEDF19E-1579-4F34-86A1-64B821A5D644}" presName="childRect" presStyleLbl="bgAcc1" presStyleIdx="3" presStyleCnt="8">
        <dgm:presLayoutVars>
          <dgm:bulletEnabled val="1"/>
        </dgm:presLayoutVars>
      </dgm:prSet>
      <dgm:spPr/>
    </dgm:pt>
    <dgm:pt modelId="{B2658DB1-2781-4A51-B9DC-59CD3A39B267}" type="pres">
      <dgm:prSet presAssocID="{2EEDF19E-1579-4F34-86A1-64B821A5D64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DA39AFC-42EB-4CB4-95C0-A6F6FBED00EA}" type="pres">
      <dgm:prSet presAssocID="{2EEDF19E-1579-4F34-86A1-64B821A5D644}" presName="parentRect" presStyleLbl="alignNode1" presStyleIdx="3" presStyleCnt="8"/>
      <dgm:spPr/>
      <dgm:t>
        <a:bodyPr/>
        <a:lstStyle/>
        <a:p>
          <a:endParaRPr lang="cs-CZ"/>
        </a:p>
      </dgm:t>
    </dgm:pt>
    <dgm:pt modelId="{AFFA5A7A-D0F2-42A4-A42D-008D1B2C9C45}" type="pres">
      <dgm:prSet presAssocID="{2EEDF19E-1579-4F34-86A1-64B821A5D644}" presName="adorn" presStyleLbl="fgAccFollowNode1" presStyleIdx="3" presStyleCnt="8"/>
      <dgm:spPr/>
    </dgm:pt>
    <dgm:pt modelId="{C1B5BB59-91B7-4ADC-AE06-4DEB99EF288D}" type="pres">
      <dgm:prSet presAssocID="{399A6F4D-11F2-43F4-8C60-25FF5BACFA16}" presName="sibTrans" presStyleLbl="sibTrans2D1" presStyleIdx="0" presStyleCnt="0"/>
      <dgm:spPr/>
      <dgm:t>
        <a:bodyPr/>
        <a:lstStyle/>
        <a:p>
          <a:endParaRPr lang="cs-CZ"/>
        </a:p>
      </dgm:t>
    </dgm:pt>
    <dgm:pt modelId="{C0508D51-7800-437C-B74A-36455C202F36}" type="pres">
      <dgm:prSet presAssocID="{9F1A1E04-EABE-4733-9CA3-0EE7F397E2B7}" presName="compNode" presStyleCnt="0"/>
      <dgm:spPr/>
    </dgm:pt>
    <dgm:pt modelId="{0153B33D-2F5B-4883-B3E5-C8679B155F0D}" type="pres">
      <dgm:prSet presAssocID="{9F1A1E04-EABE-4733-9CA3-0EE7F397E2B7}" presName="childRect" presStyleLbl="bgAcc1" presStyleIdx="4" presStyleCnt="8">
        <dgm:presLayoutVars>
          <dgm:bulletEnabled val="1"/>
        </dgm:presLayoutVars>
      </dgm:prSet>
      <dgm:spPr/>
    </dgm:pt>
    <dgm:pt modelId="{B9AF6661-FD7B-4BF9-8882-D8290D5E124C}" type="pres">
      <dgm:prSet presAssocID="{9F1A1E04-EABE-4733-9CA3-0EE7F397E2B7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F3F0E13-3F74-4BDD-9412-45AAE6C36BB6}" type="pres">
      <dgm:prSet presAssocID="{9F1A1E04-EABE-4733-9CA3-0EE7F397E2B7}" presName="parentRect" presStyleLbl="alignNode1" presStyleIdx="4" presStyleCnt="8"/>
      <dgm:spPr/>
      <dgm:t>
        <a:bodyPr/>
        <a:lstStyle/>
        <a:p>
          <a:endParaRPr lang="cs-CZ"/>
        </a:p>
      </dgm:t>
    </dgm:pt>
    <dgm:pt modelId="{EF1588DB-DFBF-4E6E-B2F3-207BACF13F25}" type="pres">
      <dgm:prSet presAssocID="{9F1A1E04-EABE-4733-9CA3-0EE7F397E2B7}" presName="adorn" presStyleLbl="fgAccFollowNode1" presStyleIdx="4" presStyleCnt="8"/>
      <dgm:spPr/>
    </dgm:pt>
    <dgm:pt modelId="{AFE357F7-C00F-4213-AA82-EA7F8B4515EF}" type="pres">
      <dgm:prSet presAssocID="{72342CCE-4AA7-45B6-B8AA-5CCFB189108D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6C93546-6ACA-43E0-ADA1-BC5744C90EFA}" type="pres">
      <dgm:prSet presAssocID="{3372A45D-BE62-4BE5-95F1-B23D75F7AC52}" presName="compNode" presStyleCnt="0"/>
      <dgm:spPr/>
    </dgm:pt>
    <dgm:pt modelId="{B2BA7735-9E4C-4D7A-A06B-3F7367958C82}" type="pres">
      <dgm:prSet presAssocID="{3372A45D-BE62-4BE5-95F1-B23D75F7AC52}" presName="childRect" presStyleLbl="bgAcc1" presStyleIdx="5" presStyleCnt="8">
        <dgm:presLayoutVars>
          <dgm:bulletEnabled val="1"/>
        </dgm:presLayoutVars>
      </dgm:prSet>
      <dgm:spPr/>
    </dgm:pt>
    <dgm:pt modelId="{4542DAFA-94F8-46AC-A6E8-4D9B7FE94F29}" type="pres">
      <dgm:prSet presAssocID="{3372A45D-BE62-4BE5-95F1-B23D75F7AC5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61E5FFC-8A14-432B-9344-14AE6E7C66E9}" type="pres">
      <dgm:prSet presAssocID="{3372A45D-BE62-4BE5-95F1-B23D75F7AC52}" presName="parentRect" presStyleLbl="alignNode1" presStyleIdx="5" presStyleCnt="8"/>
      <dgm:spPr/>
      <dgm:t>
        <a:bodyPr/>
        <a:lstStyle/>
        <a:p>
          <a:endParaRPr lang="cs-CZ"/>
        </a:p>
      </dgm:t>
    </dgm:pt>
    <dgm:pt modelId="{2AAB04EB-D869-4A29-B4EC-B7C1FEB24F69}" type="pres">
      <dgm:prSet presAssocID="{3372A45D-BE62-4BE5-95F1-B23D75F7AC52}" presName="adorn" presStyleLbl="fgAccFollowNode1" presStyleIdx="5" presStyleCnt="8"/>
      <dgm:spPr/>
    </dgm:pt>
    <dgm:pt modelId="{15E6E7FC-52EF-4244-904B-FA1A42FC1820}" type="pres">
      <dgm:prSet presAssocID="{91E1CCFB-C42F-4C8E-B6AC-E8404BFB232F}" presName="sibTrans" presStyleLbl="sibTrans2D1" presStyleIdx="0" presStyleCnt="0"/>
      <dgm:spPr/>
      <dgm:t>
        <a:bodyPr/>
        <a:lstStyle/>
        <a:p>
          <a:endParaRPr lang="cs-CZ"/>
        </a:p>
      </dgm:t>
    </dgm:pt>
    <dgm:pt modelId="{A6C5BAB5-7D55-47D5-A303-3579B7A6A430}" type="pres">
      <dgm:prSet presAssocID="{DF9D4DC0-A695-498C-ACED-F7DE94913BEF}" presName="compNode" presStyleCnt="0"/>
      <dgm:spPr/>
    </dgm:pt>
    <dgm:pt modelId="{4A7ED31C-24C8-4BE7-8CBE-FD51E1DC97A5}" type="pres">
      <dgm:prSet presAssocID="{DF9D4DC0-A695-498C-ACED-F7DE94913BEF}" presName="childRect" presStyleLbl="bgAcc1" presStyleIdx="6" presStyleCnt="8">
        <dgm:presLayoutVars>
          <dgm:bulletEnabled val="1"/>
        </dgm:presLayoutVars>
      </dgm:prSet>
      <dgm:spPr/>
    </dgm:pt>
    <dgm:pt modelId="{59F8885C-B968-41D6-88F4-44C6D8EC49B5}" type="pres">
      <dgm:prSet presAssocID="{DF9D4DC0-A695-498C-ACED-F7DE94913BE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173415E-38FB-4BB1-A11E-23E85623089B}" type="pres">
      <dgm:prSet presAssocID="{DF9D4DC0-A695-498C-ACED-F7DE94913BEF}" presName="parentRect" presStyleLbl="alignNode1" presStyleIdx="6" presStyleCnt="8"/>
      <dgm:spPr/>
      <dgm:t>
        <a:bodyPr/>
        <a:lstStyle/>
        <a:p>
          <a:endParaRPr lang="cs-CZ"/>
        </a:p>
      </dgm:t>
    </dgm:pt>
    <dgm:pt modelId="{3CD98FCD-76EC-48D0-B8C4-21D4C8606081}" type="pres">
      <dgm:prSet presAssocID="{DF9D4DC0-A695-498C-ACED-F7DE94913BEF}" presName="adorn" presStyleLbl="fgAccFollowNode1" presStyleIdx="6" presStyleCnt="8"/>
      <dgm:spPr/>
    </dgm:pt>
    <dgm:pt modelId="{0E9F12AB-6B31-45AC-B28B-80B6AB9506E8}" type="pres">
      <dgm:prSet presAssocID="{182AD93E-39E1-416D-B116-E6904BC5F1E6}" presName="sibTrans" presStyleLbl="sibTrans2D1" presStyleIdx="0" presStyleCnt="0"/>
      <dgm:spPr/>
      <dgm:t>
        <a:bodyPr/>
        <a:lstStyle/>
        <a:p>
          <a:endParaRPr lang="cs-CZ"/>
        </a:p>
      </dgm:t>
    </dgm:pt>
    <dgm:pt modelId="{970F208E-1338-4DD6-9795-1852787C2F20}" type="pres">
      <dgm:prSet presAssocID="{C6BC0503-0526-421A-BA2A-C694C61EDE04}" presName="compNode" presStyleCnt="0"/>
      <dgm:spPr/>
    </dgm:pt>
    <dgm:pt modelId="{AA153859-7A77-4A6C-ACFE-9B13C9755BF9}" type="pres">
      <dgm:prSet presAssocID="{C6BC0503-0526-421A-BA2A-C694C61EDE04}" presName="childRect" presStyleLbl="bgAcc1" presStyleIdx="7" presStyleCnt="8">
        <dgm:presLayoutVars>
          <dgm:bulletEnabled val="1"/>
        </dgm:presLayoutVars>
      </dgm:prSet>
      <dgm:spPr/>
    </dgm:pt>
    <dgm:pt modelId="{B7576AA8-E775-4DF5-BEDB-CA02569AC7DC}" type="pres">
      <dgm:prSet presAssocID="{C6BC0503-0526-421A-BA2A-C694C61EDE0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E3BE78-C5A1-4B1A-B788-6BC29EC4695F}" type="pres">
      <dgm:prSet presAssocID="{C6BC0503-0526-421A-BA2A-C694C61EDE04}" presName="parentRect" presStyleLbl="alignNode1" presStyleIdx="7" presStyleCnt="8"/>
      <dgm:spPr/>
      <dgm:t>
        <a:bodyPr/>
        <a:lstStyle/>
        <a:p>
          <a:endParaRPr lang="cs-CZ"/>
        </a:p>
      </dgm:t>
    </dgm:pt>
    <dgm:pt modelId="{FF9FC7C0-8921-4693-BC0C-1E84872C0F3C}" type="pres">
      <dgm:prSet presAssocID="{C6BC0503-0526-421A-BA2A-C694C61EDE04}" presName="adorn" presStyleLbl="fgAccFollowNode1" presStyleIdx="7" presStyleCnt="8"/>
      <dgm:spPr/>
    </dgm:pt>
  </dgm:ptLst>
  <dgm:cxnLst>
    <dgm:cxn modelId="{38DC3FC4-D793-4F8E-9916-CE829CCAC359}" type="presOf" srcId="{5029E418-AD17-4321-A8AD-2D8661A83352}" destId="{3FEF007E-638E-4AC3-9025-22D1C0254AEE}" srcOrd="1" destOrd="0" presId="urn:microsoft.com/office/officeart/2005/8/layout/bList2#2"/>
    <dgm:cxn modelId="{D782DFC1-B109-4303-AEDA-DDCB99A68C6E}" srcId="{C9FD11D7-F34F-4ADD-A9D5-B40938C121A1}" destId="{2EEDF19E-1579-4F34-86A1-64B821A5D644}" srcOrd="3" destOrd="0" parTransId="{19AD2964-71FB-4BFA-B185-800466335CA3}" sibTransId="{399A6F4D-11F2-43F4-8C60-25FF5BACFA16}"/>
    <dgm:cxn modelId="{228D1B14-D0D1-4826-8101-1989087106A7}" type="presOf" srcId="{72342CCE-4AA7-45B6-B8AA-5CCFB189108D}" destId="{AFE357F7-C00F-4213-AA82-EA7F8B4515EF}" srcOrd="0" destOrd="0" presId="urn:microsoft.com/office/officeart/2005/8/layout/bList2#2"/>
    <dgm:cxn modelId="{9E264455-2366-46E0-BB49-4C2ED2219A84}" type="presOf" srcId="{C9FD11D7-F34F-4ADD-A9D5-B40938C121A1}" destId="{607AC864-85F1-437B-8AB4-C7298911FA7C}" srcOrd="0" destOrd="0" presId="urn:microsoft.com/office/officeart/2005/8/layout/bList2#2"/>
    <dgm:cxn modelId="{C8DB4299-3BD2-4F00-8D17-6391F760ED77}" type="presOf" srcId="{B677FB20-46FC-4774-884E-3E9224894D17}" destId="{BD9D9654-3479-468F-BDFA-B705901D8520}" srcOrd="0" destOrd="0" presId="urn:microsoft.com/office/officeart/2005/8/layout/bList2#2"/>
    <dgm:cxn modelId="{0AEAEBFD-C965-4BD6-8A10-4409F9801FA8}" type="presOf" srcId="{5029E418-AD17-4321-A8AD-2D8661A83352}" destId="{5AD9755A-1FC5-49BE-A468-E92EA81132E7}" srcOrd="0" destOrd="0" presId="urn:microsoft.com/office/officeart/2005/8/layout/bList2#2"/>
    <dgm:cxn modelId="{F01DB4F0-05C0-4594-AEBA-061B05B68368}" type="presOf" srcId="{357462F1-7521-4C2C-8BC4-BF4EC6306070}" destId="{545F3487-8C57-4CB5-81D0-990200FD049B}" srcOrd="1" destOrd="0" presId="urn:microsoft.com/office/officeart/2005/8/layout/bList2#2"/>
    <dgm:cxn modelId="{5D6D77FA-657E-41BD-B594-A847D2F05FDD}" srcId="{C9FD11D7-F34F-4ADD-A9D5-B40938C121A1}" destId="{5029E418-AD17-4321-A8AD-2D8661A83352}" srcOrd="1" destOrd="0" parTransId="{553D9150-5E62-4637-A6A9-256B10AC136F}" sibTransId="{B677FB20-46FC-4774-884E-3E9224894D17}"/>
    <dgm:cxn modelId="{0B0EA53C-2D26-4D30-B7F5-F36692A45FED}" type="presOf" srcId="{7FFA3D2E-8199-47CF-85B3-4CE379EFBF6F}" destId="{C233965D-9B00-48D0-94FD-B8FAC6F9296C}" srcOrd="0" destOrd="0" presId="urn:microsoft.com/office/officeart/2005/8/layout/bList2#2"/>
    <dgm:cxn modelId="{F69CAB56-4A8A-4FC6-9C9D-97E8047093B7}" type="presOf" srcId="{C6BC0503-0526-421A-BA2A-C694C61EDE04}" destId="{B7576AA8-E775-4DF5-BEDB-CA02569AC7DC}" srcOrd="0" destOrd="0" presId="urn:microsoft.com/office/officeart/2005/8/layout/bList2#2"/>
    <dgm:cxn modelId="{0E7E7F34-2D2B-43CC-A51E-752990C08A41}" type="presOf" srcId="{3372A45D-BE62-4BE5-95F1-B23D75F7AC52}" destId="{D61E5FFC-8A14-432B-9344-14AE6E7C66E9}" srcOrd="1" destOrd="0" presId="urn:microsoft.com/office/officeart/2005/8/layout/bList2#2"/>
    <dgm:cxn modelId="{7061DC0F-AF05-42E3-B7C7-B76DDF12373F}" srcId="{C9FD11D7-F34F-4ADD-A9D5-B40938C121A1}" destId="{357462F1-7521-4C2C-8BC4-BF4EC6306070}" srcOrd="0" destOrd="0" parTransId="{3317690C-3142-4EE0-BCDF-B30F4D272C63}" sibTransId="{6AAC5AA1-E3BF-4C2D-9018-A2092DD47BDA}"/>
    <dgm:cxn modelId="{642662F4-3162-42B8-96B1-BC6A401FDA80}" type="presOf" srcId="{91E1CCFB-C42F-4C8E-B6AC-E8404BFB232F}" destId="{15E6E7FC-52EF-4244-904B-FA1A42FC1820}" srcOrd="0" destOrd="0" presId="urn:microsoft.com/office/officeart/2005/8/layout/bList2#2"/>
    <dgm:cxn modelId="{BFFBB4AC-6799-47B3-8BEC-33D5220A2476}" srcId="{C9FD11D7-F34F-4ADD-A9D5-B40938C121A1}" destId="{9F1A1E04-EABE-4733-9CA3-0EE7F397E2B7}" srcOrd="4" destOrd="0" parTransId="{017EEAC6-B4CD-4BCC-B2A0-259FCA5F26C0}" sibTransId="{72342CCE-4AA7-45B6-B8AA-5CCFB189108D}"/>
    <dgm:cxn modelId="{208DC52F-F5FB-4CFE-98E3-8D3AB46A7FD9}" type="presOf" srcId="{DF9D4DC0-A695-498C-ACED-F7DE94913BEF}" destId="{5173415E-38FB-4BB1-A11E-23E85623089B}" srcOrd="1" destOrd="0" presId="urn:microsoft.com/office/officeart/2005/8/layout/bList2#2"/>
    <dgm:cxn modelId="{82109CF1-CEB0-4191-8693-76A9A684C9B9}" type="presOf" srcId="{6AAC5AA1-E3BF-4C2D-9018-A2092DD47BDA}" destId="{6F8B4160-10AF-4200-948A-39125B9DE56D}" srcOrd="0" destOrd="0" presId="urn:microsoft.com/office/officeart/2005/8/layout/bList2#2"/>
    <dgm:cxn modelId="{DEB22D3F-9D0E-43F4-8003-7649165D5073}" srcId="{C9FD11D7-F34F-4ADD-A9D5-B40938C121A1}" destId="{C6BC0503-0526-421A-BA2A-C694C61EDE04}" srcOrd="7" destOrd="0" parTransId="{11714202-AF34-422C-96FF-5B4E2958DEEC}" sibTransId="{3B1D64AC-79BF-462C-9F89-C864504280A7}"/>
    <dgm:cxn modelId="{2296C3BC-3B5D-4391-9920-FA2495130D2B}" type="presOf" srcId="{357462F1-7521-4C2C-8BC4-BF4EC6306070}" destId="{644E7A5D-707E-474E-8AEA-AD2ACF5DE243}" srcOrd="0" destOrd="0" presId="urn:microsoft.com/office/officeart/2005/8/layout/bList2#2"/>
    <dgm:cxn modelId="{DAAEB498-E19E-41C9-87F0-7201AE401656}" type="presOf" srcId="{2EEDF19E-1579-4F34-86A1-64B821A5D644}" destId="{ADA39AFC-42EB-4CB4-95C0-A6F6FBED00EA}" srcOrd="1" destOrd="0" presId="urn:microsoft.com/office/officeart/2005/8/layout/bList2#2"/>
    <dgm:cxn modelId="{697D1F35-C808-4460-AE09-1B79568A4915}" type="presOf" srcId="{399A6F4D-11F2-43F4-8C60-25FF5BACFA16}" destId="{C1B5BB59-91B7-4ADC-AE06-4DEB99EF288D}" srcOrd="0" destOrd="0" presId="urn:microsoft.com/office/officeart/2005/8/layout/bList2#2"/>
    <dgm:cxn modelId="{0D20D57C-0D53-439E-9C91-34F065DEBD29}" type="presOf" srcId="{DF9D4DC0-A695-498C-ACED-F7DE94913BEF}" destId="{59F8885C-B968-41D6-88F4-44C6D8EC49B5}" srcOrd="0" destOrd="0" presId="urn:microsoft.com/office/officeart/2005/8/layout/bList2#2"/>
    <dgm:cxn modelId="{4E235F3E-58E3-4157-9C77-B67580894B77}" type="presOf" srcId="{182AD93E-39E1-416D-B116-E6904BC5F1E6}" destId="{0E9F12AB-6B31-45AC-B28B-80B6AB9506E8}" srcOrd="0" destOrd="0" presId="urn:microsoft.com/office/officeart/2005/8/layout/bList2#2"/>
    <dgm:cxn modelId="{74F965AD-A66E-4B0C-A2F2-EAA3D078D823}" type="presOf" srcId="{C6BC0503-0526-421A-BA2A-C694C61EDE04}" destId="{E6E3BE78-C5A1-4B1A-B788-6BC29EC4695F}" srcOrd="1" destOrd="0" presId="urn:microsoft.com/office/officeart/2005/8/layout/bList2#2"/>
    <dgm:cxn modelId="{15498D4E-9967-4847-9159-32AFC736AB85}" type="presOf" srcId="{9F1A1E04-EABE-4733-9CA3-0EE7F397E2B7}" destId="{5F3F0E13-3F74-4BDD-9412-45AAE6C36BB6}" srcOrd="1" destOrd="0" presId="urn:microsoft.com/office/officeart/2005/8/layout/bList2#2"/>
    <dgm:cxn modelId="{94BF0A8D-8E06-4608-8798-CB9AD6C4011A}" type="presOf" srcId="{7FFA3D2E-8199-47CF-85B3-4CE379EFBF6F}" destId="{1410B5B9-5118-41BC-9ED9-F8A1F9EB8F12}" srcOrd="1" destOrd="0" presId="urn:microsoft.com/office/officeart/2005/8/layout/bList2#2"/>
    <dgm:cxn modelId="{45F4C984-0EAD-4C9C-AF5A-A4BF373E2293}" type="presOf" srcId="{3372A45D-BE62-4BE5-95F1-B23D75F7AC52}" destId="{4542DAFA-94F8-46AC-A6E8-4D9B7FE94F29}" srcOrd="0" destOrd="0" presId="urn:microsoft.com/office/officeart/2005/8/layout/bList2#2"/>
    <dgm:cxn modelId="{3E092A7A-AB1F-4E95-8349-123B5CAD5EC8}" type="presOf" srcId="{6F1A24D6-EFFE-42F2-8BF5-90753FCAC380}" destId="{143FDA8F-0FFF-49AC-8F93-5E4BF6E71C84}" srcOrd="0" destOrd="0" presId="urn:microsoft.com/office/officeart/2005/8/layout/bList2#2"/>
    <dgm:cxn modelId="{7FC88035-A012-48F6-BB96-BA11831E1FA6}" srcId="{C9FD11D7-F34F-4ADD-A9D5-B40938C121A1}" destId="{3372A45D-BE62-4BE5-95F1-B23D75F7AC52}" srcOrd="5" destOrd="0" parTransId="{CD9AC465-210F-45D8-81AC-D83016024B0D}" sibTransId="{91E1CCFB-C42F-4C8E-B6AC-E8404BFB232F}"/>
    <dgm:cxn modelId="{B3BB1417-96C7-40AC-93E7-BFE4D0629087}" srcId="{C9FD11D7-F34F-4ADD-A9D5-B40938C121A1}" destId="{7FFA3D2E-8199-47CF-85B3-4CE379EFBF6F}" srcOrd="2" destOrd="0" parTransId="{6DF47D1B-374C-4937-9459-E07479527267}" sibTransId="{6F1A24D6-EFFE-42F2-8BF5-90753FCAC380}"/>
    <dgm:cxn modelId="{436250D7-1036-4B76-A73B-FAE5FE047919}" type="presOf" srcId="{9F1A1E04-EABE-4733-9CA3-0EE7F397E2B7}" destId="{B9AF6661-FD7B-4BF9-8882-D8290D5E124C}" srcOrd="0" destOrd="0" presId="urn:microsoft.com/office/officeart/2005/8/layout/bList2#2"/>
    <dgm:cxn modelId="{B1F6190C-751E-4A91-B981-A5E5BBC89EFE}" type="presOf" srcId="{2EEDF19E-1579-4F34-86A1-64B821A5D644}" destId="{B2658DB1-2781-4A51-B9DC-59CD3A39B267}" srcOrd="0" destOrd="0" presId="urn:microsoft.com/office/officeart/2005/8/layout/bList2#2"/>
    <dgm:cxn modelId="{62B5E1A7-D9A6-4FC7-84C9-F14F378ABB2D}" srcId="{C9FD11D7-F34F-4ADD-A9D5-B40938C121A1}" destId="{DF9D4DC0-A695-498C-ACED-F7DE94913BEF}" srcOrd="6" destOrd="0" parTransId="{4B9D5AFA-FE8B-43AF-8AF7-EAC32A465779}" sibTransId="{182AD93E-39E1-416D-B116-E6904BC5F1E6}"/>
    <dgm:cxn modelId="{260D9402-B825-42DB-91CB-511AA3E80A81}" type="presParOf" srcId="{607AC864-85F1-437B-8AB4-C7298911FA7C}" destId="{037ABD43-BEB9-4713-91B3-90D86834A360}" srcOrd="0" destOrd="0" presId="urn:microsoft.com/office/officeart/2005/8/layout/bList2#2"/>
    <dgm:cxn modelId="{E83078B0-C0AD-4FDA-8AF8-B804BE3DAC6F}" type="presParOf" srcId="{037ABD43-BEB9-4713-91B3-90D86834A360}" destId="{897EB0E8-F575-4C89-B78E-BBE09FC53878}" srcOrd="0" destOrd="0" presId="urn:microsoft.com/office/officeart/2005/8/layout/bList2#2"/>
    <dgm:cxn modelId="{C0824A1F-3DC5-446C-8081-00CD6734D699}" type="presParOf" srcId="{037ABD43-BEB9-4713-91B3-90D86834A360}" destId="{644E7A5D-707E-474E-8AEA-AD2ACF5DE243}" srcOrd="1" destOrd="0" presId="urn:microsoft.com/office/officeart/2005/8/layout/bList2#2"/>
    <dgm:cxn modelId="{6B6280C5-3ABC-4EC5-8C7D-8C090204D1DE}" type="presParOf" srcId="{037ABD43-BEB9-4713-91B3-90D86834A360}" destId="{545F3487-8C57-4CB5-81D0-990200FD049B}" srcOrd="2" destOrd="0" presId="urn:microsoft.com/office/officeart/2005/8/layout/bList2#2"/>
    <dgm:cxn modelId="{74C23D16-028B-44B2-B194-39A7A6456022}" type="presParOf" srcId="{037ABD43-BEB9-4713-91B3-90D86834A360}" destId="{97E0FEE8-8596-453F-80C6-702F986D92AD}" srcOrd="3" destOrd="0" presId="urn:microsoft.com/office/officeart/2005/8/layout/bList2#2"/>
    <dgm:cxn modelId="{3A4417E5-5A06-4284-BB16-426F1E31A18A}" type="presParOf" srcId="{607AC864-85F1-437B-8AB4-C7298911FA7C}" destId="{6F8B4160-10AF-4200-948A-39125B9DE56D}" srcOrd="1" destOrd="0" presId="urn:microsoft.com/office/officeart/2005/8/layout/bList2#2"/>
    <dgm:cxn modelId="{0ECF2EE2-A4BD-4F5C-83AB-51F482FBF8B8}" type="presParOf" srcId="{607AC864-85F1-437B-8AB4-C7298911FA7C}" destId="{20CA36FB-4CB6-4F9A-8821-A095D01FC35E}" srcOrd="2" destOrd="0" presId="urn:microsoft.com/office/officeart/2005/8/layout/bList2#2"/>
    <dgm:cxn modelId="{8262A375-8B9E-42C8-9723-6F06BCFA0A64}" type="presParOf" srcId="{20CA36FB-4CB6-4F9A-8821-A095D01FC35E}" destId="{31CBC924-0A11-4914-B99E-CA006684575E}" srcOrd="0" destOrd="0" presId="urn:microsoft.com/office/officeart/2005/8/layout/bList2#2"/>
    <dgm:cxn modelId="{8A8DBD8E-9878-41AD-B5DE-AC562AF8611B}" type="presParOf" srcId="{20CA36FB-4CB6-4F9A-8821-A095D01FC35E}" destId="{5AD9755A-1FC5-49BE-A468-E92EA81132E7}" srcOrd="1" destOrd="0" presId="urn:microsoft.com/office/officeart/2005/8/layout/bList2#2"/>
    <dgm:cxn modelId="{D9D79156-E0C6-4C4E-9299-6D18B20A0B46}" type="presParOf" srcId="{20CA36FB-4CB6-4F9A-8821-A095D01FC35E}" destId="{3FEF007E-638E-4AC3-9025-22D1C0254AEE}" srcOrd="2" destOrd="0" presId="urn:microsoft.com/office/officeart/2005/8/layout/bList2#2"/>
    <dgm:cxn modelId="{B8CF188B-A4B6-46EB-9958-BEC4A884D963}" type="presParOf" srcId="{20CA36FB-4CB6-4F9A-8821-A095D01FC35E}" destId="{0CC7CA90-EBBF-4B1F-8E45-9231B5E821EC}" srcOrd="3" destOrd="0" presId="urn:microsoft.com/office/officeart/2005/8/layout/bList2#2"/>
    <dgm:cxn modelId="{160FB939-8C2A-4D62-A499-D6848B2A2F78}" type="presParOf" srcId="{607AC864-85F1-437B-8AB4-C7298911FA7C}" destId="{BD9D9654-3479-468F-BDFA-B705901D8520}" srcOrd="3" destOrd="0" presId="urn:microsoft.com/office/officeart/2005/8/layout/bList2#2"/>
    <dgm:cxn modelId="{646EA6EE-2328-4098-BFA7-E33C47C1AD01}" type="presParOf" srcId="{607AC864-85F1-437B-8AB4-C7298911FA7C}" destId="{F40336AE-7C86-4CA6-9B85-AFBE64072554}" srcOrd="4" destOrd="0" presId="urn:microsoft.com/office/officeart/2005/8/layout/bList2#2"/>
    <dgm:cxn modelId="{067154A3-2882-4074-BE86-23C4AEBD248A}" type="presParOf" srcId="{F40336AE-7C86-4CA6-9B85-AFBE64072554}" destId="{5227A520-DC2D-49D7-B894-27D34BA6819D}" srcOrd="0" destOrd="0" presId="urn:microsoft.com/office/officeart/2005/8/layout/bList2#2"/>
    <dgm:cxn modelId="{C0E8194D-7630-4C39-BA67-68BFD9F246E5}" type="presParOf" srcId="{F40336AE-7C86-4CA6-9B85-AFBE64072554}" destId="{C233965D-9B00-48D0-94FD-B8FAC6F9296C}" srcOrd="1" destOrd="0" presId="urn:microsoft.com/office/officeart/2005/8/layout/bList2#2"/>
    <dgm:cxn modelId="{4921608D-AE18-4CDD-ABB2-E170402F7517}" type="presParOf" srcId="{F40336AE-7C86-4CA6-9B85-AFBE64072554}" destId="{1410B5B9-5118-41BC-9ED9-F8A1F9EB8F12}" srcOrd="2" destOrd="0" presId="urn:microsoft.com/office/officeart/2005/8/layout/bList2#2"/>
    <dgm:cxn modelId="{21BD234B-D684-43FD-9657-DEE304758C28}" type="presParOf" srcId="{F40336AE-7C86-4CA6-9B85-AFBE64072554}" destId="{CF6577B6-8840-459A-8BE1-3B88103D3EF4}" srcOrd="3" destOrd="0" presId="urn:microsoft.com/office/officeart/2005/8/layout/bList2#2"/>
    <dgm:cxn modelId="{69444B1B-24A0-4DFA-96A4-F274AC68E5EB}" type="presParOf" srcId="{607AC864-85F1-437B-8AB4-C7298911FA7C}" destId="{143FDA8F-0FFF-49AC-8F93-5E4BF6E71C84}" srcOrd="5" destOrd="0" presId="urn:microsoft.com/office/officeart/2005/8/layout/bList2#2"/>
    <dgm:cxn modelId="{DFCB3B70-DC52-491A-943C-EE8CB143F439}" type="presParOf" srcId="{607AC864-85F1-437B-8AB4-C7298911FA7C}" destId="{58B2CF5D-6D32-481D-B765-6871614151AB}" srcOrd="6" destOrd="0" presId="urn:microsoft.com/office/officeart/2005/8/layout/bList2#2"/>
    <dgm:cxn modelId="{836D4FBF-7390-440F-9836-DFDBCC7BD9E2}" type="presParOf" srcId="{58B2CF5D-6D32-481D-B765-6871614151AB}" destId="{E69BF197-F33A-41A6-8DDA-05D155EDD536}" srcOrd="0" destOrd="0" presId="urn:microsoft.com/office/officeart/2005/8/layout/bList2#2"/>
    <dgm:cxn modelId="{DC318410-77A0-49DB-B692-99B4CBB5DEDD}" type="presParOf" srcId="{58B2CF5D-6D32-481D-B765-6871614151AB}" destId="{B2658DB1-2781-4A51-B9DC-59CD3A39B267}" srcOrd="1" destOrd="0" presId="urn:microsoft.com/office/officeart/2005/8/layout/bList2#2"/>
    <dgm:cxn modelId="{1A0D05FC-DA94-4595-BD1B-37060551C984}" type="presParOf" srcId="{58B2CF5D-6D32-481D-B765-6871614151AB}" destId="{ADA39AFC-42EB-4CB4-95C0-A6F6FBED00EA}" srcOrd="2" destOrd="0" presId="urn:microsoft.com/office/officeart/2005/8/layout/bList2#2"/>
    <dgm:cxn modelId="{5A813A2D-DC9A-4A47-A53E-924563787027}" type="presParOf" srcId="{58B2CF5D-6D32-481D-B765-6871614151AB}" destId="{AFFA5A7A-D0F2-42A4-A42D-008D1B2C9C45}" srcOrd="3" destOrd="0" presId="urn:microsoft.com/office/officeart/2005/8/layout/bList2#2"/>
    <dgm:cxn modelId="{870869AB-E170-489D-822D-731084F2D182}" type="presParOf" srcId="{607AC864-85F1-437B-8AB4-C7298911FA7C}" destId="{C1B5BB59-91B7-4ADC-AE06-4DEB99EF288D}" srcOrd="7" destOrd="0" presId="urn:microsoft.com/office/officeart/2005/8/layout/bList2#2"/>
    <dgm:cxn modelId="{D1E32491-17F9-4D2A-A9F8-9D74F536C26D}" type="presParOf" srcId="{607AC864-85F1-437B-8AB4-C7298911FA7C}" destId="{C0508D51-7800-437C-B74A-36455C202F36}" srcOrd="8" destOrd="0" presId="urn:microsoft.com/office/officeart/2005/8/layout/bList2#2"/>
    <dgm:cxn modelId="{4C629B5E-2C52-472C-B613-6FBDDDF3C910}" type="presParOf" srcId="{C0508D51-7800-437C-B74A-36455C202F36}" destId="{0153B33D-2F5B-4883-B3E5-C8679B155F0D}" srcOrd="0" destOrd="0" presId="urn:microsoft.com/office/officeart/2005/8/layout/bList2#2"/>
    <dgm:cxn modelId="{D5903962-40C7-4C62-BB30-2114151B4FB1}" type="presParOf" srcId="{C0508D51-7800-437C-B74A-36455C202F36}" destId="{B9AF6661-FD7B-4BF9-8882-D8290D5E124C}" srcOrd="1" destOrd="0" presId="urn:microsoft.com/office/officeart/2005/8/layout/bList2#2"/>
    <dgm:cxn modelId="{9516E36B-62FA-4DC1-B101-7745A8EEBCCC}" type="presParOf" srcId="{C0508D51-7800-437C-B74A-36455C202F36}" destId="{5F3F0E13-3F74-4BDD-9412-45AAE6C36BB6}" srcOrd="2" destOrd="0" presId="urn:microsoft.com/office/officeart/2005/8/layout/bList2#2"/>
    <dgm:cxn modelId="{1AB7E4B5-1422-4AA0-8885-BA3F0969B633}" type="presParOf" srcId="{C0508D51-7800-437C-B74A-36455C202F36}" destId="{EF1588DB-DFBF-4E6E-B2F3-207BACF13F25}" srcOrd="3" destOrd="0" presId="urn:microsoft.com/office/officeart/2005/8/layout/bList2#2"/>
    <dgm:cxn modelId="{A47DB0A5-EE4E-4AED-9348-7C0900DAC471}" type="presParOf" srcId="{607AC864-85F1-437B-8AB4-C7298911FA7C}" destId="{AFE357F7-C00F-4213-AA82-EA7F8B4515EF}" srcOrd="9" destOrd="0" presId="urn:microsoft.com/office/officeart/2005/8/layout/bList2#2"/>
    <dgm:cxn modelId="{042170C9-396B-4498-AE55-F3C6167A14DC}" type="presParOf" srcId="{607AC864-85F1-437B-8AB4-C7298911FA7C}" destId="{F6C93546-6ACA-43E0-ADA1-BC5744C90EFA}" srcOrd="10" destOrd="0" presId="urn:microsoft.com/office/officeart/2005/8/layout/bList2#2"/>
    <dgm:cxn modelId="{624ED2B0-DA58-45A7-8519-604677CB3957}" type="presParOf" srcId="{F6C93546-6ACA-43E0-ADA1-BC5744C90EFA}" destId="{B2BA7735-9E4C-4D7A-A06B-3F7367958C82}" srcOrd="0" destOrd="0" presId="urn:microsoft.com/office/officeart/2005/8/layout/bList2#2"/>
    <dgm:cxn modelId="{FC3885EE-575C-44DE-8460-D7DDC274712F}" type="presParOf" srcId="{F6C93546-6ACA-43E0-ADA1-BC5744C90EFA}" destId="{4542DAFA-94F8-46AC-A6E8-4D9B7FE94F29}" srcOrd="1" destOrd="0" presId="urn:microsoft.com/office/officeart/2005/8/layout/bList2#2"/>
    <dgm:cxn modelId="{E9585018-8F87-4E8C-8A90-B0BDC5536173}" type="presParOf" srcId="{F6C93546-6ACA-43E0-ADA1-BC5744C90EFA}" destId="{D61E5FFC-8A14-432B-9344-14AE6E7C66E9}" srcOrd="2" destOrd="0" presId="urn:microsoft.com/office/officeart/2005/8/layout/bList2#2"/>
    <dgm:cxn modelId="{F29F9429-6A1B-4D61-AD73-D8AEDE515865}" type="presParOf" srcId="{F6C93546-6ACA-43E0-ADA1-BC5744C90EFA}" destId="{2AAB04EB-D869-4A29-B4EC-B7C1FEB24F69}" srcOrd="3" destOrd="0" presId="urn:microsoft.com/office/officeart/2005/8/layout/bList2#2"/>
    <dgm:cxn modelId="{4D87A6BC-1D77-46E1-9601-342340A08266}" type="presParOf" srcId="{607AC864-85F1-437B-8AB4-C7298911FA7C}" destId="{15E6E7FC-52EF-4244-904B-FA1A42FC1820}" srcOrd="11" destOrd="0" presId="urn:microsoft.com/office/officeart/2005/8/layout/bList2#2"/>
    <dgm:cxn modelId="{0FF6B3F9-9D32-4BA1-A6F9-066133885DFE}" type="presParOf" srcId="{607AC864-85F1-437B-8AB4-C7298911FA7C}" destId="{A6C5BAB5-7D55-47D5-A303-3579B7A6A430}" srcOrd="12" destOrd="0" presId="urn:microsoft.com/office/officeart/2005/8/layout/bList2#2"/>
    <dgm:cxn modelId="{C84C8225-D800-4F33-96DD-C71B0B0A741E}" type="presParOf" srcId="{A6C5BAB5-7D55-47D5-A303-3579B7A6A430}" destId="{4A7ED31C-24C8-4BE7-8CBE-FD51E1DC97A5}" srcOrd="0" destOrd="0" presId="urn:microsoft.com/office/officeart/2005/8/layout/bList2#2"/>
    <dgm:cxn modelId="{B9C1A1FF-1A56-4A36-8731-E73BE4E0E88C}" type="presParOf" srcId="{A6C5BAB5-7D55-47D5-A303-3579B7A6A430}" destId="{59F8885C-B968-41D6-88F4-44C6D8EC49B5}" srcOrd="1" destOrd="0" presId="urn:microsoft.com/office/officeart/2005/8/layout/bList2#2"/>
    <dgm:cxn modelId="{15CA2095-1640-4976-BB73-C1B5B5C563F4}" type="presParOf" srcId="{A6C5BAB5-7D55-47D5-A303-3579B7A6A430}" destId="{5173415E-38FB-4BB1-A11E-23E85623089B}" srcOrd="2" destOrd="0" presId="urn:microsoft.com/office/officeart/2005/8/layout/bList2#2"/>
    <dgm:cxn modelId="{2F7E044A-5725-4448-B101-3FE08950AB20}" type="presParOf" srcId="{A6C5BAB5-7D55-47D5-A303-3579B7A6A430}" destId="{3CD98FCD-76EC-48D0-B8C4-21D4C8606081}" srcOrd="3" destOrd="0" presId="urn:microsoft.com/office/officeart/2005/8/layout/bList2#2"/>
    <dgm:cxn modelId="{D6AFC27E-C272-407B-B09E-CD38ACFBFA65}" type="presParOf" srcId="{607AC864-85F1-437B-8AB4-C7298911FA7C}" destId="{0E9F12AB-6B31-45AC-B28B-80B6AB9506E8}" srcOrd="13" destOrd="0" presId="urn:microsoft.com/office/officeart/2005/8/layout/bList2#2"/>
    <dgm:cxn modelId="{33C0FFE8-0C29-4054-B325-B9C3DB7EDA01}" type="presParOf" srcId="{607AC864-85F1-437B-8AB4-C7298911FA7C}" destId="{970F208E-1338-4DD6-9795-1852787C2F20}" srcOrd="14" destOrd="0" presId="urn:microsoft.com/office/officeart/2005/8/layout/bList2#2"/>
    <dgm:cxn modelId="{E26783BE-0200-4128-920A-4A55864D4019}" type="presParOf" srcId="{970F208E-1338-4DD6-9795-1852787C2F20}" destId="{AA153859-7A77-4A6C-ACFE-9B13C9755BF9}" srcOrd="0" destOrd="0" presId="urn:microsoft.com/office/officeart/2005/8/layout/bList2#2"/>
    <dgm:cxn modelId="{4F731C98-F41E-430F-A90F-65593DD44B29}" type="presParOf" srcId="{970F208E-1338-4DD6-9795-1852787C2F20}" destId="{B7576AA8-E775-4DF5-BEDB-CA02569AC7DC}" srcOrd="1" destOrd="0" presId="urn:microsoft.com/office/officeart/2005/8/layout/bList2#2"/>
    <dgm:cxn modelId="{B130C902-577A-41F7-BA95-A52E477C4802}" type="presParOf" srcId="{970F208E-1338-4DD6-9795-1852787C2F20}" destId="{E6E3BE78-C5A1-4B1A-B788-6BC29EC4695F}" srcOrd="2" destOrd="0" presId="urn:microsoft.com/office/officeart/2005/8/layout/bList2#2"/>
    <dgm:cxn modelId="{FB2E1358-EB26-4103-9981-280E7D303350}" type="presParOf" srcId="{970F208E-1338-4DD6-9795-1852787C2F20}" destId="{FF9FC7C0-8921-4693-BC0C-1E84872C0F3C}" srcOrd="3" destOrd="0" presId="urn:microsoft.com/office/officeart/2005/8/layout/bList2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9FD11D7-F34F-4ADD-A9D5-B40938C121A1}" type="doc">
      <dgm:prSet loTypeId="urn:microsoft.com/office/officeart/2005/8/layout/bList2#3" loCatId="list" qsTypeId="urn:microsoft.com/office/officeart/2005/8/quickstyle/simple1" qsCatId="simple" csTypeId="urn:microsoft.com/office/officeart/2005/8/colors/accent1_2" csCatId="accent1" phldr="1"/>
      <dgm:spPr/>
    </dgm:pt>
    <dgm:pt modelId="{607AC864-85F1-437B-8AB4-C7298911FA7C}" type="pres">
      <dgm:prSet presAssocID="{C9FD11D7-F34F-4ADD-A9D5-B40938C121A1}" presName="diagram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5F988366-F376-43F9-89B3-9B4DD34A7FA0}" type="presOf" srcId="{C9FD11D7-F34F-4ADD-A9D5-B40938C121A1}" destId="{607AC864-85F1-437B-8AB4-C7298911FA7C}" srcOrd="0" destOrd="0" presId="urn:microsoft.com/office/officeart/2005/8/layout/bList2#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7EB0E8-F575-4C89-B78E-BBE09FC53878}">
      <dsp:nvSpPr>
        <dsp:cNvPr id="0" name=""/>
        <dsp:cNvSpPr/>
      </dsp:nvSpPr>
      <dsp:spPr>
        <a:xfrm>
          <a:off x="5049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5F3487-8C57-4CB5-81D0-990200FD049B}">
      <dsp:nvSpPr>
        <dsp:cNvPr id="0" name=""/>
        <dsp:cNvSpPr/>
      </dsp:nvSpPr>
      <dsp:spPr>
        <a:xfrm>
          <a:off x="82352" y="135922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38100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market</a:t>
          </a:r>
          <a:endParaRPr lang="cs-CZ" sz="3000" kern="1200" dirty="0"/>
        </a:p>
      </dsp:txBody>
      <dsp:txXfrm>
        <a:off x="82352" y="1359224"/>
        <a:ext cx="1261034" cy="574779"/>
      </dsp:txXfrm>
    </dsp:sp>
    <dsp:sp modelId="{97E0FEE8-8596-453F-80C6-702F986D92AD}">
      <dsp:nvSpPr>
        <dsp:cNvPr id="0" name=""/>
        <dsp:cNvSpPr/>
      </dsp:nvSpPr>
      <dsp:spPr>
        <a:xfrm>
          <a:off x="1316738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CBC924-0A11-4914-B99E-CA006684575E}">
      <dsp:nvSpPr>
        <dsp:cNvPr id="0" name=""/>
        <dsp:cNvSpPr/>
      </dsp:nvSpPr>
      <dsp:spPr>
        <a:xfrm>
          <a:off x="2098742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EF007E-638E-4AC3-9025-22D1C0254AEE}">
      <dsp:nvSpPr>
        <dsp:cNvPr id="0" name=""/>
        <dsp:cNvSpPr/>
      </dsp:nvSpPr>
      <dsp:spPr>
        <a:xfrm>
          <a:off x="2098742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38100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err="1" smtClean="0"/>
            <a:t>sky</a:t>
          </a:r>
          <a:endParaRPr lang="cs-CZ" sz="3000" kern="1200" dirty="0"/>
        </a:p>
      </dsp:txBody>
      <dsp:txXfrm>
        <a:off x="2098742" y="1389744"/>
        <a:ext cx="1261034" cy="574779"/>
      </dsp:txXfrm>
    </dsp:sp>
    <dsp:sp modelId="{0CC7CA90-EBBF-4B1F-8E45-9231B5E821EC}">
      <dsp:nvSpPr>
        <dsp:cNvPr id="0" name=""/>
        <dsp:cNvSpPr/>
      </dsp:nvSpPr>
      <dsp:spPr>
        <a:xfrm>
          <a:off x="3410431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27A520-DC2D-49D7-B894-27D34BA6819D}">
      <dsp:nvSpPr>
        <dsp:cNvPr id="0" name=""/>
        <dsp:cNvSpPr/>
      </dsp:nvSpPr>
      <dsp:spPr>
        <a:xfrm>
          <a:off x="4192434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10B5B9-5118-41BC-9ED9-F8A1F9EB8F12}">
      <dsp:nvSpPr>
        <dsp:cNvPr id="0" name=""/>
        <dsp:cNvSpPr/>
      </dsp:nvSpPr>
      <dsp:spPr>
        <a:xfrm>
          <a:off x="4192434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38100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err="1" smtClean="0"/>
            <a:t>coin</a:t>
          </a:r>
          <a:endParaRPr lang="cs-CZ" sz="3000" kern="1200" dirty="0"/>
        </a:p>
      </dsp:txBody>
      <dsp:txXfrm>
        <a:off x="4192434" y="1389744"/>
        <a:ext cx="1261034" cy="574779"/>
      </dsp:txXfrm>
    </dsp:sp>
    <dsp:sp modelId="{CF6577B6-8840-459A-8BE1-3B88103D3EF4}">
      <dsp:nvSpPr>
        <dsp:cNvPr id="0" name=""/>
        <dsp:cNvSpPr/>
      </dsp:nvSpPr>
      <dsp:spPr>
        <a:xfrm>
          <a:off x="5504123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9BF197-F33A-41A6-8DDA-05D155EDD536}">
      <dsp:nvSpPr>
        <dsp:cNvPr id="0" name=""/>
        <dsp:cNvSpPr/>
      </dsp:nvSpPr>
      <dsp:spPr>
        <a:xfrm>
          <a:off x="6286127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A39AFC-42EB-4CB4-95C0-A6F6FBED00EA}">
      <dsp:nvSpPr>
        <dsp:cNvPr id="0" name=""/>
        <dsp:cNvSpPr/>
      </dsp:nvSpPr>
      <dsp:spPr>
        <a:xfrm>
          <a:off x="6286127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38100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hen</a:t>
          </a:r>
          <a:endParaRPr lang="cs-CZ" sz="3000" kern="1200" dirty="0"/>
        </a:p>
      </dsp:txBody>
      <dsp:txXfrm>
        <a:off x="6286127" y="1389744"/>
        <a:ext cx="1261034" cy="574779"/>
      </dsp:txXfrm>
    </dsp:sp>
    <dsp:sp modelId="{AFFA5A7A-D0F2-42A4-A42D-008D1B2C9C45}">
      <dsp:nvSpPr>
        <dsp:cNvPr id="0" name=""/>
        <dsp:cNvSpPr/>
      </dsp:nvSpPr>
      <dsp:spPr>
        <a:xfrm>
          <a:off x="7597816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53B33D-2F5B-4883-B3E5-C8679B155F0D}">
      <dsp:nvSpPr>
        <dsp:cNvPr id="0" name=""/>
        <dsp:cNvSpPr/>
      </dsp:nvSpPr>
      <dsp:spPr>
        <a:xfrm>
          <a:off x="5049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3F0E13-3F74-4BDD-9412-45AAE6C36BB6}">
      <dsp:nvSpPr>
        <dsp:cNvPr id="0" name=""/>
        <dsp:cNvSpPr/>
      </dsp:nvSpPr>
      <dsp:spPr>
        <a:xfrm>
          <a:off x="5049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38100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err="1" smtClean="0"/>
            <a:t>stalk</a:t>
          </a:r>
          <a:endParaRPr lang="cs-CZ" sz="3000" kern="1200" dirty="0"/>
        </a:p>
      </dsp:txBody>
      <dsp:txXfrm>
        <a:off x="5049" y="3754881"/>
        <a:ext cx="1261034" cy="574779"/>
      </dsp:txXfrm>
    </dsp:sp>
    <dsp:sp modelId="{EF1588DB-DFBF-4E6E-B2F3-207BACF13F25}">
      <dsp:nvSpPr>
        <dsp:cNvPr id="0" name=""/>
        <dsp:cNvSpPr/>
      </dsp:nvSpPr>
      <dsp:spPr>
        <a:xfrm>
          <a:off x="1316738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BA7735-9E4C-4D7A-A06B-3F7367958C82}">
      <dsp:nvSpPr>
        <dsp:cNvPr id="0" name=""/>
        <dsp:cNvSpPr/>
      </dsp:nvSpPr>
      <dsp:spPr>
        <a:xfrm>
          <a:off x="2098742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1E5FFC-8A14-432B-9344-14AE6E7C66E9}">
      <dsp:nvSpPr>
        <dsp:cNvPr id="0" name=""/>
        <dsp:cNvSpPr/>
      </dsp:nvSpPr>
      <dsp:spPr>
        <a:xfrm>
          <a:off x="2098742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38100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err="1" smtClean="0"/>
            <a:t>harp</a:t>
          </a:r>
          <a:endParaRPr lang="cs-CZ" sz="3000" kern="1200" dirty="0"/>
        </a:p>
      </dsp:txBody>
      <dsp:txXfrm>
        <a:off x="2098742" y="3754881"/>
        <a:ext cx="1261034" cy="574779"/>
      </dsp:txXfrm>
    </dsp:sp>
    <dsp:sp modelId="{2AAB04EB-D869-4A29-B4EC-B7C1FEB24F69}">
      <dsp:nvSpPr>
        <dsp:cNvPr id="0" name=""/>
        <dsp:cNvSpPr/>
      </dsp:nvSpPr>
      <dsp:spPr>
        <a:xfrm>
          <a:off x="3410431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7ED31C-24C8-4BE7-8CBE-FD51E1DC97A5}">
      <dsp:nvSpPr>
        <dsp:cNvPr id="0" name=""/>
        <dsp:cNvSpPr/>
      </dsp:nvSpPr>
      <dsp:spPr>
        <a:xfrm>
          <a:off x="4192434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73415E-38FB-4BB1-A11E-23E85623089B}">
      <dsp:nvSpPr>
        <dsp:cNvPr id="0" name=""/>
        <dsp:cNvSpPr/>
      </dsp:nvSpPr>
      <dsp:spPr>
        <a:xfrm>
          <a:off x="4192434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38100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err="1" smtClean="0"/>
            <a:t>axe</a:t>
          </a:r>
          <a:endParaRPr lang="cs-CZ" sz="3000" kern="1200" dirty="0"/>
        </a:p>
      </dsp:txBody>
      <dsp:txXfrm>
        <a:off x="4192434" y="3754881"/>
        <a:ext cx="1261034" cy="574779"/>
      </dsp:txXfrm>
    </dsp:sp>
    <dsp:sp modelId="{3CD98FCD-76EC-48D0-B8C4-21D4C8606081}">
      <dsp:nvSpPr>
        <dsp:cNvPr id="0" name=""/>
        <dsp:cNvSpPr/>
      </dsp:nvSpPr>
      <dsp:spPr>
        <a:xfrm>
          <a:off x="5504123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153859-7A77-4A6C-ACFE-9B13C9755BF9}">
      <dsp:nvSpPr>
        <dsp:cNvPr id="0" name=""/>
        <dsp:cNvSpPr/>
      </dsp:nvSpPr>
      <dsp:spPr>
        <a:xfrm>
          <a:off x="6286127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E3BE78-C5A1-4B1A-B788-6BC29EC4695F}">
      <dsp:nvSpPr>
        <dsp:cNvPr id="0" name=""/>
        <dsp:cNvSpPr/>
      </dsp:nvSpPr>
      <dsp:spPr>
        <a:xfrm>
          <a:off x="6286127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38100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err="1" smtClean="0"/>
            <a:t>tavern</a:t>
          </a:r>
          <a:endParaRPr lang="cs-CZ" sz="3000" kern="1200" dirty="0"/>
        </a:p>
      </dsp:txBody>
      <dsp:txXfrm>
        <a:off x="6286127" y="3754881"/>
        <a:ext cx="1261034" cy="574779"/>
      </dsp:txXfrm>
    </dsp:sp>
    <dsp:sp modelId="{FF9FC7C0-8921-4693-BC0C-1E84872C0F3C}">
      <dsp:nvSpPr>
        <dsp:cNvPr id="0" name=""/>
        <dsp:cNvSpPr/>
      </dsp:nvSpPr>
      <dsp:spPr>
        <a:xfrm>
          <a:off x="7597816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7EB0E8-F575-4C89-B78E-BBE09FC53878}">
      <dsp:nvSpPr>
        <dsp:cNvPr id="0" name=""/>
        <dsp:cNvSpPr/>
      </dsp:nvSpPr>
      <dsp:spPr>
        <a:xfrm>
          <a:off x="5049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5F3487-8C57-4CB5-81D0-990200FD049B}">
      <dsp:nvSpPr>
        <dsp:cNvPr id="0" name=""/>
        <dsp:cNvSpPr/>
      </dsp:nvSpPr>
      <dsp:spPr>
        <a:xfrm>
          <a:off x="82352" y="135922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82352" y="1359224"/>
        <a:ext cx="1261034" cy="574779"/>
      </dsp:txXfrm>
    </dsp:sp>
    <dsp:sp modelId="{97E0FEE8-8596-453F-80C6-702F986D92AD}">
      <dsp:nvSpPr>
        <dsp:cNvPr id="0" name=""/>
        <dsp:cNvSpPr/>
      </dsp:nvSpPr>
      <dsp:spPr>
        <a:xfrm>
          <a:off x="1316738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CBC924-0A11-4914-B99E-CA006684575E}">
      <dsp:nvSpPr>
        <dsp:cNvPr id="0" name=""/>
        <dsp:cNvSpPr/>
      </dsp:nvSpPr>
      <dsp:spPr>
        <a:xfrm>
          <a:off x="2098742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EF007E-638E-4AC3-9025-22D1C0254AEE}">
      <dsp:nvSpPr>
        <dsp:cNvPr id="0" name=""/>
        <dsp:cNvSpPr/>
      </dsp:nvSpPr>
      <dsp:spPr>
        <a:xfrm>
          <a:off x="2098742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2098742" y="1389744"/>
        <a:ext cx="1261034" cy="574779"/>
      </dsp:txXfrm>
    </dsp:sp>
    <dsp:sp modelId="{0CC7CA90-EBBF-4B1F-8E45-9231B5E821EC}">
      <dsp:nvSpPr>
        <dsp:cNvPr id="0" name=""/>
        <dsp:cNvSpPr/>
      </dsp:nvSpPr>
      <dsp:spPr>
        <a:xfrm>
          <a:off x="3410431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27A520-DC2D-49D7-B894-27D34BA6819D}">
      <dsp:nvSpPr>
        <dsp:cNvPr id="0" name=""/>
        <dsp:cNvSpPr/>
      </dsp:nvSpPr>
      <dsp:spPr>
        <a:xfrm>
          <a:off x="4192434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10B5B9-5118-41BC-9ED9-F8A1F9EB8F12}">
      <dsp:nvSpPr>
        <dsp:cNvPr id="0" name=""/>
        <dsp:cNvSpPr/>
      </dsp:nvSpPr>
      <dsp:spPr>
        <a:xfrm>
          <a:off x="4192434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4192434" y="1389744"/>
        <a:ext cx="1261034" cy="574779"/>
      </dsp:txXfrm>
    </dsp:sp>
    <dsp:sp modelId="{CF6577B6-8840-459A-8BE1-3B88103D3EF4}">
      <dsp:nvSpPr>
        <dsp:cNvPr id="0" name=""/>
        <dsp:cNvSpPr/>
      </dsp:nvSpPr>
      <dsp:spPr>
        <a:xfrm>
          <a:off x="5504123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9BF197-F33A-41A6-8DDA-05D155EDD536}">
      <dsp:nvSpPr>
        <dsp:cNvPr id="0" name=""/>
        <dsp:cNvSpPr/>
      </dsp:nvSpPr>
      <dsp:spPr>
        <a:xfrm>
          <a:off x="6286127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A39AFC-42EB-4CB4-95C0-A6F6FBED00EA}">
      <dsp:nvSpPr>
        <dsp:cNvPr id="0" name=""/>
        <dsp:cNvSpPr/>
      </dsp:nvSpPr>
      <dsp:spPr>
        <a:xfrm>
          <a:off x="6286127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6286127" y="1389744"/>
        <a:ext cx="1261034" cy="574779"/>
      </dsp:txXfrm>
    </dsp:sp>
    <dsp:sp modelId="{AFFA5A7A-D0F2-42A4-A42D-008D1B2C9C45}">
      <dsp:nvSpPr>
        <dsp:cNvPr id="0" name=""/>
        <dsp:cNvSpPr/>
      </dsp:nvSpPr>
      <dsp:spPr>
        <a:xfrm>
          <a:off x="7597816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53B33D-2F5B-4883-B3E5-C8679B155F0D}">
      <dsp:nvSpPr>
        <dsp:cNvPr id="0" name=""/>
        <dsp:cNvSpPr/>
      </dsp:nvSpPr>
      <dsp:spPr>
        <a:xfrm>
          <a:off x="5049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3F0E13-3F74-4BDD-9412-45AAE6C36BB6}">
      <dsp:nvSpPr>
        <dsp:cNvPr id="0" name=""/>
        <dsp:cNvSpPr/>
      </dsp:nvSpPr>
      <dsp:spPr>
        <a:xfrm>
          <a:off x="5049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5049" y="3754881"/>
        <a:ext cx="1261034" cy="574779"/>
      </dsp:txXfrm>
    </dsp:sp>
    <dsp:sp modelId="{EF1588DB-DFBF-4E6E-B2F3-207BACF13F25}">
      <dsp:nvSpPr>
        <dsp:cNvPr id="0" name=""/>
        <dsp:cNvSpPr/>
      </dsp:nvSpPr>
      <dsp:spPr>
        <a:xfrm>
          <a:off x="1316738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BA7735-9E4C-4D7A-A06B-3F7367958C82}">
      <dsp:nvSpPr>
        <dsp:cNvPr id="0" name=""/>
        <dsp:cNvSpPr/>
      </dsp:nvSpPr>
      <dsp:spPr>
        <a:xfrm>
          <a:off x="2098742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1E5FFC-8A14-432B-9344-14AE6E7C66E9}">
      <dsp:nvSpPr>
        <dsp:cNvPr id="0" name=""/>
        <dsp:cNvSpPr/>
      </dsp:nvSpPr>
      <dsp:spPr>
        <a:xfrm>
          <a:off x="2098742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2098742" y="3754881"/>
        <a:ext cx="1261034" cy="574779"/>
      </dsp:txXfrm>
    </dsp:sp>
    <dsp:sp modelId="{2AAB04EB-D869-4A29-B4EC-B7C1FEB24F69}">
      <dsp:nvSpPr>
        <dsp:cNvPr id="0" name=""/>
        <dsp:cNvSpPr/>
      </dsp:nvSpPr>
      <dsp:spPr>
        <a:xfrm>
          <a:off x="3410431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7ED31C-24C8-4BE7-8CBE-FD51E1DC97A5}">
      <dsp:nvSpPr>
        <dsp:cNvPr id="0" name=""/>
        <dsp:cNvSpPr/>
      </dsp:nvSpPr>
      <dsp:spPr>
        <a:xfrm>
          <a:off x="4192434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73415E-38FB-4BB1-A11E-23E85623089B}">
      <dsp:nvSpPr>
        <dsp:cNvPr id="0" name=""/>
        <dsp:cNvSpPr/>
      </dsp:nvSpPr>
      <dsp:spPr>
        <a:xfrm>
          <a:off x="4192434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4192434" y="3754881"/>
        <a:ext cx="1261034" cy="574779"/>
      </dsp:txXfrm>
    </dsp:sp>
    <dsp:sp modelId="{3CD98FCD-76EC-48D0-B8C4-21D4C8606081}">
      <dsp:nvSpPr>
        <dsp:cNvPr id="0" name=""/>
        <dsp:cNvSpPr/>
      </dsp:nvSpPr>
      <dsp:spPr>
        <a:xfrm>
          <a:off x="5504123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153859-7A77-4A6C-ACFE-9B13C9755BF9}">
      <dsp:nvSpPr>
        <dsp:cNvPr id="0" name=""/>
        <dsp:cNvSpPr/>
      </dsp:nvSpPr>
      <dsp:spPr>
        <a:xfrm>
          <a:off x="6286127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E3BE78-C5A1-4B1A-B788-6BC29EC4695F}">
      <dsp:nvSpPr>
        <dsp:cNvPr id="0" name=""/>
        <dsp:cNvSpPr/>
      </dsp:nvSpPr>
      <dsp:spPr>
        <a:xfrm>
          <a:off x="6286127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6286127" y="3754881"/>
        <a:ext cx="1261034" cy="574779"/>
      </dsp:txXfrm>
    </dsp:sp>
    <dsp:sp modelId="{FF9FC7C0-8921-4693-BC0C-1E84872C0F3C}">
      <dsp:nvSpPr>
        <dsp:cNvPr id="0" name=""/>
        <dsp:cNvSpPr/>
      </dsp:nvSpPr>
      <dsp:spPr>
        <a:xfrm>
          <a:off x="7597816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#1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List2#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List2#3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5383-9F90-4FEB-9DA9-1F66D7626C9B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E51F8-1B3A-4E43-9326-46E34D159F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3513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5383-9F90-4FEB-9DA9-1F66D7626C9B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E51F8-1B3A-4E43-9326-46E34D159F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80907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5383-9F90-4FEB-9DA9-1F66D7626C9B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E51F8-1B3A-4E43-9326-46E34D159F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22862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5383-9F90-4FEB-9DA9-1F66D7626C9B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E51F8-1B3A-4E43-9326-46E34D159F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86718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5383-9F90-4FEB-9DA9-1F66D7626C9B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E51F8-1B3A-4E43-9326-46E34D159F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06144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5383-9F90-4FEB-9DA9-1F66D7626C9B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E51F8-1B3A-4E43-9326-46E34D159F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00468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5383-9F90-4FEB-9DA9-1F66D7626C9B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E51F8-1B3A-4E43-9326-46E34D159F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25563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5383-9F90-4FEB-9DA9-1F66D7626C9B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E51F8-1B3A-4E43-9326-46E34D159F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38622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5383-9F90-4FEB-9DA9-1F66D7626C9B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E51F8-1B3A-4E43-9326-46E34D159F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66778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5383-9F90-4FEB-9DA9-1F66D7626C9B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E51F8-1B3A-4E43-9326-46E34D159F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58482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5383-9F90-4FEB-9DA9-1F66D7626C9B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E51F8-1B3A-4E43-9326-46E34D159F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69118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75383-9F90-4FEB-9DA9-1F66D7626C9B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E51F8-1B3A-4E43-9326-46E34D159F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01932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image" Target="../media/image9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wmf"/><Relationship Id="rId12" Type="http://schemas.openxmlformats.org/officeDocument/2006/relationships/image" Target="../media/image8.w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11" Type="http://schemas.openxmlformats.org/officeDocument/2006/relationships/image" Target="../media/image7.wmf"/><Relationship Id="rId5" Type="http://schemas.openxmlformats.org/officeDocument/2006/relationships/diagramColors" Target="../diagrams/colors1.xml"/><Relationship Id="rId10" Type="http://schemas.openxmlformats.org/officeDocument/2006/relationships/image" Target="../media/image6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jpeg"/><Relationship Id="rId14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image" Target="../media/image9.jpeg"/><Relationship Id="rId3" Type="http://schemas.openxmlformats.org/officeDocument/2006/relationships/diagramLayout" Target="../diagrams/layout2.xml"/><Relationship Id="rId7" Type="http://schemas.openxmlformats.org/officeDocument/2006/relationships/image" Target="../media/image3.wmf"/><Relationship Id="rId12" Type="http://schemas.openxmlformats.org/officeDocument/2006/relationships/image" Target="../media/image8.wm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11" Type="http://schemas.openxmlformats.org/officeDocument/2006/relationships/image" Target="../media/image7.wmf"/><Relationship Id="rId5" Type="http://schemas.openxmlformats.org/officeDocument/2006/relationships/diagramColors" Target="../diagrams/colors2.xml"/><Relationship Id="rId10" Type="http://schemas.openxmlformats.org/officeDocument/2006/relationships/image" Target="../media/image6.pn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5.jpeg"/><Relationship Id="rId14" Type="http://schemas.microsoft.com/office/2007/relationships/diagramDrawing" Target="../diagrams/drawing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image" Target="../media/image9.jpeg"/><Relationship Id="rId3" Type="http://schemas.openxmlformats.org/officeDocument/2006/relationships/diagramLayout" Target="../diagrams/layout3.xml"/><Relationship Id="rId7" Type="http://schemas.openxmlformats.org/officeDocument/2006/relationships/image" Target="../media/image3.wmf"/><Relationship Id="rId12" Type="http://schemas.openxmlformats.org/officeDocument/2006/relationships/image" Target="../media/image8.wmf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11" Type="http://schemas.openxmlformats.org/officeDocument/2006/relationships/image" Target="../media/image7.wmf"/><Relationship Id="rId5" Type="http://schemas.openxmlformats.org/officeDocument/2006/relationships/diagramColors" Target="../diagrams/colors3.xml"/><Relationship Id="rId10" Type="http://schemas.openxmlformats.org/officeDocument/2006/relationships/image" Target="../media/image6.png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5.jpeg"/><Relationship Id="rId14" Type="http://schemas.microsoft.com/office/2007/relationships/diagramDrawing" Target="../diagrams/drawin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JACK AND THE BEANSTALK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Radana </a:t>
            </a:r>
            <a:r>
              <a:rPr lang="cs-CZ" dirty="0" smtClean="0"/>
              <a:t>Bořilová</a:t>
            </a:r>
          </a:p>
          <a:p>
            <a:r>
              <a:rPr lang="cs-CZ" dirty="0" smtClean="0"/>
              <a:t>VY_32_INOVACE_084</a:t>
            </a:r>
          </a:p>
          <a:p>
            <a:r>
              <a:rPr lang="cs-CZ" smtClean="0"/>
              <a:t>ZŠ Jenišovice</a:t>
            </a:r>
            <a:endParaRPr lang="cs-CZ" dirty="0"/>
          </a:p>
        </p:txBody>
      </p:sp>
      <p:pic>
        <p:nvPicPr>
          <p:cNvPr id="4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4882" y="-21570"/>
            <a:ext cx="9169896" cy="177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860453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JACK AND THE BEANSTALK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56210782"/>
              </p:ext>
            </p:extLst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hen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slepice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tavern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hostinec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market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trh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obloha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axe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sekyra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harp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harfa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coin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mince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stalk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stonek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54720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JACK AND THE BEANSTALK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7548881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32" name="Picture 8" descr="C:\Documents and Settings\u s e r\Local Settings\Temporary Internet Files\Content.IE5\CXDIUE5X\MP900438718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00808"/>
            <a:ext cx="1541552" cy="1277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Documents and Settings\u s e r\Local Settings\Temporary Internet Files\Content.IE5\2Y8R5BB1\MC900337910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662391"/>
            <a:ext cx="1840687" cy="1321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Documents and Settings\u s e r\Local Settings\Temporary Internet Files\Content.IE5\2Y8R5BB1\MC900371370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933056"/>
            <a:ext cx="1416406" cy="156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C:\Documents and Settings\u s e r\Local Settings\Temporary Internet Files\Content.IE5\6QSD2K28\MP900401198[1]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631472"/>
            <a:ext cx="1806704" cy="1416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:\Documents and Settings\u s e r\Local Settings\Temporary Internet Files\Content.IE5\J864Y2SG\MC900440395[1]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70862" y="1561560"/>
            <a:ext cx="1487151" cy="1576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1" name="Picture 17" descr="C:\Documents and Settings\u s e r\Local Settings\Temporary Internet Files\Content.IE5\6QSD2K28\MC900230628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627789"/>
            <a:ext cx="1797553" cy="1745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3" name="Picture 19" descr="C:\Documents and Settings\u s e r\Local Settings\Temporary Internet Files\Content.IE5\2Y8R5BB1\MC900239359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54456" y="3829381"/>
            <a:ext cx="1609344" cy="176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C:\Documents and Settings\u s e r\Local Settings\Temporary Internet Files\Content.IE5\2Y8R5BB1\MP900448588[1]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3886384"/>
            <a:ext cx="1907704" cy="1607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79935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JACK AND THE BEANSTALK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7105844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8" descr="C:\Documents and Settings\u s e r\Local Settings\Temporary Internet Files\Content.IE5\CXDIUE5X\MP900438718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00808"/>
            <a:ext cx="1541552" cy="1277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9" descr="C:\Documents and Settings\u s e r\Local Settings\Temporary Internet Files\Content.IE5\2Y8R5BB1\MC900337910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662391"/>
            <a:ext cx="1840687" cy="1321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1" descr="C:\Documents and Settings\u s e r\Local Settings\Temporary Internet Files\Content.IE5\2Y8R5BB1\MC900371370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933056"/>
            <a:ext cx="1416406" cy="156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3" descr="C:\Documents and Settings\u s e r\Local Settings\Temporary Internet Files\Content.IE5\6QSD2K28\MP900401198[1]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631472"/>
            <a:ext cx="1806704" cy="1416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4" descr="C:\Documents and Settings\u s e r\Local Settings\Temporary Internet Files\Content.IE5\J864Y2SG\MC900440395[1]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70862" y="1561560"/>
            <a:ext cx="1487151" cy="1576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7" descr="C:\Documents and Settings\u s e r\Local Settings\Temporary Internet Files\Content.IE5\6QSD2K28\MC900230628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627789"/>
            <a:ext cx="1797553" cy="1745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9" descr="C:\Documents and Settings\u s e r\Local Settings\Temporary Internet Files\Content.IE5\2Y8R5BB1\MC900239359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54456" y="3829381"/>
            <a:ext cx="1609344" cy="176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0" descr="C:\Documents and Settings\u s e r\Local Settings\Temporary Internet Files\Content.IE5\2Y8R5BB1\MP900448588[1]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3886384"/>
            <a:ext cx="1907704" cy="1607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6176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JACK AND THE BEANSTALK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31923676"/>
              </p:ext>
            </p:extLst>
          </p:nvPr>
        </p:nvGraphicFramePr>
        <p:xfrm>
          <a:off x="4139952" y="2348880"/>
          <a:ext cx="1224136" cy="3010128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224136"/>
              </a:tblGrid>
              <a:tr h="376266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coin</a:t>
                      </a:r>
                      <a:endParaRPr lang="cs-CZ" dirty="0"/>
                    </a:p>
                  </a:txBody>
                  <a:tcPr/>
                </a:tc>
              </a:tr>
              <a:tr h="376266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axe</a:t>
                      </a:r>
                      <a:endParaRPr lang="cs-CZ" dirty="0"/>
                    </a:p>
                  </a:txBody>
                  <a:tcPr/>
                </a:tc>
              </a:tr>
              <a:tr h="376266">
                <a:tc>
                  <a:txBody>
                    <a:bodyPr/>
                    <a:lstStyle/>
                    <a:p>
                      <a:r>
                        <a:rPr lang="cs-CZ" dirty="0" smtClean="0"/>
                        <a:t>hen</a:t>
                      </a:r>
                      <a:endParaRPr lang="cs-CZ" dirty="0"/>
                    </a:p>
                  </a:txBody>
                  <a:tcPr/>
                </a:tc>
              </a:tr>
              <a:tr h="376266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tavern</a:t>
                      </a:r>
                      <a:endParaRPr lang="cs-CZ" dirty="0"/>
                    </a:p>
                  </a:txBody>
                  <a:tcPr/>
                </a:tc>
              </a:tr>
              <a:tr h="376266">
                <a:tc>
                  <a:txBody>
                    <a:bodyPr/>
                    <a:lstStyle/>
                    <a:p>
                      <a:r>
                        <a:rPr lang="cs-CZ" dirty="0" smtClean="0"/>
                        <a:t>market</a:t>
                      </a:r>
                      <a:endParaRPr lang="cs-CZ" dirty="0"/>
                    </a:p>
                  </a:txBody>
                  <a:tcPr/>
                </a:tc>
              </a:tr>
              <a:tr h="376266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stalk</a:t>
                      </a:r>
                      <a:endParaRPr lang="cs-CZ" dirty="0"/>
                    </a:p>
                  </a:txBody>
                  <a:tcPr/>
                </a:tc>
              </a:tr>
              <a:tr h="376266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sky</a:t>
                      </a:r>
                      <a:endParaRPr lang="cs-CZ" dirty="0"/>
                    </a:p>
                  </a:txBody>
                  <a:tcPr/>
                </a:tc>
              </a:tr>
              <a:tr h="376266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harp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54340153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8" descr="C:\Documents and Settings\u s e r\Local Settings\Temporary Internet Files\Content.IE5\CXDIUE5X\MP900438718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1277888"/>
            <a:ext cx="1541552" cy="1277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9" descr="C:\Documents and Settings\u s e r\Local Settings\Temporary Internet Files\Content.IE5\2Y8R5BB1\MC900337910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31976" y="3042288"/>
            <a:ext cx="1840687" cy="1321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1" descr="C:\Documents and Settings\u s e r\Local Settings\Temporary Internet Files\Content.IE5\2Y8R5BB1\MC900371370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352907"/>
            <a:ext cx="1416406" cy="156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3" descr="C:\Documents and Settings\u s e r\Local Settings\Temporary Internet Files\Content.IE5\6QSD2K28\MP900401198[1]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3008" y="3655316"/>
            <a:ext cx="1806704" cy="1416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4" descr="C:\Documents and Settings\u s e r\Local Settings\Temporary Internet Files\Content.IE5\J864Y2SG\MC900440395[1]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50466"/>
            <a:ext cx="1487151" cy="1576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7" descr="C:\Documents and Settings\u s e r\Local Settings\Temporary Internet Files\Content.IE5\6QSD2K28\MC900230628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72889" y="4869160"/>
            <a:ext cx="1797553" cy="1745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9" descr="C:\Documents and Settings\u s e r\Local Settings\Temporary Internet Files\Content.IE5\2Y8R5BB1\MC900239359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78072" y="4869160"/>
            <a:ext cx="1609344" cy="176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0" descr="C:\Documents and Settings\u s e r\Local Settings\Temporary Internet Files\Content.IE5\2Y8R5BB1\MP900448588[1]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555776"/>
            <a:ext cx="1907704" cy="1607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41968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57</Words>
  <Application>Microsoft Office PowerPoint</Application>
  <PresentationFormat>Předvádění na obrazovce (4:3)</PresentationFormat>
  <Paragraphs>40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JACK AND THE BEANSTALK</vt:lpstr>
      <vt:lpstr>JACK AND THE BEANSTALK</vt:lpstr>
      <vt:lpstr>JACK AND THE BEANSTALK</vt:lpstr>
      <vt:lpstr>JACK AND THE BEANSTALK</vt:lpstr>
      <vt:lpstr>JACK AND THE BEANSTALK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JACK AND THE BEANSTALK</dc:title>
  <dc:creator>PC</dc:creator>
  <cp:lastModifiedBy>Pavel Vlček</cp:lastModifiedBy>
  <cp:revision>6</cp:revision>
  <dcterms:created xsi:type="dcterms:W3CDTF">2013-02-13T14:02:46Z</dcterms:created>
  <dcterms:modified xsi:type="dcterms:W3CDTF">2013-03-24T21:35:21Z</dcterms:modified>
</cp:coreProperties>
</file>