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2703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836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005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1423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6184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28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847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384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099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2204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139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D50F7-8F5B-4E71-A4AF-68E9251BB1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7541-356B-4FB0-9F95-3BB9363AD5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98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SHOPPING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VY_32_INOVACE_085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2767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SHOPPING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1834312"/>
              </p:ext>
            </p:extLst>
          </p:nvPr>
        </p:nvGraphicFramePr>
        <p:xfrm>
          <a:off x="467544" y="2204864"/>
          <a:ext cx="8229600" cy="222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baker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pekař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butcher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řezník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florist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květinářství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chemist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lékárna,drogerie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greengrocer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ovoce zelenina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nawsagent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trafika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1276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SHOPPING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1640921"/>
              </p:ext>
            </p:extLst>
          </p:nvPr>
        </p:nvGraphicFramePr>
        <p:xfrm>
          <a:off x="3923928" y="3492091"/>
          <a:ext cx="1512168" cy="226845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12168"/>
              </a:tblGrid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florist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baker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nawsagent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greengrocer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chemist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butcher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0" name="Picture 6" descr="C:\Documents and Settings\u s e r\Local Settings\Temporary Internet Files\Content.IE5\O6YQ5TLK\MC90023724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2656"/>
            <a:ext cx="2240393" cy="210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X90EP1ZL\MC90005650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882" y="4823123"/>
            <a:ext cx="1890712" cy="187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O6YQ5TLK\MC90023723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628" y="263156"/>
            <a:ext cx="2126055" cy="202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X90EP1ZL\MC90028099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8110" y="2156318"/>
            <a:ext cx="2141145" cy="233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Documents and Settings\u s e r\Local Settings\Temporary Internet Files\Content.IE5\HA292S8Y\MC90014963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74632"/>
            <a:ext cx="2088232" cy="172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Documents and Settings\u s e r\Local Settings\Temporary Internet Files\Content.IE5\X90EP1ZL\MC90028042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2869" y="3717032"/>
            <a:ext cx="2311651" cy="250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014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SHOPPING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47759287"/>
              </p:ext>
            </p:extLst>
          </p:nvPr>
        </p:nvGraphicFramePr>
        <p:xfrm>
          <a:off x="539552" y="2492896"/>
          <a:ext cx="8229600" cy="222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newsagent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greengrocer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butcher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chemist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florist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baker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563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SHOPPING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20833779"/>
              </p:ext>
            </p:extLst>
          </p:nvPr>
        </p:nvGraphicFramePr>
        <p:xfrm>
          <a:off x="467544" y="2492896"/>
          <a:ext cx="8229600" cy="222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lékárna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řezník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trafika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pekař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ovoce zelenina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květinářství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00261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SHOPPING</vt:lpstr>
      <vt:lpstr>SHOPPING</vt:lpstr>
      <vt:lpstr>SHOPPING</vt:lpstr>
      <vt:lpstr>SHOPPING</vt:lpstr>
      <vt:lpstr>SHOPPING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SHOPPING</dc:title>
  <dc:creator>PC</dc:creator>
  <cp:lastModifiedBy>Pavel Vlček</cp:lastModifiedBy>
  <cp:revision>5</cp:revision>
  <dcterms:created xsi:type="dcterms:W3CDTF">2013-02-18T20:33:25Z</dcterms:created>
  <dcterms:modified xsi:type="dcterms:W3CDTF">2013-03-24T21:37:14Z</dcterms:modified>
</cp:coreProperties>
</file>