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0CA-A06B-422D-BB02-35EB9CC22F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6614-A095-42B3-AE77-115C84BA0A7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3601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0CA-A06B-422D-BB02-35EB9CC22F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6614-A095-42B3-AE77-115C84BA0A7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446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0CA-A06B-422D-BB02-35EB9CC22F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6614-A095-42B3-AE77-115C84BA0A7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84486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0CA-A06B-422D-BB02-35EB9CC22F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6614-A095-42B3-AE77-115C84BA0A7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3953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0CA-A06B-422D-BB02-35EB9CC22F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6614-A095-42B3-AE77-115C84BA0A7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9522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0CA-A06B-422D-BB02-35EB9CC22F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6614-A095-42B3-AE77-115C84BA0A7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54108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0CA-A06B-422D-BB02-35EB9CC22F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6614-A095-42B3-AE77-115C84BA0A7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9363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0CA-A06B-422D-BB02-35EB9CC22F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6614-A095-42B3-AE77-115C84BA0A7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54318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0CA-A06B-422D-BB02-35EB9CC22F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6614-A095-42B3-AE77-115C84BA0A7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32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0CA-A06B-422D-BB02-35EB9CC22F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6614-A095-42B3-AE77-115C84BA0A7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04167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0CA-A06B-422D-BB02-35EB9CC22F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6614-A095-42B3-AE77-115C84BA0A7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3361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E10CA-A06B-422D-BB02-35EB9CC22F7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86614-A095-42B3-AE77-115C84BA0A7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6466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jpeg"/><Relationship Id="rId9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 THE TOWN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VY_32_INOVACE_086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36094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 THE TOWN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26383423"/>
              </p:ext>
            </p:extLst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museum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mazeum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post </a:t>
                      </a:r>
                      <a:r>
                        <a:rPr lang="cs-CZ" dirty="0" err="1" smtClean="0"/>
                        <a:t>office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pošta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station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nádraží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cafe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kavárna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shop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obchod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swimmig</a:t>
                      </a:r>
                      <a:r>
                        <a:rPr lang="cs-CZ" baseline="0" dirty="0" smtClean="0"/>
                        <a:t> pool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bazén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church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kostel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restaurant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restaurace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hospital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nemocnice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square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náměstí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97847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 THE TOWN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58656382"/>
              </p:ext>
            </p:extLst>
          </p:nvPr>
        </p:nvGraphicFramePr>
        <p:xfrm>
          <a:off x="3059832" y="2708920"/>
          <a:ext cx="3240360" cy="190081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20180"/>
                <a:gridCol w="1620180"/>
              </a:tblGrid>
              <a:tr h="380162">
                <a:tc>
                  <a:txBody>
                    <a:bodyPr/>
                    <a:lstStyle/>
                    <a:p>
                      <a:r>
                        <a:rPr lang="cs-CZ" dirty="0" smtClean="0"/>
                        <a:t>museum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station</a:t>
                      </a:r>
                      <a:endParaRPr lang="cs-CZ" dirty="0"/>
                    </a:p>
                  </a:txBody>
                  <a:tcPr/>
                </a:tc>
              </a:tr>
              <a:tr h="380162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shop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restaurant</a:t>
                      </a:r>
                      <a:endParaRPr lang="cs-CZ" dirty="0"/>
                    </a:p>
                  </a:txBody>
                  <a:tcPr/>
                </a:tc>
              </a:tr>
              <a:tr h="380162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hospital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church</a:t>
                      </a:r>
                      <a:endParaRPr lang="cs-CZ" dirty="0"/>
                    </a:p>
                  </a:txBody>
                  <a:tcPr/>
                </a:tc>
              </a:tr>
              <a:tr h="380162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swimming</a:t>
                      </a:r>
                      <a:r>
                        <a:rPr lang="cs-CZ" dirty="0" smtClean="0"/>
                        <a:t> pool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square</a:t>
                      </a:r>
                      <a:endParaRPr lang="cs-CZ" dirty="0"/>
                    </a:p>
                  </a:txBody>
                  <a:tcPr/>
                </a:tc>
              </a:tr>
              <a:tr h="380162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cafe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post </a:t>
                      </a:r>
                      <a:r>
                        <a:rPr lang="cs-CZ" dirty="0" err="1" smtClean="0"/>
                        <a:t>office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Documents and Settings\u s e r\Local Settings\Temporary Internet Files\Content.IE5\W0GGQIV8\MC900295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60648"/>
            <a:ext cx="2016224" cy="1880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u s e r\Local Settings\Temporary Internet Files\Content.IE5\W0GGQIV8\MC90034418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52125" y="1335058"/>
            <a:ext cx="1819656" cy="1129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Documents and Settings\u s e r\Local Settings\Temporary Internet Files\Content.IE5\W0GGQIV8\MP900422831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97820" y="2564904"/>
            <a:ext cx="1169036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Documents and Settings\u s e r\Local Settings\Temporary Internet Files\Content.IE5\EA2418UO\MC90021672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9254" y="2496268"/>
            <a:ext cx="1084478" cy="181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Documents and Settings\u s e r\Local Settings\Temporary Internet Files\Content.IE5\W0GGQIV8\MC90035900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4653136"/>
            <a:ext cx="1809598" cy="143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Documents and Settings\u s e r\Local Settings\Temporary Internet Files\Content.IE5\EA2418UO\MP900181240[1]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1224" y="4096957"/>
            <a:ext cx="158724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Documents and Settings\u s e r\Local Settings\Temporary Internet Files\Content.IE5\W0GGQIV8\MC900295388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150177"/>
            <a:ext cx="1952531" cy="1385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Documents and Settings\u s e r\Local Settings\Temporary Internet Files\Content.IE5\W0GGQIV8\MC900435157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80384" y="1247851"/>
            <a:ext cx="1838325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u s e r\Local Settings\Temporary Internet Files\Content.IE5\93PB719D\MC900410497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35424" y="5246452"/>
            <a:ext cx="1544960" cy="1358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u s e r\Local Settings\Temporary Internet Files\Content.IE5\EA2418UO\MC900357107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373" y="332536"/>
            <a:ext cx="1520647" cy="1830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66574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 THE TOWN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90645114"/>
              </p:ext>
            </p:extLst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church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shop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square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swimming</a:t>
                      </a:r>
                      <a:r>
                        <a:rPr lang="cs-CZ" dirty="0" smtClean="0"/>
                        <a:t> pool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station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cafe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post </a:t>
                      </a:r>
                      <a:r>
                        <a:rPr lang="cs-CZ" dirty="0" err="1" smtClean="0"/>
                        <a:t>office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museum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hospital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restaurant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50107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 THE TOWN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31730758"/>
              </p:ext>
            </p:extLst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nemocnice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náměstí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nádraží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obchod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kavárna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kostel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bazén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muzeum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pošta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restaurace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934002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76</Words>
  <Application>Microsoft Office PowerPoint</Application>
  <PresentationFormat>Předvádění na obrazovce (4:3)</PresentationFormat>
  <Paragraphs>58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IN THE TOWN</vt:lpstr>
      <vt:lpstr>IN THE TOWN</vt:lpstr>
      <vt:lpstr>IN THE TOWN</vt:lpstr>
      <vt:lpstr>IN THE TOWN</vt:lpstr>
      <vt:lpstr>IN THE TOWN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TOWN</dc:title>
  <dc:creator>PC</dc:creator>
  <cp:lastModifiedBy>Pavel Vlček</cp:lastModifiedBy>
  <cp:revision>7</cp:revision>
  <dcterms:created xsi:type="dcterms:W3CDTF">2013-02-07T14:16:21Z</dcterms:created>
  <dcterms:modified xsi:type="dcterms:W3CDTF">2013-03-24T21:39:03Z</dcterms:modified>
</cp:coreProperties>
</file>