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601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46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448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953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9522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5410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363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5431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2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0416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3361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E10CA-A06B-422D-BB02-35EB9CC22F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86614-A095-42B3-AE77-115C84BA0A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466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 THE TOWN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VY_32_INOVACE_086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609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THE TOWN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6383423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museum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mazeum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 </a:t>
                      </a:r>
                      <a:r>
                        <a:rPr lang="cs-CZ" dirty="0" err="1" smtClean="0"/>
                        <a:t>office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pošta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nádraží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cafe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kavárna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obchod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swimmig</a:t>
                      </a:r>
                      <a:r>
                        <a:rPr lang="cs-CZ" baseline="0" dirty="0" smtClean="0"/>
                        <a:t> pool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bazén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church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kostel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restaurant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restaurace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hospital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nemocnice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square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náměstí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784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THE TOWN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8656382"/>
              </p:ext>
            </p:extLst>
          </p:nvPr>
        </p:nvGraphicFramePr>
        <p:xfrm>
          <a:off x="3059832" y="2708920"/>
          <a:ext cx="3240360" cy="19008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0180"/>
                <a:gridCol w="1620180"/>
              </a:tblGrid>
              <a:tr h="380162">
                <a:tc>
                  <a:txBody>
                    <a:bodyPr/>
                    <a:lstStyle/>
                    <a:p>
                      <a:r>
                        <a:rPr lang="cs-CZ" dirty="0" smtClean="0"/>
                        <a:t>museum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station</a:t>
                      </a:r>
                      <a:endParaRPr lang="cs-CZ" dirty="0"/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restaurant</a:t>
                      </a:r>
                      <a:endParaRPr lang="cs-CZ" dirty="0"/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hospital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church</a:t>
                      </a:r>
                      <a:endParaRPr lang="cs-CZ" dirty="0"/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swimming</a:t>
                      </a:r>
                      <a:r>
                        <a:rPr lang="cs-CZ" dirty="0" smtClean="0"/>
                        <a:t> pool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square</a:t>
                      </a:r>
                      <a:endParaRPr lang="cs-CZ" dirty="0"/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cafe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 </a:t>
                      </a:r>
                      <a:r>
                        <a:rPr lang="cs-CZ" dirty="0" err="1" smtClean="0"/>
                        <a:t>office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u s e r\Local Settings\Temporary Internet Files\Content.IE5\W0GGQIV8\MC900295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2016224" cy="188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W0GGQIV8\MC9003441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2125" y="1335058"/>
            <a:ext cx="1819656" cy="112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W0GGQIV8\MP90042283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7820" y="2564904"/>
            <a:ext cx="116903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EA2418UO\MC9002167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254" y="2496268"/>
            <a:ext cx="1084478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ocuments and Settings\u s e r\Local Settings\Temporary Internet Files\Content.IE5\W0GGQIV8\MC90035900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1809598" cy="143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Documents and Settings\u s e r\Local Settings\Temporary Internet Files\Content.IE5\EA2418UO\MP900181240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1224" y="4096957"/>
            <a:ext cx="158724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Documents and Settings\u s e r\Local Settings\Temporary Internet Files\Content.IE5\W0GGQIV8\MC90029538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150177"/>
            <a:ext cx="1952531" cy="138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Documents and Settings\u s e r\Local Settings\Temporary Internet Files\Content.IE5\W0GGQIV8\MC90043515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0384" y="1247851"/>
            <a:ext cx="18383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93PB719D\MC900410497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5424" y="5246452"/>
            <a:ext cx="1544960" cy="13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EA2418UO\MC90035710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373" y="332536"/>
            <a:ext cx="1520647" cy="183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657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THE TOWN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0645114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church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square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swimming</a:t>
                      </a:r>
                      <a:r>
                        <a:rPr lang="cs-CZ" dirty="0" smtClean="0"/>
                        <a:t> pool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cafe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post </a:t>
                      </a:r>
                      <a:r>
                        <a:rPr lang="cs-CZ" dirty="0" err="1" smtClean="0"/>
                        <a:t>office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museum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hospital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restaurant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010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THE TOWN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1730758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nemocnice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náměstí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nádraží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obchod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kavárna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kostel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bazén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muzeum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pošta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restaurace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3400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76</Words>
  <Application>Microsoft Office PowerPoint</Application>
  <PresentationFormat>Předvádění na obrazovce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IN THE TOWN</vt:lpstr>
      <vt:lpstr>IN THE TOWN</vt:lpstr>
      <vt:lpstr>IN THE TOWN</vt:lpstr>
      <vt:lpstr>IN THE TOWN</vt:lpstr>
      <vt:lpstr>IN THE TOWN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TOWN</dc:title>
  <dc:creator>PC</dc:creator>
  <cp:lastModifiedBy>Pavel Vlček</cp:lastModifiedBy>
  <cp:revision>7</cp:revision>
  <dcterms:created xsi:type="dcterms:W3CDTF">2013-02-07T14:16:21Z</dcterms:created>
  <dcterms:modified xsi:type="dcterms:W3CDTF">2013-03-24T21:39:03Z</dcterms:modified>
</cp:coreProperties>
</file>