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smtClean="0"/>
            <a:t>basketball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chess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tennis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darts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err="1" smtClean="0"/>
            <a:t>football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err="1" smtClean="0"/>
            <a:t>ice</a:t>
          </a:r>
          <a:r>
            <a:rPr lang="cs-CZ" dirty="0" smtClean="0"/>
            <a:t> </a:t>
          </a:r>
          <a:r>
            <a:rPr lang="cs-CZ" dirty="0" err="1" smtClean="0"/>
            <a:t>hockey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 custLinFactNeighborX="1320" custLinFactNeighborY="16824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9BD6B70A-366B-412A-8B4A-93651EFAE03D}" type="presOf" srcId="{357462F1-7521-4C2C-8BC4-BF4EC6306070}" destId="{644E7A5D-707E-474E-8AEA-AD2ACF5DE243}" srcOrd="0" destOrd="0" presId="urn:microsoft.com/office/officeart/2005/8/layout/bList2#1"/>
    <dgm:cxn modelId="{DE7C66F2-FE31-46B6-8E65-BF7AE038F006}" type="presOf" srcId="{182AD93E-39E1-416D-B116-E6904BC5F1E6}" destId="{0E9F12AB-6B31-45AC-B28B-80B6AB9506E8}" srcOrd="0" destOrd="0" presId="urn:microsoft.com/office/officeart/2005/8/layout/bList2#1"/>
    <dgm:cxn modelId="{795F0945-D264-43D4-8D4C-2815861F2E47}" type="presOf" srcId="{357462F1-7521-4C2C-8BC4-BF4EC6306070}" destId="{545F3487-8C57-4CB5-81D0-990200FD049B}" srcOrd="1" destOrd="0" presId="urn:microsoft.com/office/officeart/2005/8/layout/bList2#1"/>
    <dgm:cxn modelId="{4B234BE8-4CA9-4552-90EA-A531BC6B4BEF}" type="presOf" srcId="{B677FB20-46FC-4774-884E-3E9224894D17}" destId="{BD9D9654-3479-468F-BDFA-B705901D8520}" srcOrd="0" destOrd="0" presId="urn:microsoft.com/office/officeart/2005/8/layout/bList2#1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3283701A-B24C-4FF9-9BE9-0769B30C711B}" type="presOf" srcId="{91E1CCFB-C42F-4C8E-B6AC-E8404BFB232F}" destId="{15E6E7FC-52EF-4244-904B-FA1A42FC1820}" srcOrd="0" destOrd="0" presId="urn:microsoft.com/office/officeart/2005/8/layout/bList2#1"/>
    <dgm:cxn modelId="{8DBA2EB5-D739-4E7D-B236-DF517BA51C70}" type="presOf" srcId="{6AAC5AA1-E3BF-4C2D-9018-A2092DD47BDA}" destId="{6F8B4160-10AF-4200-948A-39125B9DE56D}" srcOrd="0" destOrd="0" presId="urn:microsoft.com/office/officeart/2005/8/layout/bList2#1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E8C46B67-8640-4979-AEBE-277439926309}" type="presOf" srcId="{C6BC0503-0526-421A-BA2A-C694C61EDE04}" destId="{B7576AA8-E775-4DF5-BEDB-CA02569AC7DC}" srcOrd="0" destOrd="0" presId="urn:microsoft.com/office/officeart/2005/8/layout/bList2#1"/>
    <dgm:cxn modelId="{C0A27F0F-2BA6-4D7A-9854-772B92D2C995}" type="presOf" srcId="{3372A45D-BE62-4BE5-95F1-B23D75F7AC52}" destId="{4542DAFA-94F8-46AC-A6E8-4D9B7FE94F29}" srcOrd="0" destOrd="0" presId="urn:microsoft.com/office/officeart/2005/8/layout/bList2#1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B075749B-2AE0-4AE5-9256-37FB79671D22}" type="presOf" srcId="{7FFA3D2E-8199-47CF-85B3-4CE379EFBF6F}" destId="{C233965D-9B00-48D0-94FD-B8FAC6F9296C}" srcOrd="0" destOrd="0" presId="urn:microsoft.com/office/officeart/2005/8/layout/bList2#1"/>
    <dgm:cxn modelId="{3A5CF3B6-CD55-489F-8516-F872185A796B}" type="presOf" srcId="{DF9D4DC0-A695-498C-ACED-F7DE94913BEF}" destId="{5173415E-38FB-4BB1-A11E-23E85623089B}" srcOrd="1" destOrd="0" presId="urn:microsoft.com/office/officeart/2005/8/layout/bList2#1"/>
    <dgm:cxn modelId="{7CA43286-E4DF-4FA5-A402-BAA7E7730724}" type="presOf" srcId="{DF9D4DC0-A695-498C-ACED-F7DE94913BEF}" destId="{59F8885C-B968-41D6-88F4-44C6D8EC49B5}" srcOrd="0" destOrd="0" presId="urn:microsoft.com/office/officeart/2005/8/layout/bList2#1"/>
    <dgm:cxn modelId="{66B08235-3595-4C71-B79F-6B4096B6C765}" type="presOf" srcId="{C9FD11D7-F34F-4ADD-A9D5-B40938C121A1}" destId="{607AC864-85F1-437B-8AB4-C7298911FA7C}" srcOrd="0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80AB7B69-A5ED-45FE-837B-2AE491CF29B7}" type="presOf" srcId="{6F1A24D6-EFFE-42F2-8BF5-90753FCAC380}" destId="{143FDA8F-0FFF-49AC-8F93-5E4BF6E71C84}" srcOrd="0" destOrd="0" presId="urn:microsoft.com/office/officeart/2005/8/layout/bList2#1"/>
    <dgm:cxn modelId="{D269E5DA-AD3E-45EA-A131-F9962006DD1C}" type="presOf" srcId="{5029E418-AD17-4321-A8AD-2D8661A83352}" destId="{5AD9755A-1FC5-49BE-A468-E92EA81132E7}" srcOrd="0" destOrd="0" presId="urn:microsoft.com/office/officeart/2005/8/layout/bList2#1"/>
    <dgm:cxn modelId="{224A9605-9DEF-4FF3-918C-08E86CA751D4}" type="presOf" srcId="{7FFA3D2E-8199-47CF-85B3-4CE379EFBF6F}" destId="{1410B5B9-5118-41BC-9ED9-F8A1F9EB8F12}" srcOrd="1" destOrd="0" presId="urn:microsoft.com/office/officeart/2005/8/layout/bList2#1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3EE8DBE6-70FA-47C1-AF9C-C9457E8E4681}" type="presOf" srcId="{5029E418-AD17-4321-A8AD-2D8661A83352}" destId="{3FEF007E-638E-4AC3-9025-22D1C0254AEE}" srcOrd="1" destOrd="0" presId="urn:microsoft.com/office/officeart/2005/8/layout/bList2#1"/>
    <dgm:cxn modelId="{F7CDAC0C-CA1A-44B1-A6E9-4C0813D797B8}" type="presOf" srcId="{3372A45D-BE62-4BE5-95F1-B23D75F7AC52}" destId="{D61E5FFC-8A14-432B-9344-14AE6E7C66E9}" srcOrd="1" destOrd="0" presId="urn:microsoft.com/office/officeart/2005/8/layout/bList2#1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717B8060-FB03-4B59-8479-2E909C712A46}" type="presOf" srcId="{C6BC0503-0526-421A-BA2A-C694C61EDE04}" destId="{E6E3BE78-C5A1-4B1A-B788-6BC29EC4695F}" srcOrd="1" destOrd="0" presId="urn:microsoft.com/office/officeart/2005/8/layout/bList2#1"/>
    <dgm:cxn modelId="{F3445090-96BB-4B6A-8DD0-0EA8A3575DE7}" type="presParOf" srcId="{607AC864-85F1-437B-8AB4-C7298911FA7C}" destId="{037ABD43-BEB9-4713-91B3-90D86834A360}" srcOrd="0" destOrd="0" presId="urn:microsoft.com/office/officeart/2005/8/layout/bList2#1"/>
    <dgm:cxn modelId="{F5BC50B9-B439-4AA1-9F82-03BA8DF0304B}" type="presParOf" srcId="{037ABD43-BEB9-4713-91B3-90D86834A360}" destId="{897EB0E8-F575-4C89-B78E-BBE09FC53878}" srcOrd="0" destOrd="0" presId="urn:microsoft.com/office/officeart/2005/8/layout/bList2#1"/>
    <dgm:cxn modelId="{843EA026-101B-4836-8861-13432CCECB62}" type="presParOf" srcId="{037ABD43-BEB9-4713-91B3-90D86834A360}" destId="{644E7A5D-707E-474E-8AEA-AD2ACF5DE243}" srcOrd="1" destOrd="0" presId="urn:microsoft.com/office/officeart/2005/8/layout/bList2#1"/>
    <dgm:cxn modelId="{EB28F3E2-C129-41C8-AEF0-10515E9D9029}" type="presParOf" srcId="{037ABD43-BEB9-4713-91B3-90D86834A360}" destId="{545F3487-8C57-4CB5-81D0-990200FD049B}" srcOrd="2" destOrd="0" presId="urn:microsoft.com/office/officeart/2005/8/layout/bList2#1"/>
    <dgm:cxn modelId="{DA6A4AFD-1C1F-447D-AE4C-794B90BB3152}" type="presParOf" srcId="{037ABD43-BEB9-4713-91B3-90D86834A360}" destId="{97E0FEE8-8596-453F-80C6-702F986D92AD}" srcOrd="3" destOrd="0" presId="urn:microsoft.com/office/officeart/2005/8/layout/bList2#1"/>
    <dgm:cxn modelId="{4CC1DBCE-55EF-4A05-B473-51D7B40F441E}" type="presParOf" srcId="{607AC864-85F1-437B-8AB4-C7298911FA7C}" destId="{6F8B4160-10AF-4200-948A-39125B9DE56D}" srcOrd="1" destOrd="0" presId="urn:microsoft.com/office/officeart/2005/8/layout/bList2#1"/>
    <dgm:cxn modelId="{78297329-2FB4-4F0C-BEF1-B53333028276}" type="presParOf" srcId="{607AC864-85F1-437B-8AB4-C7298911FA7C}" destId="{20CA36FB-4CB6-4F9A-8821-A095D01FC35E}" srcOrd="2" destOrd="0" presId="urn:microsoft.com/office/officeart/2005/8/layout/bList2#1"/>
    <dgm:cxn modelId="{90370DBC-EE55-451D-9E62-F76B75E7E36B}" type="presParOf" srcId="{20CA36FB-4CB6-4F9A-8821-A095D01FC35E}" destId="{31CBC924-0A11-4914-B99E-CA006684575E}" srcOrd="0" destOrd="0" presId="urn:microsoft.com/office/officeart/2005/8/layout/bList2#1"/>
    <dgm:cxn modelId="{86A4991B-84E7-4D70-B994-D7170DEC011A}" type="presParOf" srcId="{20CA36FB-4CB6-4F9A-8821-A095D01FC35E}" destId="{5AD9755A-1FC5-49BE-A468-E92EA81132E7}" srcOrd="1" destOrd="0" presId="urn:microsoft.com/office/officeart/2005/8/layout/bList2#1"/>
    <dgm:cxn modelId="{FE9F322E-1939-46F7-9711-B03F83240FA1}" type="presParOf" srcId="{20CA36FB-4CB6-4F9A-8821-A095D01FC35E}" destId="{3FEF007E-638E-4AC3-9025-22D1C0254AEE}" srcOrd="2" destOrd="0" presId="urn:microsoft.com/office/officeart/2005/8/layout/bList2#1"/>
    <dgm:cxn modelId="{EA5A7B3F-42ED-4E52-93F1-E7E9ABC9776B}" type="presParOf" srcId="{20CA36FB-4CB6-4F9A-8821-A095D01FC35E}" destId="{0CC7CA90-EBBF-4B1F-8E45-9231B5E821EC}" srcOrd="3" destOrd="0" presId="urn:microsoft.com/office/officeart/2005/8/layout/bList2#1"/>
    <dgm:cxn modelId="{A0CD2DC1-3F38-4EB1-A16D-067F7D25E6A8}" type="presParOf" srcId="{607AC864-85F1-437B-8AB4-C7298911FA7C}" destId="{BD9D9654-3479-468F-BDFA-B705901D8520}" srcOrd="3" destOrd="0" presId="urn:microsoft.com/office/officeart/2005/8/layout/bList2#1"/>
    <dgm:cxn modelId="{F97672CE-7620-431F-814E-5C12A8670AFB}" type="presParOf" srcId="{607AC864-85F1-437B-8AB4-C7298911FA7C}" destId="{F40336AE-7C86-4CA6-9B85-AFBE64072554}" srcOrd="4" destOrd="0" presId="urn:microsoft.com/office/officeart/2005/8/layout/bList2#1"/>
    <dgm:cxn modelId="{7371491B-793C-49B6-8BE2-DF28C7555AD3}" type="presParOf" srcId="{F40336AE-7C86-4CA6-9B85-AFBE64072554}" destId="{5227A520-DC2D-49D7-B894-27D34BA6819D}" srcOrd="0" destOrd="0" presId="urn:microsoft.com/office/officeart/2005/8/layout/bList2#1"/>
    <dgm:cxn modelId="{84D57A74-4431-4AFA-84E3-EF01EED92AC7}" type="presParOf" srcId="{F40336AE-7C86-4CA6-9B85-AFBE64072554}" destId="{C233965D-9B00-48D0-94FD-B8FAC6F9296C}" srcOrd="1" destOrd="0" presId="urn:microsoft.com/office/officeart/2005/8/layout/bList2#1"/>
    <dgm:cxn modelId="{1D1027B5-17D2-4312-8CE3-DE56EC4DC8E0}" type="presParOf" srcId="{F40336AE-7C86-4CA6-9B85-AFBE64072554}" destId="{1410B5B9-5118-41BC-9ED9-F8A1F9EB8F12}" srcOrd="2" destOrd="0" presId="urn:microsoft.com/office/officeart/2005/8/layout/bList2#1"/>
    <dgm:cxn modelId="{93E7307A-9DC3-46FF-8079-2DB1E64834B3}" type="presParOf" srcId="{F40336AE-7C86-4CA6-9B85-AFBE64072554}" destId="{CF6577B6-8840-459A-8BE1-3B88103D3EF4}" srcOrd="3" destOrd="0" presId="urn:microsoft.com/office/officeart/2005/8/layout/bList2#1"/>
    <dgm:cxn modelId="{E497B141-0019-44DA-88BF-A10E1557B06D}" type="presParOf" srcId="{607AC864-85F1-437B-8AB4-C7298911FA7C}" destId="{143FDA8F-0FFF-49AC-8F93-5E4BF6E71C84}" srcOrd="5" destOrd="0" presId="urn:microsoft.com/office/officeart/2005/8/layout/bList2#1"/>
    <dgm:cxn modelId="{26F742BE-585B-463D-8D99-7A2DF163FB08}" type="presParOf" srcId="{607AC864-85F1-437B-8AB4-C7298911FA7C}" destId="{F6C93546-6ACA-43E0-ADA1-BC5744C90EFA}" srcOrd="6" destOrd="0" presId="urn:microsoft.com/office/officeart/2005/8/layout/bList2#1"/>
    <dgm:cxn modelId="{CA613847-8239-4E15-9292-4C72F1FD459B}" type="presParOf" srcId="{F6C93546-6ACA-43E0-ADA1-BC5744C90EFA}" destId="{B2BA7735-9E4C-4D7A-A06B-3F7367958C82}" srcOrd="0" destOrd="0" presId="urn:microsoft.com/office/officeart/2005/8/layout/bList2#1"/>
    <dgm:cxn modelId="{41DEF74B-E7EC-4415-8AB8-43CA13FBB205}" type="presParOf" srcId="{F6C93546-6ACA-43E0-ADA1-BC5744C90EFA}" destId="{4542DAFA-94F8-46AC-A6E8-4D9B7FE94F29}" srcOrd="1" destOrd="0" presId="urn:microsoft.com/office/officeart/2005/8/layout/bList2#1"/>
    <dgm:cxn modelId="{523A38AC-CBEC-4666-82FF-EAB50996398B}" type="presParOf" srcId="{F6C93546-6ACA-43E0-ADA1-BC5744C90EFA}" destId="{D61E5FFC-8A14-432B-9344-14AE6E7C66E9}" srcOrd="2" destOrd="0" presId="urn:microsoft.com/office/officeart/2005/8/layout/bList2#1"/>
    <dgm:cxn modelId="{5FB0A167-DFAE-4EE7-8AAC-155016193247}" type="presParOf" srcId="{F6C93546-6ACA-43E0-ADA1-BC5744C90EFA}" destId="{2AAB04EB-D869-4A29-B4EC-B7C1FEB24F69}" srcOrd="3" destOrd="0" presId="urn:microsoft.com/office/officeart/2005/8/layout/bList2#1"/>
    <dgm:cxn modelId="{DA741A7A-A1DD-4C69-87BC-45F1A074CD02}" type="presParOf" srcId="{607AC864-85F1-437B-8AB4-C7298911FA7C}" destId="{15E6E7FC-52EF-4244-904B-FA1A42FC1820}" srcOrd="7" destOrd="0" presId="urn:microsoft.com/office/officeart/2005/8/layout/bList2#1"/>
    <dgm:cxn modelId="{32748B9B-061A-4A13-994A-8D965E67EE54}" type="presParOf" srcId="{607AC864-85F1-437B-8AB4-C7298911FA7C}" destId="{A6C5BAB5-7D55-47D5-A303-3579B7A6A430}" srcOrd="8" destOrd="0" presId="urn:microsoft.com/office/officeart/2005/8/layout/bList2#1"/>
    <dgm:cxn modelId="{E319D3F3-542E-4D69-A9D5-6C14A93B9D65}" type="presParOf" srcId="{A6C5BAB5-7D55-47D5-A303-3579B7A6A430}" destId="{4A7ED31C-24C8-4BE7-8CBE-FD51E1DC97A5}" srcOrd="0" destOrd="0" presId="urn:microsoft.com/office/officeart/2005/8/layout/bList2#1"/>
    <dgm:cxn modelId="{1555BF12-10F4-46C3-8CC0-40E1A8E7482E}" type="presParOf" srcId="{A6C5BAB5-7D55-47D5-A303-3579B7A6A430}" destId="{59F8885C-B968-41D6-88F4-44C6D8EC49B5}" srcOrd="1" destOrd="0" presId="urn:microsoft.com/office/officeart/2005/8/layout/bList2#1"/>
    <dgm:cxn modelId="{E6EE6D53-2E85-4A5C-919E-F380EA962FC0}" type="presParOf" srcId="{A6C5BAB5-7D55-47D5-A303-3579B7A6A430}" destId="{5173415E-38FB-4BB1-A11E-23E85623089B}" srcOrd="2" destOrd="0" presId="urn:microsoft.com/office/officeart/2005/8/layout/bList2#1"/>
    <dgm:cxn modelId="{C75A9EFB-8C56-46B0-9BFD-891BC6E5F2F3}" type="presParOf" srcId="{A6C5BAB5-7D55-47D5-A303-3579B7A6A430}" destId="{3CD98FCD-76EC-48D0-B8C4-21D4C8606081}" srcOrd="3" destOrd="0" presId="urn:microsoft.com/office/officeart/2005/8/layout/bList2#1"/>
    <dgm:cxn modelId="{0A081C18-8359-4C38-8A5B-FF3DDBEC2D8F}" type="presParOf" srcId="{607AC864-85F1-437B-8AB4-C7298911FA7C}" destId="{0E9F12AB-6B31-45AC-B28B-80B6AB9506E8}" srcOrd="9" destOrd="0" presId="urn:microsoft.com/office/officeart/2005/8/layout/bList2#1"/>
    <dgm:cxn modelId="{339988CC-59FF-4BA1-BB12-68337B3DF608}" type="presParOf" srcId="{607AC864-85F1-437B-8AB4-C7298911FA7C}" destId="{970F208E-1338-4DD6-9795-1852787C2F20}" srcOrd="10" destOrd="0" presId="urn:microsoft.com/office/officeart/2005/8/layout/bList2#1"/>
    <dgm:cxn modelId="{23204300-3898-43AB-A3B0-743B96ADBDAC}" type="presParOf" srcId="{970F208E-1338-4DD6-9795-1852787C2F20}" destId="{AA153859-7A77-4A6C-ACFE-9B13C9755BF9}" srcOrd="0" destOrd="0" presId="urn:microsoft.com/office/officeart/2005/8/layout/bList2#1"/>
    <dgm:cxn modelId="{DB6F55EE-B67D-4F47-B11D-9880AA4E3E77}" type="presParOf" srcId="{970F208E-1338-4DD6-9795-1852787C2F20}" destId="{B7576AA8-E775-4DF5-BEDB-CA02569AC7DC}" srcOrd="1" destOrd="0" presId="urn:microsoft.com/office/officeart/2005/8/layout/bList2#1"/>
    <dgm:cxn modelId="{B0A0B055-166D-45A1-9320-0AF452190CD9}" type="presParOf" srcId="{970F208E-1338-4DD6-9795-1852787C2F20}" destId="{E6E3BE78-C5A1-4B1A-B788-6BC29EC4695F}" srcOrd="2" destOrd="0" presId="urn:microsoft.com/office/officeart/2005/8/layout/bList2#1"/>
    <dgm:cxn modelId="{6E774DB8-7D92-4B3B-80E4-9281A77AA6F1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basketball</a:t>
          </a:r>
          <a:endParaRPr lang="cs-CZ" sz="21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darts</a:t>
          </a:r>
          <a:endParaRPr lang="cs-CZ" sz="21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89065" y="1468760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football</a:t>
          </a:r>
          <a:endParaRPr lang="cs-CZ" sz="2100" kern="1200" dirty="0"/>
        </a:p>
      </dsp:txBody>
      <dsp:txXfrm>
        <a:off x="5289065" y="1468760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ice</a:t>
          </a:r>
          <a:r>
            <a:rPr lang="cs-CZ" sz="2100" kern="1200" dirty="0" smtClean="0"/>
            <a:t> </a:t>
          </a:r>
          <a:r>
            <a:rPr lang="cs-CZ" sz="2100" kern="1200" dirty="0" err="1" smtClean="0"/>
            <a:t>hockey</a:t>
          </a:r>
          <a:endParaRPr lang="cs-CZ" sz="21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chess</a:t>
          </a:r>
          <a:endParaRPr lang="cs-CZ" sz="21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tennis</a:t>
          </a:r>
          <a:endParaRPr lang="cs-CZ" sz="21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196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685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992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9516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1108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4130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9782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74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9205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0927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092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02D3-EC94-4513-80B4-EEF8F0B4552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E042E-45B5-4F0F-8C3D-D6BC7B2430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784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SPORTS AND GAMES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VY_32_INOVACE_087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6763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SPORTS AND GAMES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5529173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football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fotbal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tennis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tenis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ice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hockey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lední hokej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basketball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basketbal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darts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šipky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chess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šachy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6926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SPORTS AND GAMES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438421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C:\Documents and Settings\u s e r\Local Settings\Temporary Internet Files\Content.IE5\OKO5AVFA\MC90035369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77072"/>
            <a:ext cx="169543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19" y="1628800"/>
            <a:ext cx="1800201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FE201DQU\MC900320756[1].wmf"/>
          <p:cNvPicPr>
            <a:picLocks noGrp="1" noChangeAspect="1" noChangeArrowheads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814859"/>
            <a:ext cx="1266444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TBO1PFT2\MC90028255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43878"/>
            <a:ext cx="1656184" cy="148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OHFHYJVN\MC900441701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551078"/>
            <a:ext cx="1749963" cy="158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OKO5AVFA\MC90019177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4497" y="3781059"/>
            <a:ext cx="2119770" cy="1592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93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SPORTS AND GAMES</a:t>
            </a:r>
            <a:endParaRPr lang="cs-CZ" dirty="0"/>
          </a:p>
        </p:txBody>
      </p:sp>
      <p:graphicFrame>
        <p:nvGraphicFramePr>
          <p:cNvPr id="22" name="Zástupný symbol pro obsah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32932781"/>
              </p:ext>
            </p:extLst>
          </p:nvPr>
        </p:nvGraphicFramePr>
        <p:xfrm>
          <a:off x="3275856" y="2780928"/>
          <a:ext cx="1944216" cy="22684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44216"/>
              </a:tblGrid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tennis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football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ice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hockey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chess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basketball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darts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Picture 4" descr="C:\Documents and Settings\u s e r\Local Settings\Temporary Internet Files\Content.IE5\OKO5AVFA\MC9003536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82929"/>
            <a:ext cx="169543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15443"/>
            <a:ext cx="1800201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C:\Documents and Settings\u s e r\Local Settings\Temporary Internet Files\Content.IE5\FE201DQU\MC90032075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6491" y="4320716"/>
            <a:ext cx="1266444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7" descr="C:\Documents and Settings\u s e r\Local Settings\Temporary Internet Files\Content.IE5\TBO1PFT2\MC90028255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994" y="1196752"/>
            <a:ext cx="1656184" cy="148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9" descr="C:\Documents and Settings\u s e r\Local Settings\Temporary Internet Files\Content.IE5\OHFHYJVN\MC900441701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03952"/>
            <a:ext cx="1749963" cy="158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C:\Documents and Settings\u s e r\Local Settings\Temporary Internet Files\Content.IE5\OKO5AVFA\MC90019177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80928"/>
            <a:ext cx="2119770" cy="1592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3192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SPORTS AND GAMES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4" descr="C:\Documents and Settings\u s e r\Local Settings\Temporary Internet Files\Content.IE5\OKO5AVFA\MC9003536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6632" y="4077072"/>
            <a:ext cx="169543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62404"/>
            <a:ext cx="1800201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Documents and Settings\u s e r\Local Settings\Temporary Internet Files\Content.IE5\FE201DQU\MC90032075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3814859"/>
            <a:ext cx="1266444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Documents and Settings\u s e r\Local Settings\Temporary Internet Files\Content.IE5\TBO1PFT2\MC90028255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62404"/>
            <a:ext cx="1656184" cy="148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Documents and Settings\u s e r\Local Settings\Temporary Internet Files\Content.IE5\OHFHYJVN\MC900441701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551078"/>
            <a:ext cx="1749963" cy="158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C:\Documents and Settings\u s e r\Local Settings\Temporary Internet Files\Content.IE5\OKO5AVFA\MC90019177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4497" y="3781059"/>
            <a:ext cx="2119770" cy="1592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8929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SPORTS AND GAMES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02544426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fotbal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šipky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basketbal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lední hokej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šachy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/>
                        <a:t>tennis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118853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58</Words>
  <Application>Microsoft Office PowerPoint</Application>
  <PresentationFormat>Předvádění na obrazovce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SPORTS AND GAMES</vt:lpstr>
      <vt:lpstr>SPORTS AND GAMES</vt:lpstr>
      <vt:lpstr>SPORTS AND GAMES</vt:lpstr>
      <vt:lpstr>SPORTS AND GAMES</vt:lpstr>
      <vt:lpstr>SPORTS AND GAMES</vt:lpstr>
      <vt:lpstr>SPORTS AND GAMES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AND GAMES</dc:title>
  <dc:creator>PC</dc:creator>
  <cp:lastModifiedBy>Pavel Vlček</cp:lastModifiedBy>
  <cp:revision>6</cp:revision>
  <dcterms:created xsi:type="dcterms:W3CDTF">2013-02-06T14:54:14Z</dcterms:created>
  <dcterms:modified xsi:type="dcterms:W3CDTF">2013-03-24T21:41:02Z</dcterms:modified>
</cp:coreProperties>
</file>