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334FE6-BCF4-4B59-A0EC-77185CBF0040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BE6F05B6-91A8-4833-A877-60F66DF6F637}">
      <dgm:prSet phldrT="[Text]"/>
      <dgm:spPr/>
      <dgm:t>
        <a:bodyPr/>
        <a:lstStyle/>
        <a:p>
          <a:r>
            <a:rPr lang="cs-CZ" dirty="0" err="1" smtClean="0"/>
            <a:t>school</a:t>
          </a:r>
          <a:r>
            <a:rPr lang="cs-CZ" dirty="0" smtClean="0"/>
            <a:t> </a:t>
          </a:r>
          <a:r>
            <a:rPr lang="cs-CZ" dirty="0" err="1" smtClean="0"/>
            <a:t>bag</a:t>
          </a:r>
          <a:endParaRPr lang="cs-CZ" dirty="0"/>
        </a:p>
      </dgm:t>
    </dgm:pt>
    <dgm:pt modelId="{E1A26CFE-8A4F-4676-AAB2-562A597E88E4}" type="parTrans" cxnId="{68E0AA42-40D1-4E03-A676-84B714B2A2AB}">
      <dgm:prSet/>
      <dgm:spPr/>
      <dgm:t>
        <a:bodyPr/>
        <a:lstStyle/>
        <a:p>
          <a:endParaRPr lang="cs-CZ"/>
        </a:p>
      </dgm:t>
    </dgm:pt>
    <dgm:pt modelId="{29A4593B-9342-4C47-9732-F9D9FBACDA99}" type="sibTrans" cxnId="{68E0AA42-40D1-4E03-A676-84B714B2A2AB}">
      <dgm:prSet/>
      <dgm:spPr/>
      <dgm:t>
        <a:bodyPr/>
        <a:lstStyle/>
        <a:p>
          <a:endParaRPr lang="cs-CZ"/>
        </a:p>
      </dgm:t>
    </dgm:pt>
    <dgm:pt modelId="{A39E7C50-871A-42AA-9DBA-6CF3639D7EF9}">
      <dgm:prSet phldrT="[Text]"/>
      <dgm:spPr/>
      <dgm:t>
        <a:bodyPr/>
        <a:lstStyle/>
        <a:p>
          <a:r>
            <a:rPr lang="cs-CZ" dirty="0" err="1" smtClean="0"/>
            <a:t>glue</a:t>
          </a:r>
          <a:endParaRPr lang="cs-CZ" dirty="0"/>
        </a:p>
      </dgm:t>
    </dgm:pt>
    <dgm:pt modelId="{16A78012-E2DE-431E-9FD4-9C4849965712}" type="parTrans" cxnId="{84ACBDD7-F2CC-4F71-BAC8-D0D848058B42}">
      <dgm:prSet/>
      <dgm:spPr/>
      <dgm:t>
        <a:bodyPr/>
        <a:lstStyle/>
        <a:p>
          <a:endParaRPr lang="cs-CZ"/>
        </a:p>
      </dgm:t>
    </dgm:pt>
    <dgm:pt modelId="{9165D02A-5BCE-4308-9A5C-C951EB9A2BA2}" type="sibTrans" cxnId="{84ACBDD7-F2CC-4F71-BAC8-D0D848058B42}">
      <dgm:prSet/>
      <dgm:spPr/>
      <dgm:t>
        <a:bodyPr/>
        <a:lstStyle/>
        <a:p>
          <a:endParaRPr lang="cs-CZ"/>
        </a:p>
      </dgm:t>
    </dgm:pt>
    <dgm:pt modelId="{E5BB6739-1737-4A5A-98A3-9BB557E972E5}">
      <dgm:prSet phldrT="[Text]"/>
      <dgm:spPr/>
      <dgm:t>
        <a:bodyPr/>
        <a:lstStyle/>
        <a:p>
          <a:r>
            <a:rPr lang="cs-CZ" dirty="0" err="1" smtClean="0"/>
            <a:t>rubber</a:t>
          </a:r>
          <a:endParaRPr lang="cs-CZ" dirty="0"/>
        </a:p>
      </dgm:t>
    </dgm:pt>
    <dgm:pt modelId="{8CCBC2D9-E228-450A-B0FD-B9CCABD282BE}" type="parTrans" cxnId="{7D21F22D-9208-499B-A3B5-04A6D840E06D}">
      <dgm:prSet/>
      <dgm:spPr/>
      <dgm:t>
        <a:bodyPr/>
        <a:lstStyle/>
        <a:p>
          <a:endParaRPr lang="cs-CZ"/>
        </a:p>
      </dgm:t>
    </dgm:pt>
    <dgm:pt modelId="{5686F000-DF66-45C5-963E-AC098CA732A3}" type="sibTrans" cxnId="{7D21F22D-9208-499B-A3B5-04A6D840E06D}">
      <dgm:prSet/>
      <dgm:spPr/>
      <dgm:t>
        <a:bodyPr/>
        <a:lstStyle/>
        <a:p>
          <a:endParaRPr lang="cs-CZ"/>
        </a:p>
      </dgm:t>
    </dgm:pt>
    <dgm:pt modelId="{CCC1B819-BAA0-4391-A599-2FEF54FB3ADB}">
      <dgm:prSet/>
      <dgm:spPr/>
      <dgm:t>
        <a:bodyPr/>
        <a:lstStyle/>
        <a:p>
          <a:r>
            <a:rPr lang="cs-CZ" dirty="0" err="1" smtClean="0"/>
            <a:t>ruler</a:t>
          </a:r>
          <a:endParaRPr lang="cs-CZ" dirty="0"/>
        </a:p>
      </dgm:t>
    </dgm:pt>
    <dgm:pt modelId="{C4B35BF0-D5DD-45B3-9C18-A2EC00A647B9}" type="parTrans" cxnId="{5C9ED8DC-30EF-47CA-A7A9-339660F58731}">
      <dgm:prSet/>
      <dgm:spPr/>
      <dgm:t>
        <a:bodyPr/>
        <a:lstStyle/>
        <a:p>
          <a:endParaRPr lang="cs-CZ"/>
        </a:p>
      </dgm:t>
    </dgm:pt>
    <dgm:pt modelId="{6FCF8181-AAA0-443A-9B42-1CF82CD665C0}" type="sibTrans" cxnId="{5C9ED8DC-30EF-47CA-A7A9-339660F58731}">
      <dgm:prSet/>
      <dgm:spPr/>
      <dgm:t>
        <a:bodyPr/>
        <a:lstStyle/>
        <a:p>
          <a:endParaRPr lang="cs-CZ"/>
        </a:p>
      </dgm:t>
    </dgm:pt>
    <dgm:pt modelId="{913F0DC4-81CD-44E2-B94A-5D1AD3FE14EF}">
      <dgm:prSet/>
      <dgm:spPr/>
      <dgm:t>
        <a:bodyPr/>
        <a:lstStyle/>
        <a:p>
          <a:r>
            <a:rPr lang="cs-CZ" dirty="0" err="1" smtClean="0"/>
            <a:t>pencil</a:t>
          </a:r>
          <a:r>
            <a:rPr lang="cs-CZ" dirty="0" smtClean="0"/>
            <a:t> case</a:t>
          </a:r>
          <a:endParaRPr lang="cs-CZ" dirty="0"/>
        </a:p>
      </dgm:t>
    </dgm:pt>
    <dgm:pt modelId="{DD6FC308-6323-4AE4-A5EC-69679CA1DCE3}" type="parTrans" cxnId="{75E16076-6F8F-4697-8686-AEEF86AEE848}">
      <dgm:prSet/>
      <dgm:spPr/>
      <dgm:t>
        <a:bodyPr/>
        <a:lstStyle/>
        <a:p>
          <a:endParaRPr lang="cs-CZ"/>
        </a:p>
      </dgm:t>
    </dgm:pt>
    <dgm:pt modelId="{55BDF1D0-B30C-4402-AF81-4E71DD43D7AB}" type="sibTrans" cxnId="{75E16076-6F8F-4697-8686-AEEF86AEE848}">
      <dgm:prSet/>
      <dgm:spPr/>
      <dgm:t>
        <a:bodyPr/>
        <a:lstStyle/>
        <a:p>
          <a:endParaRPr lang="cs-CZ"/>
        </a:p>
      </dgm:t>
    </dgm:pt>
    <dgm:pt modelId="{CAC346C2-D867-449A-918F-8F4CB300D8E2}">
      <dgm:prSet/>
      <dgm:spPr/>
      <dgm:t>
        <a:bodyPr/>
        <a:lstStyle/>
        <a:p>
          <a:r>
            <a:rPr lang="cs-CZ" dirty="0" err="1" smtClean="0"/>
            <a:t>book</a:t>
          </a:r>
          <a:endParaRPr lang="cs-CZ" dirty="0"/>
        </a:p>
      </dgm:t>
    </dgm:pt>
    <dgm:pt modelId="{13DD8DC0-AD54-4C87-95A6-37FCD57AB568}" type="parTrans" cxnId="{66841DBC-D783-44D1-937C-DA1E3C7C4C22}">
      <dgm:prSet/>
      <dgm:spPr/>
      <dgm:t>
        <a:bodyPr/>
        <a:lstStyle/>
        <a:p>
          <a:endParaRPr lang="cs-CZ"/>
        </a:p>
      </dgm:t>
    </dgm:pt>
    <dgm:pt modelId="{F8965C45-588E-4DC5-AE54-AD69E1884919}" type="sibTrans" cxnId="{66841DBC-D783-44D1-937C-DA1E3C7C4C22}">
      <dgm:prSet/>
      <dgm:spPr/>
      <dgm:t>
        <a:bodyPr/>
        <a:lstStyle/>
        <a:p>
          <a:endParaRPr lang="cs-CZ"/>
        </a:p>
      </dgm:t>
    </dgm:pt>
    <dgm:pt modelId="{1905ABC7-81C6-4DC7-A8CD-5956BC3F045B}">
      <dgm:prSet/>
      <dgm:spPr/>
      <dgm:t>
        <a:bodyPr/>
        <a:lstStyle/>
        <a:p>
          <a:r>
            <a:rPr lang="cs-CZ" dirty="0" err="1" smtClean="0"/>
            <a:t>pencil</a:t>
          </a:r>
          <a:endParaRPr lang="cs-CZ" dirty="0"/>
        </a:p>
      </dgm:t>
    </dgm:pt>
    <dgm:pt modelId="{A693025A-B070-46AB-9477-35BF573E4618}" type="parTrans" cxnId="{977E95D5-5FFC-42CF-A02C-4597C3ADD506}">
      <dgm:prSet/>
      <dgm:spPr/>
      <dgm:t>
        <a:bodyPr/>
        <a:lstStyle/>
        <a:p>
          <a:endParaRPr lang="cs-CZ"/>
        </a:p>
      </dgm:t>
    </dgm:pt>
    <dgm:pt modelId="{8F44B94A-13AA-4DB8-B3F0-7B85B3416DFC}" type="sibTrans" cxnId="{977E95D5-5FFC-42CF-A02C-4597C3ADD506}">
      <dgm:prSet/>
      <dgm:spPr/>
      <dgm:t>
        <a:bodyPr/>
        <a:lstStyle/>
        <a:p>
          <a:endParaRPr lang="cs-CZ"/>
        </a:p>
      </dgm:t>
    </dgm:pt>
    <dgm:pt modelId="{E87BC13D-6E55-4662-B23D-987F963C68C9}">
      <dgm:prSet/>
      <dgm:spPr/>
      <dgm:t>
        <a:bodyPr/>
        <a:lstStyle/>
        <a:p>
          <a:r>
            <a:rPr lang="cs-CZ" dirty="0" err="1" smtClean="0"/>
            <a:t>pen</a:t>
          </a:r>
          <a:endParaRPr lang="cs-CZ" dirty="0"/>
        </a:p>
      </dgm:t>
    </dgm:pt>
    <dgm:pt modelId="{28D4BD11-BF30-4390-979D-088FF27DDB81}" type="parTrans" cxnId="{8360C925-032F-40DE-AFF7-5D273EF1D04E}">
      <dgm:prSet/>
      <dgm:spPr/>
      <dgm:t>
        <a:bodyPr/>
        <a:lstStyle/>
        <a:p>
          <a:endParaRPr lang="cs-CZ"/>
        </a:p>
      </dgm:t>
    </dgm:pt>
    <dgm:pt modelId="{0C1F5E75-FA5B-4AD5-BBAB-09BE11B56922}" type="sibTrans" cxnId="{8360C925-032F-40DE-AFF7-5D273EF1D04E}">
      <dgm:prSet/>
      <dgm:spPr/>
      <dgm:t>
        <a:bodyPr/>
        <a:lstStyle/>
        <a:p>
          <a:endParaRPr lang="cs-CZ"/>
        </a:p>
      </dgm:t>
    </dgm:pt>
    <dgm:pt modelId="{78DFD2A0-C90E-43FC-9885-930ADCD4AC5F}" type="pres">
      <dgm:prSet presAssocID="{23334FE6-BCF4-4B59-A0EC-77185CBF0040}" presName="diagram" presStyleCnt="0">
        <dgm:presLayoutVars>
          <dgm:dir/>
          <dgm:animLvl val="lvl"/>
          <dgm:resizeHandles val="exact"/>
        </dgm:presLayoutVars>
      </dgm:prSet>
      <dgm:spPr/>
    </dgm:pt>
    <dgm:pt modelId="{568DA052-6C90-42ED-9089-D4840BDC48CF}" type="pres">
      <dgm:prSet presAssocID="{BE6F05B6-91A8-4833-A877-60F66DF6F637}" presName="compNode" presStyleCnt="0"/>
      <dgm:spPr/>
    </dgm:pt>
    <dgm:pt modelId="{C6D29A26-92EC-470B-BE5C-D4DF9DD10EAD}" type="pres">
      <dgm:prSet presAssocID="{BE6F05B6-91A8-4833-A877-60F66DF6F637}" presName="childRect" presStyleLbl="bgAcc1" presStyleIdx="0" presStyleCnt="8">
        <dgm:presLayoutVars>
          <dgm:bulletEnabled val="1"/>
        </dgm:presLayoutVars>
      </dgm:prSet>
      <dgm:spPr/>
    </dgm:pt>
    <dgm:pt modelId="{E9E9492C-D27A-4067-A759-04ED5DA2C482}" type="pres">
      <dgm:prSet presAssocID="{BE6F05B6-91A8-4833-A877-60F66DF6F63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51B453-12DB-47A5-ABB1-60FEAEDCDD58}" type="pres">
      <dgm:prSet presAssocID="{BE6F05B6-91A8-4833-A877-60F66DF6F637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30A6162B-E44A-4C01-B50D-F88E3E711E0D}" type="pres">
      <dgm:prSet presAssocID="{BE6F05B6-91A8-4833-A877-60F66DF6F637}" presName="adorn" presStyleLbl="fgAccFollowNode1" presStyleIdx="0" presStyleCnt="8"/>
      <dgm:spPr/>
    </dgm:pt>
    <dgm:pt modelId="{239AD20D-5688-49C7-B92C-970C5D3E04E9}" type="pres">
      <dgm:prSet presAssocID="{29A4593B-9342-4C47-9732-F9D9FBACDA9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160C0235-5B1A-47F0-84D8-A1F4DCD49581}" type="pres">
      <dgm:prSet presAssocID="{CCC1B819-BAA0-4391-A599-2FEF54FB3ADB}" presName="compNode" presStyleCnt="0"/>
      <dgm:spPr/>
    </dgm:pt>
    <dgm:pt modelId="{F346EC36-1704-4DBF-AF6C-90DAA17298C3}" type="pres">
      <dgm:prSet presAssocID="{CCC1B819-BAA0-4391-A599-2FEF54FB3ADB}" presName="childRect" presStyleLbl="bgAcc1" presStyleIdx="1" presStyleCnt="8">
        <dgm:presLayoutVars>
          <dgm:bulletEnabled val="1"/>
        </dgm:presLayoutVars>
      </dgm:prSet>
      <dgm:spPr/>
    </dgm:pt>
    <dgm:pt modelId="{4EFDE3DC-E46F-47CA-A7C4-9E1B411280A3}" type="pres">
      <dgm:prSet presAssocID="{CCC1B819-BAA0-4391-A599-2FEF54FB3AD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9FAC57-9A0B-409E-9433-6C29535D8893}" type="pres">
      <dgm:prSet presAssocID="{CCC1B819-BAA0-4391-A599-2FEF54FB3ADB}" presName="parentRect" presStyleLbl="alignNode1" presStyleIdx="1" presStyleCnt="8" custLinFactNeighborX="1770" custLinFactNeighborY="1219"/>
      <dgm:spPr/>
      <dgm:t>
        <a:bodyPr/>
        <a:lstStyle/>
        <a:p>
          <a:endParaRPr lang="cs-CZ"/>
        </a:p>
      </dgm:t>
    </dgm:pt>
    <dgm:pt modelId="{F435115B-48B5-42E4-8204-6915C3805E5C}" type="pres">
      <dgm:prSet presAssocID="{CCC1B819-BAA0-4391-A599-2FEF54FB3ADB}" presName="adorn" presStyleLbl="fgAccFollowNode1" presStyleIdx="1" presStyleCnt="8"/>
      <dgm:spPr/>
    </dgm:pt>
    <dgm:pt modelId="{09201223-91C1-4E8D-ACB9-130C2829BDDE}" type="pres">
      <dgm:prSet presAssocID="{6FCF8181-AAA0-443A-9B42-1CF82CD665C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E9EE34A-1DCB-45CD-A464-2DB173796367}" type="pres">
      <dgm:prSet presAssocID="{913F0DC4-81CD-44E2-B94A-5D1AD3FE14EF}" presName="compNode" presStyleCnt="0"/>
      <dgm:spPr/>
    </dgm:pt>
    <dgm:pt modelId="{85AAA10C-F976-48AC-8884-D1E2044AC14B}" type="pres">
      <dgm:prSet presAssocID="{913F0DC4-81CD-44E2-B94A-5D1AD3FE14EF}" presName="childRect" presStyleLbl="bgAcc1" presStyleIdx="2" presStyleCnt="8">
        <dgm:presLayoutVars>
          <dgm:bulletEnabled val="1"/>
        </dgm:presLayoutVars>
      </dgm:prSet>
      <dgm:spPr/>
    </dgm:pt>
    <dgm:pt modelId="{E3DE791D-F9A1-4FAC-BEA5-F16ABCA6AA7E}" type="pres">
      <dgm:prSet presAssocID="{913F0DC4-81CD-44E2-B94A-5D1AD3FE14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D31C39F-DDC0-441E-A190-27614419E724}" type="pres">
      <dgm:prSet presAssocID="{913F0DC4-81CD-44E2-B94A-5D1AD3FE14EF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0EF69097-AE44-443A-92FB-0BDC6E59C313}" type="pres">
      <dgm:prSet presAssocID="{913F0DC4-81CD-44E2-B94A-5D1AD3FE14EF}" presName="adorn" presStyleLbl="fgAccFollowNode1" presStyleIdx="2" presStyleCnt="8"/>
      <dgm:spPr/>
    </dgm:pt>
    <dgm:pt modelId="{0B5FC6B0-BF36-4874-B0DB-301A72310E6D}" type="pres">
      <dgm:prSet presAssocID="{55BDF1D0-B30C-4402-AF81-4E71DD43D7A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0FB4F95-52C1-4078-9478-7BC6F1D976C5}" type="pres">
      <dgm:prSet presAssocID="{CAC346C2-D867-449A-918F-8F4CB300D8E2}" presName="compNode" presStyleCnt="0"/>
      <dgm:spPr/>
    </dgm:pt>
    <dgm:pt modelId="{7875C39A-23FC-4673-9B58-21C595AF679B}" type="pres">
      <dgm:prSet presAssocID="{CAC346C2-D867-449A-918F-8F4CB300D8E2}" presName="childRect" presStyleLbl="bgAcc1" presStyleIdx="3" presStyleCnt="8">
        <dgm:presLayoutVars>
          <dgm:bulletEnabled val="1"/>
        </dgm:presLayoutVars>
      </dgm:prSet>
      <dgm:spPr/>
    </dgm:pt>
    <dgm:pt modelId="{BCD9146E-A56B-4663-B762-38967DE9A9AB}" type="pres">
      <dgm:prSet presAssocID="{CAC346C2-D867-449A-918F-8F4CB300D8E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A2EC65-2DFB-4EE4-AB62-DB58DC3AA60A}" type="pres">
      <dgm:prSet presAssocID="{CAC346C2-D867-449A-918F-8F4CB300D8E2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6D84FDE8-317D-4D6B-926C-8A4FB26EE197}" type="pres">
      <dgm:prSet presAssocID="{CAC346C2-D867-449A-918F-8F4CB300D8E2}" presName="adorn" presStyleLbl="fgAccFollowNode1" presStyleIdx="3" presStyleCnt="8"/>
      <dgm:spPr/>
    </dgm:pt>
    <dgm:pt modelId="{89253186-977D-44BE-9043-34C99B7FED1B}" type="pres">
      <dgm:prSet presAssocID="{F8965C45-588E-4DC5-AE54-AD69E188491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EC9CFB3D-2BF7-4B9B-B821-C918CBC1B5D7}" type="pres">
      <dgm:prSet presAssocID="{1905ABC7-81C6-4DC7-A8CD-5956BC3F045B}" presName="compNode" presStyleCnt="0"/>
      <dgm:spPr/>
    </dgm:pt>
    <dgm:pt modelId="{70AAAA0B-146C-4281-84C9-FA4919AFC0A1}" type="pres">
      <dgm:prSet presAssocID="{1905ABC7-81C6-4DC7-A8CD-5956BC3F045B}" presName="childRect" presStyleLbl="bgAcc1" presStyleIdx="4" presStyleCnt="8">
        <dgm:presLayoutVars>
          <dgm:bulletEnabled val="1"/>
        </dgm:presLayoutVars>
      </dgm:prSet>
      <dgm:spPr/>
    </dgm:pt>
    <dgm:pt modelId="{88119DCE-A30A-4011-A801-D23590CEA696}" type="pres">
      <dgm:prSet presAssocID="{1905ABC7-81C6-4DC7-A8CD-5956BC3F045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85F9BD-5582-4ABA-A9DA-98698FF0F5E7}" type="pres">
      <dgm:prSet presAssocID="{1905ABC7-81C6-4DC7-A8CD-5956BC3F045B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7613A445-3DD2-4DD7-8BA4-54B7003D6645}" type="pres">
      <dgm:prSet presAssocID="{1905ABC7-81C6-4DC7-A8CD-5956BC3F045B}" presName="adorn" presStyleLbl="fgAccFollowNode1" presStyleIdx="4" presStyleCnt="8"/>
      <dgm:spPr/>
    </dgm:pt>
    <dgm:pt modelId="{E8FE822A-213B-4ED7-BA1F-04592A4101C3}" type="pres">
      <dgm:prSet presAssocID="{8F44B94A-13AA-4DB8-B3F0-7B85B3416DFC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AB5929A-5182-4BC3-9FD0-DA195DFE3796}" type="pres">
      <dgm:prSet presAssocID="{E87BC13D-6E55-4662-B23D-987F963C68C9}" presName="compNode" presStyleCnt="0"/>
      <dgm:spPr/>
    </dgm:pt>
    <dgm:pt modelId="{B6560273-0D23-4759-9485-49384F60540F}" type="pres">
      <dgm:prSet presAssocID="{E87BC13D-6E55-4662-B23D-987F963C68C9}" presName="childRect" presStyleLbl="bgAcc1" presStyleIdx="5" presStyleCnt="8">
        <dgm:presLayoutVars>
          <dgm:bulletEnabled val="1"/>
        </dgm:presLayoutVars>
      </dgm:prSet>
      <dgm:spPr/>
    </dgm:pt>
    <dgm:pt modelId="{2FAE2468-A43C-4DEB-A2FF-0AF5BA87FC37}" type="pres">
      <dgm:prSet presAssocID="{E87BC13D-6E55-4662-B23D-987F963C68C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49DE23-44FA-4A2B-AA37-8BC663D4BB23}" type="pres">
      <dgm:prSet presAssocID="{E87BC13D-6E55-4662-B23D-987F963C68C9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1DBE70BE-F9FB-4ECE-A03E-72F3FCBC28B1}" type="pres">
      <dgm:prSet presAssocID="{E87BC13D-6E55-4662-B23D-987F963C68C9}" presName="adorn" presStyleLbl="fgAccFollowNode1" presStyleIdx="5" presStyleCnt="8"/>
      <dgm:spPr/>
    </dgm:pt>
    <dgm:pt modelId="{3F3090E6-B5A1-474B-A7E5-40446B3954D7}" type="pres">
      <dgm:prSet presAssocID="{0C1F5E75-FA5B-4AD5-BBAB-09BE11B5692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75A27A7-16C2-4751-8446-C354C00F737E}" type="pres">
      <dgm:prSet presAssocID="{A39E7C50-871A-42AA-9DBA-6CF3639D7EF9}" presName="compNode" presStyleCnt="0"/>
      <dgm:spPr/>
    </dgm:pt>
    <dgm:pt modelId="{3A50C7AE-C5D9-4E60-A6B0-1050EA4D9C98}" type="pres">
      <dgm:prSet presAssocID="{A39E7C50-871A-42AA-9DBA-6CF3639D7EF9}" presName="childRect" presStyleLbl="bgAcc1" presStyleIdx="6" presStyleCnt="8">
        <dgm:presLayoutVars>
          <dgm:bulletEnabled val="1"/>
        </dgm:presLayoutVars>
      </dgm:prSet>
      <dgm:spPr/>
    </dgm:pt>
    <dgm:pt modelId="{0A0E7AE7-AD69-4775-B2F8-598964335F5F}" type="pres">
      <dgm:prSet presAssocID="{A39E7C50-871A-42AA-9DBA-6CF3639D7EF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FA4B2E-4364-4C3A-B2AC-81AD008C0BB6}" type="pres">
      <dgm:prSet presAssocID="{A39E7C50-871A-42AA-9DBA-6CF3639D7EF9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4044C5DD-EAD7-4FCE-BAAC-040E0718A536}" type="pres">
      <dgm:prSet presAssocID="{A39E7C50-871A-42AA-9DBA-6CF3639D7EF9}" presName="adorn" presStyleLbl="fgAccFollowNode1" presStyleIdx="6" presStyleCnt="8"/>
      <dgm:spPr/>
    </dgm:pt>
    <dgm:pt modelId="{0DD7B3CA-39A6-40AA-B114-0F22E6741AC5}" type="pres">
      <dgm:prSet presAssocID="{9165D02A-5BCE-4308-9A5C-C951EB9A2BA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61C7152-E3F3-4B8B-A76E-75EC694A60C1}" type="pres">
      <dgm:prSet presAssocID="{E5BB6739-1737-4A5A-98A3-9BB557E972E5}" presName="compNode" presStyleCnt="0"/>
      <dgm:spPr/>
    </dgm:pt>
    <dgm:pt modelId="{3E3E6648-ECE9-41E7-9F1F-0EF8CE523306}" type="pres">
      <dgm:prSet presAssocID="{E5BB6739-1737-4A5A-98A3-9BB557E972E5}" presName="childRect" presStyleLbl="bgAcc1" presStyleIdx="7" presStyleCnt="8">
        <dgm:presLayoutVars>
          <dgm:bulletEnabled val="1"/>
        </dgm:presLayoutVars>
      </dgm:prSet>
      <dgm:spPr/>
    </dgm:pt>
    <dgm:pt modelId="{1C037E04-AA04-4FF0-A763-252E7DF13C41}" type="pres">
      <dgm:prSet presAssocID="{E5BB6739-1737-4A5A-98A3-9BB557E972E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58595F-FC04-4236-96EB-B80932E1C997}" type="pres">
      <dgm:prSet presAssocID="{E5BB6739-1737-4A5A-98A3-9BB557E972E5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9B1FD8E9-DDCA-4C7E-9F43-6BD40A7A6472}" type="pres">
      <dgm:prSet presAssocID="{E5BB6739-1737-4A5A-98A3-9BB557E972E5}" presName="adorn" presStyleLbl="fgAccFollowNode1" presStyleIdx="7" presStyleCnt="8"/>
      <dgm:spPr/>
    </dgm:pt>
  </dgm:ptLst>
  <dgm:cxnLst>
    <dgm:cxn modelId="{0F53E42B-27D5-4322-A805-82014D89CEC9}" type="presOf" srcId="{E5BB6739-1737-4A5A-98A3-9BB557E972E5}" destId="{A658595F-FC04-4236-96EB-B80932E1C997}" srcOrd="1" destOrd="0" presId="urn:microsoft.com/office/officeart/2005/8/layout/bList2#1"/>
    <dgm:cxn modelId="{EFCC4E6F-E518-4D74-9A3E-C7ABFB8A70F4}" type="presOf" srcId="{913F0DC4-81CD-44E2-B94A-5D1AD3FE14EF}" destId="{E3DE791D-F9A1-4FAC-BEA5-F16ABCA6AA7E}" srcOrd="0" destOrd="0" presId="urn:microsoft.com/office/officeart/2005/8/layout/bList2#1"/>
    <dgm:cxn modelId="{85D81A17-A3B0-4C3E-9572-FD713B02C299}" type="presOf" srcId="{E5BB6739-1737-4A5A-98A3-9BB557E972E5}" destId="{1C037E04-AA04-4FF0-A763-252E7DF13C41}" srcOrd="0" destOrd="0" presId="urn:microsoft.com/office/officeart/2005/8/layout/bList2#1"/>
    <dgm:cxn modelId="{75E16076-6F8F-4697-8686-AEEF86AEE848}" srcId="{23334FE6-BCF4-4B59-A0EC-77185CBF0040}" destId="{913F0DC4-81CD-44E2-B94A-5D1AD3FE14EF}" srcOrd="2" destOrd="0" parTransId="{DD6FC308-6323-4AE4-A5EC-69679CA1DCE3}" sibTransId="{55BDF1D0-B30C-4402-AF81-4E71DD43D7AB}"/>
    <dgm:cxn modelId="{4A6F4079-465B-4F67-AC2A-E25FDD4B5C64}" type="presOf" srcId="{55BDF1D0-B30C-4402-AF81-4E71DD43D7AB}" destId="{0B5FC6B0-BF36-4874-B0DB-301A72310E6D}" srcOrd="0" destOrd="0" presId="urn:microsoft.com/office/officeart/2005/8/layout/bList2#1"/>
    <dgm:cxn modelId="{69EB900E-5C63-4924-9B57-8464CBEBC51D}" type="presOf" srcId="{23334FE6-BCF4-4B59-A0EC-77185CBF0040}" destId="{78DFD2A0-C90E-43FC-9885-930ADCD4AC5F}" srcOrd="0" destOrd="0" presId="urn:microsoft.com/office/officeart/2005/8/layout/bList2#1"/>
    <dgm:cxn modelId="{89DDF7F3-6EFB-4A28-A35D-2F4996A4866F}" type="presOf" srcId="{29A4593B-9342-4C47-9732-F9D9FBACDA99}" destId="{239AD20D-5688-49C7-B92C-970C5D3E04E9}" srcOrd="0" destOrd="0" presId="urn:microsoft.com/office/officeart/2005/8/layout/bList2#1"/>
    <dgm:cxn modelId="{AD7F4B1E-56AB-4C15-9CD0-E6E27E5EB37C}" type="presOf" srcId="{A39E7C50-871A-42AA-9DBA-6CF3639D7EF9}" destId="{0A0E7AE7-AD69-4775-B2F8-598964335F5F}" srcOrd="0" destOrd="0" presId="urn:microsoft.com/office/officeart/2005/8/layout/bList2#1"/>
    <dgm:cxn modelId="{C29356F3-D8E5-4084-AA54-9686811D7A4F}" type="presOf" srcId="{F8965C45-588E-4DC5-AE54-AD69E1884919}" destId="{89253186-977D-44BE-9043-34C99B7FED1B}" srcOrd="0" destOrd="0" presId="urn:microsoft.com/office/officeart/2005/8/layout/bList2#1"/>
    <dgm:cxn modelId="{7050A0ED-D6D4-45FE-B547-FF7A9F76BA53}" type="presOf" srcId="{1905ABC7-81C6-4DC7-A8CD-5956BC3F045B}" destId="{5485F9BD-5582-4ABA-A9DA-98698FF0F5E7}" srcOrd="1" destOrd="0" presId="urn:microsoft.com/office/officeart/2005/8/layout/bList2#1"/>
    <dgm:cxn modelId="{8360C925-032F-40DE-AFF7-5D273EF1D04E}" srcId="{23334FE6-BCF4-4B59-A0EC-77185CBF0040}" destId="{E87BC13D-6E55-4662-B23D-987F963C68C9}" srcOrd="5" destOrd="0" parTransId="{28D4BD11-BF30-4390-979D-088FF27DDB81}" sibTransId="{0C1F5E75-FA5B-4AD5-BBAB-09BE11B56922}"/>
    <dgm:cxn modelId="{06FEF594-3ADA-4F6E-9466-B74F57C72F20}" type="presOf" srcId="{9165D02A-5BCE-4308-9A5C-C951EB9A2BA2}" destId="{0DD7B3CA-39A6-40AA-B114-0F22E6741AC5}" srcOrd="0" destOrd="0" presId="urn:microsoft.com/office/officeart/2005/8/layout/bList2#1"/>
    <dgm:cxn modelId="{7D21F22D-9208-499B-A3B5-04A6D840E06D}" srcId="{23334FE6-BCF4-4B59-A0EC-77185CBF0040}" destId="{E5BB6739-1737-4A5A-98A3-9BB557E972E5}" srcOrd="7" destOrd="0" parTransId="{8CCBC2D9-E228-450A-B0FD-B9CCABD282BE}" sibTransId="{5686F000-DF66-45C5-963E-AC098CA732A3}"/>
    <dgm:cxn modelId="{5C9ED8DC-30EF-47CA-A7A9-339660F58731}" srcId="{23334FE6-BCF4-4B59-A0EC-77185CBF0040}" destId="{CCC1B819-BAA0-4391-A599-2FEF54FB3ADB}" srcOrd="1" destOrd="0" parTransId="{C4B35BF0-D5DD-45B3-9C18-A2EC00A647B9}" sibTransId="{6FCF8181-AAA0-443A-9B42-1CF82CD665C0}"/>
    <dgm:cxn modelId="{66841DBC-D783-44D1-937C-DA1E3C7C4C22}" srcId="{23334FE6-BCF4-4B59-A0EC-77185CBF0040}" destId="{CAC346C2-D867-449A-918F-8F4CB300D8E2}" srcOrd="3" destOrd="0" parTransId="{13DD8DC0-AD54-4C87-95A6-37FCD57AB568}" sibTransId="{F8965C45-588E-4DC5-AE54-AD69E1884919}"/>
    <dgm:cxn modelId="{977E95D5-5FFC-42CF-A02C-4597C3ADD506}" srcId="{23334FE6-BCF4-4B59-A0EC-77185CBF0040}" destId="{1905ABC7-81C6-4DC7-A8CD-5956BC3F045B}" srcOrd="4" destOrd="0" parTransId="{A693025A-B070-46AB-9477-35BF573E4618}" sibTransId="{8F44B94A-13AA-4DB8-B3F0-7B85B3416DFC}"/>
    <dgm:cxn modelId="{424A6366-B671-49D7-AF45-AF6DE62DAF9B}" type="presOf" srcId="{BE6F05B6-91A8-4833-A877-60F66DF6F637}" destId="{E9E9492C-D27A-4067-A759-04ED5DA2C482}" srcOrd="0" destOrd="0" presId="urn:microsoft.com/office/officeart/2005/8/layout/bList2#1"/>
    <dgm:cxn modelId="{159ADC82-9F8A-40AD-8B67-5FEDDE11FAC9}" type="presOf" srcId="{CAC346C2-D867-449A-918F-8F4CB300D8E2}" destId="{ADA2EC65-2DFB-4EE4-AB62-DB58DC3AA60A}" srcOrd="1" destOrd="0" presId="urn:microsoft.com/office/officeart/2005/8/layout/bList2#1"/>
    <dgm:cxn modelId="{58E598AC-F509-4A3A-822A-96E6CA8BDE3B}" type="presOf" srcId="{E87BC13D-6E55-4662-B23D-987F963C68C9}" destId="{DC49DE23-44FA-4A2B-AA37-8BC663D4BB23}" srcOrd="1" destOrd="0" presId="urn:microsoft.com/office/officeart/2005/8/layout/bList2#1"/>
    <dgm:cxn modelId="{ACB81C29-003E-4160-ACF7-DEF625793E48}" type="presOf" srcId="{BE6F05B6-91A8-4833-A877-60F66DF6F637}" destId="{FA51B453-12DB-47A5-ABB1-60FEAEDCDD58}" srcOrd="1" destOrd="0" presId="urn:microsoft.com/office/officeart/2005/8/layout/bList2#1"/>
    <dgm:cxn modelId="{7B1294C8-1CF1-400C-9DB4-86A5E892D3CD}" type="presOf" srcId="{CCC1B819-BAA0-4391-A599-2FEF54FB3ADB}" destId="{549FAC57-9A0B-409E-9433-6C29535D8893}" srcOrd="1" destOrd="0" presId="urn:microsoft.com/office/officeart/2005/8/layout/bList2#1"/>
    <dgm:cxn modelId="{0F031840-B542-4439-A8A3-5C3C6EC03028}" type="presOf" srcId="{6FCF8181-AAA0-443A-9B42-1CF82CD665C0}" destId="{09201223-91C1-4E8D-ACB9-130C2829BDDE}" srcOrd="0" destOrd="0" presId="urn:microsoft.com/office/officeart/2005/8/layout/bList2#1"/>
    <dgm:cxn modelId="{85BDEC8F-5DEE-46A4-9888-109672A0E4C6}" type="presOf" srcId="{CCC1B819-BAA0-4391-A599-2FEF54FB3ADB}" destId="{4EFDE3DC-E46F-47CA-A7C4-9E1B411280A3}" srcOrd="0" destOrd="0" presId="urn:microsoft.com/office/officeart/2005/8/layout/bList2#1"/>
    <dgm:cxn modelId="{5CDD0146-0A64-4C15-8F65-7BAA9306A144}" type="presOf" srcId="{E87BC13D-6E55-4662-B23D-987F963C68C9}" destId="{2FAE2468-A43C-4DEB-A2FF-0AF5BA87FC37}" srcOrd="0" destOrd="0" presId="urn:microsoft.com/office/officeart/2005/8/layout/bList2#1"/>
    <dgm:cxn modelId="{75F533D1-4096-4867-867D-7DAE9F9997AB}" type="presOf" srcId="{1905ABC7-81C6-4DC7-A8CD-5956BC3F045B}" destId="{88119DCE-A30A-4011-A801-D23590CEA696}" srcOrd="0" destOrd="0" presId="urn:microsoft.com/office/officeart/2005/8/layout/bList2#1"/>
    <dgm:cxn modelId="{84ACBDD7-F2CC-4F71-BAC8-D0D848058B42}" srcId="{23334FE6-BCF4-4B59-A0EC-77185CBF0040}" destId="{A39E7C50-871A-42AA-9DBA-6CF3639D7EF9}" srcOrd="6" destOrd="0" parTransId="{16A78012-E2DE-431E-9FD4-9C4849965712}" sibTransId="{9165D02A-5BCE-4308-9A5C-C951EB9A2BA2}"/>
    <dgm:cxn modelId="{C644ABED-2FF7-4729-BAA8-BACE8CE8B1B4}" type="presOf" srcId="{0C1F5E75-FA5B-4AD5-BBAB-09BE11B56922}" destId="{3F3090E6-B5A1-474B-A7E5-40446B3954D7}" srcOrd="0" destOrd="0" presId="urn:microsoft.com/office/officeart/2005/8/layout/bList2#1"/>
    <dgm:cxn modelId="{68E0AA42-40D1-4E03-A676-84B714B2A2AB}" srcId="{23334FE6-BCF4-4B59-A0EC-77185CBF0040}" destId="{BE6F05B6-91A8-4833-A877-60F66DF6F637}" srcOrd="0" destOrd="0" parTransId="{E1A26CFE-8A4F-4676-AAB2-562A597E88E4}" sibTransId="{29A4593B-9342-4C47-9732-F9D9FBACDA99}"/>
    <dgm:cxn modelId="{90920064-4827-492E-A57E-581AEF7FD73E}" type="presOf" srcId="{8F44B94A-13AA-4DB8-B3F0-7B85B3416DFC}" destId="{E8FE822A-213B-4ED7-BA1F-04592A4101C3}" srcOrd="0" destOrd="0" presId="urn:microsoft.com/office/officeart/2005/8/layout/bList2#1"/>
    <dgm:cxn modelId="{31BAD8D6-5EB4-4754-8143-99F2ED546BE0}" type="presOf" srcId="{913F0DC4-81CD-44E2-B94A-5D1AD3FE14EF}" destId="{3D31C39F-DDC0-441E-A190-27614419E724}" srcOrd="1" destOrd="0" presId="urn:microsoft.com/office/officeart/2005/8/layout/bList2#1"/>
    <dgm:cxn modelId="{6AE16074-4078-4F69-8512-257F9A11EDE5}" type="presOf" srcId="{CAC346C2-D867-449A-918F-8F4CB300D8E2}" destId="{BCD9146E-A56B-4663-B762-38967DE9A9AB}" srcOrd="0" destOrd="0" presId="urn:microsoft.com/office/officeart/2005/8/layout/bList2#1"/>
    <dgm:cxn modelId="{70821047-DE34-402B-9B53-68CC3953C7AF}" type="presOf" srcId="{A39E7C50-871A-42AA-9DBA-6CF3639D7EF9}" destId="{86FA4B2E-4364-4C3A-B2AC-81AD008C0BB6}" srcOrd="1" destOrd="0" presId="urn:microsoft.com/office/officeart/2005/8/layout/bList2#1"/>
    <dgm:cxn modelId="{3E7C0AA9-2DE7-4361-90FE-2F033FE60C43}" type="presParOf" srcId="{78DFD2A0-C90E-43FC-9885-930ADCD4AC5F}" destId="{568DA052-6C90-42ED-9089-D4840BDC48CF}" srcOrd="0" destOrd="0" presId="urn:microsoft.com/office/officeart/2005/8/layout/bList2#1"/>
    <dgm:cxn modelId="{A0F09708-3734-4F7C-96FB-C8E4098C3411}" type="presParOf" srcId="{568DA052-6C90-42ED-9089-D4840BDC48CF}" destId="{C6D29A26-92EC-470B-BE5C-D4DF9DD10EAD}" srcOrd="0" destOrd="0" presId="urn:microsoft.com/office/officeart/2005/8/layout/bList2#1"/>
    <dgm:cxn modelId="{A5B368F7-734F-4A94-B77B-4F63F31A3049}" type="presParOf" srcId="{568DA052-6C90-42ED-9089-D4840BDC48CF}" destId="{E9E9492C-D27A-4067-A759-04ED5DA2C482}" srcOrd="1" destOrd="0" presId="urn:microsoft.com/office/officeart/2005/8/layout/bList2#1"/>
    <dgm:cxn modelId="{5FA0987C-DA8D-4141-9B0E-09DE25E7FFCB}" type="presParOf" srcId="{568DA052-6C90-42ED-9089-D4840BDC48CF}" destId="{FA51B453-12DB-47A5-ABB1-60FEAEDCDD58}" srcOrd="2" destOrd="0" presId="urn:microsoft.com/office/officeart/2005/8/layout/bList2#1"/>
    <dgm:cxn modelId="{1716B694-E804-4736-B966-849F677C1486}" type="presParOf" srcId="{568DA052-6C90-42ED-9089-D4840BDC48CF}" destId="{30A6162B-E44A-4C01-B50D-F88E3E711E0D}" srcOrd="3" destOrd="0" presId="urn:microsoft.com/office/officeart/2005/8/layout/bList2#1"/>
    <dgm:cxn modelId="{4D3FE3A0-4353-42E6-971E-97ED02664799}" type="presParOf" srcId="{78DFD2A0-C90E-43FC-9885-930ADCD4AC5F}" destId="{239AD20D-5688-49C7-B92C-970C5D3E04E9}" srcOrd="1" destOrd="0" presId="urn:microsoft.com/office/officeart/2005/8/layout/bList2#1"/>
    <dgm:cxn modelId="{7BFD6081-7A86-48AB-A97F-7EB49166E2E6}" type="presParOf" srcId="{78DFD2A0-C90E-43FC-9885-930ADCD4AC5F}" destId="{160C0235-5B1A-47F0-84D8-A1F4DCD49581}" srcOrd="2" destOrd="0" presId="urn:microsoft.com/office/officeart/2005/8/layout/bList2#1"/>
    <dgm:cxn modelId="{67A8C13C-844E-4B91-B875-9C4C6414BB4A}" type="presParOf" srcId="{160C0235-5B1A-47F0-84D8-A1F4DCD49581}" destId="{F346EC36-1704-4DBF-AF6C-90DAA17298C3}" srcOrd="0" destOrd="0" presId="urn:microsoft.com/office/officeart/2005/8/layout/bList2#1"/>
    <dgm:cxn modelId="{74E04D9E-9720-4E3B-AA23-58C46A0ACA5A}" type="presParOf" srcId="{160C0235-5B1A-47F0-84D8-A1F4DCD49581}" destId="{4EFDE3DC-E46F-47CA-A7C4-9E1B411280A3}" srcOrd="1" destOrd="0" presId="urn:microsoft.com/office/officeart/2005/8/layout/bList2#1"/>
    <dgm:cxn modelId="{EDFA2D33-58F3-424E-BDBC-881B7D826A48}" type="presParOf" srcId="{160C0235-5B1A-47F0-84D8-A1F4DCD49581}" destId="{549FAC57-9A0B-409E-9433-6C29535D8893}" srcOrd="2" destOrd="0" presId="urn:microsoft.com/office/officeart/2005/8/layout/bList2#1"/>
    <dgm:cxn modelId="{8BA6E97F-5ECB-413B-BC97-2D71D9C672F9}" type="presParOf" srcId="{160C0235-5B1A-47F0-84D8-A1F4DCD49581}" destId="{F435115B-48B5-42E4-8204-6915C3805E5C}" srcOrd="3" destOrd="0" presId="urn:microsoft.com/office/officeart/2005/8/layout/bList2#1"/>
    <dgm:cxn modelId="{96427432-F662-41A6-83F9-7F2B192DFC16}" type="presParOf" srcId="{78DFD2A0-C90E-43FC-9885-930ADCD4AC5F}" destId="{09201223-91C1-4E8D-ACB9-130C2829BDDE}" srcOrd="3" destOrd="0" presId="urn:microsoft.com/office/officeart/2005/8/layout/bList2#1"/>
    <dgm:cxn modelId="{DEFB60B6-068C-4225-A11C-CF312A44D926}" type="presParOf" srcId="{78DFD2A0-C90E-43FC-9885-930ADCD4AC5F}" destId="{FE9EE34A-1DCB-45CD-A464-2DB173796367}" srcOrd="4" destOrd="0" presId="urn:microsoft.com/office/officeart/2005/8/layout/bList2#1"/>
    <dgm:cxn modelId="{91EF4C71-EE8C-4860-B2E4-9C8977105222}" type="presParOf" srcId="{FE9EE34A-1DCB-45CD-A464-2DB173796367}" destId="{85AAA10C-F976-48AC-8884-D1E2044AC14B}" srcOrd="0" destOrd="0" presId="urn:microsoft.com/office/officeart/2005/8/layout/bList2#1"/>
    <dgm:cxn modelId="{6244D24F-ED11-459F-BEC6-8A3726421A2F}" type="presParOf" srcId="{FE9EE34A-1DCB-45CD-A464-2DB173796367}" destId="{E3DE791D-F9A1-4FAC-BEA5-F16ABCA6AA7E}" srcOrd="1" destOrd="0" presId="urn:microsoft.com/office/officeart/2005/8/layout/bList2#1"/>
    <dgm:cxn modelId="{8B7BEEF0-AC96-49FA-9ACB-E65CF60F130E}" type="presParOf" srcId="{FE9EE34A-1DCB-45CD-A464-2DB173796367}" destId="{3D31C39F-DDC0-441E-A190-27614419E724}" srcOrd="2" destOrd="0" presId="urn:microsoft.com/office/officeart/2005/8/layout/bList2#1"/>
    <dgm:cxn modelId="{5EA2436B-FEC9-4A7A-8EE2-F4DF21345A42}" type="presParOf" srcId="{FE9EE34A-1DCB-45CD-A464-2DB173796367}" destId="{0EF69097-AE44-443A-92FB-0BDC6E59C313}" srcOrd="3" destOrd="0" presId="urn:microsoft.com/office/officeart/2005/8/layout/bList2#1"/>
    <dgm:cxn modelId="{0443E84B-3F81-49B1-91A9-E45916774D82}" type="presParOf" srcId="{78DFD2A0-C90E-43FC-9885-930ADCD4AC5F}" destId="{0B5FC6B0-BF36-4874-B0DB-301A72310E6D}" srcOrd="5" destOrd="0" presId="urn:microsoft.com/office/officeart/2005/8/layout/bList2#1"/>
    <dgm:cxn modelId="{75661692-7E2A-4EC9-B5A3-ADDC20826F4D}" type="presParOf" srcId="{78DFD2A0-C90E-43FC-9885-930ADCD4AC5F}" destId="{50FB4F95-52C1-4078-9478-7BC6F1D976C5}" srcOrd="6" destOrd="0" presId="urn:microsoft.com/office/officeart/2005/8/layout/bList2#1"/>
    <dgm:cxn modelId="{DAD162A2-4FD7-4477-BA3B-0E0AD99A64E3}" type="presParOf" srcId="{50FB4F95-52C1-4078-9478-7BC6F1D976C5}" destId="{7875C39A-23FC-4673-9B58-21C595AF679B}" srcOrd="0" destOrd="0" presId="urn:microsoft.com/office/officeart/2005/8/layout/bList2#1"/>
    <dgm:cxn modelId="{96BF0AD8-2723-4A14-94CE-69696C4B7F87}" type="presParOf" srcId="{50FB4F95-52C1-4078-9478-7BC6F1D976C5}" destId="{BCD9146E-A56B-4663-B762-38967DE9A9AB}" srcOrd="1" destOrd="0" presId="urn:microsoft.com/office/officeart/2005/8/layout/bList2#1"/>
    <dgm:cxn modelId="{4C49A3FE-0714-4CBF-821E-95431E376AA7}" type="presParOf" srcId="{50FB4F95-52C1-4078-9478-7BC6F1D976C5}" destId="{ADA2EC65-2DFB-4EE4-AB62-DB58DC3AA60A}" srcOrd="2" destOrd="0" presId="urn:microsoft.com/office/officeart/2005/8/layout/bList2#1"/>
    <dgm:cxn modelId="{5798E96A-BD5D-469E-BD3B-C3764FBA26C4}" type="presParOf" srcId="{50FB4F95-52C1-4078-9478-7BC6F1D976C5}" destId="{6D84FDE8-317D-4D6B-926C-8A4FB26EE197}" srcOrd="3" destOrd="0" presId="urn:microsoft.com/office/officeart/2005/8/layout/bList2#1"/>
    <dgm:cxn modelId="{CD338E90-089F-4794-B9BB-360ED455ABB5}" type="presParOf" srcId="{78DFD2A0-C90E-43FC-9885-930ADCD4AC5F}" destId="{89253186-977D-44BE-9043-34C99B7FED1B}" srcOrd="7" destOrd="0" presId="urn:microsoft.com/office/officeart/2005/8/layout/bList2#1"/>
    <dgm:cxn modelId="{A7D5F4B7-EFD4-42E3-AFD3-3FDAE594FBF4}" type="presParOf" srcId="{78DFD2A0-C90E-43FC-9885-930ADCD4AC5F}" destId="{EC9CFB3D-2BF7-4B9B-B821-C918CBC1B5D7}" srcOrd="8" destOrd="0" presId="urn:microsoft.com/office/officeart/2005/8/layout/bList2#1"/>
    <dgm:cxn modelId="{26E3281A-7EF0-4BBB-82A2-FABD9146D59A}" type="presParOf" srcId="{EC9CFB3D-2BF7-4B9B-B821-C918CBC1B5D7}" destId="{70AAAA0B-146C-4281-84C9-FA4919AFC0A1}" srcOrd="0" destOrd="0" presId="urn:microsoft.com/office/officeart/2005/8/layout/bList2#1"/>
    <dgm:cxn modelId="{084D0049-6186-471C-88B7-0494FD6C5DC4}" type="presParOf" srcId="{EC9CFB3D-2BF7-4B9B-B821-C918CBC1B5D7}" destId="{88119DCE-A30A-4011-A801-D23590CEA696}" srcOrd="1" destOrd="0" presId="urn:microsoft.com/office/officeart/2005/8/layout/bList2#1"/>
    <dgm:cxn modelId="{94EBF290-3C61-4827-B1BA-1CF8A6FE27A1}" type="presParOf" srcId="{EC9CFB3D-2BF7-4B9B-B821-C918CBC1B5D7}" destId="{5485F9BD-5582-4ABA-A9DA-98698FF0F5E7}" srcOrd="2" destOrd="0" presId="urn:microsoft.com/office/officeart/2005/8/layout/bList2#1"/>
    <dgm:cxn modelId="{2D8F74B6-4AE5-4824-9DC5-F83930E25420}" type="presParOf" srcId="{EC9CFB3D-2BF7-4B9B-B821-C918CBC1B5D7}" destId="{7613A445-3DD2-4DD7-8BA4-54B7003D6645}" srcOrd="3" destOrd="0" presId="urn:microsoft.com/office/officeart/2005/8/layout/bList2#1"/>
    <dgm:cxn modelId="{2177AA19-8D6B-452E-8001-7BA23D7DE8EA}" type="presParOf" srcId="{78DFD2A0-C90E-43FC-9885-930ADCD4AC5F}" destId="{E8FE822A-213B-4ED7-BA1F-04592A4101C3}" srcOrd="9" destOrd="0" presId="urn:microsoft.com/office/officeart/2005/8/layout/bList2#1"/>
    <dgm:cxn modelId="{CC240C0B-94F4-4C73-953F-2F035554DF71}" type="presParOf" srcId="{78DFD2A0-C90E-43FC-9885-930ADCD4AC5F}" destId="{8AB5929A-5182-4BC3-9FD0-DA195DFE3796}" srcOrd="10" destOrd="0" presId="urn:microsoft.com/office/officeart/2005/8/layout/bList2#1"/>
    <dgm:cxn modelId="{12FD7359-4EA7-4239-B76D-B39B39F52397}" type="presParOf" srcId="{8AB5929A-5182-4BC3-9FD0-DA195DFE3796}" destId="{B6560273-0D23-4759-9485-49384F60540F}" srcOrd="0" destOrd="0" presId="urn:microsoft.com/office/officeart/2005/8/layout/bList2#1"/>
    <dgm:cxn modelId="{817BC2EF-6B30-48CD-ADD2-56FD94DF9085}" type="presParOf" srcId="{8AB5929A-5182-4BC3-9FD0-DA195DFE3796}" destId="{2FAE2468-A43C-4DEB-A2FF-0AF5BA87FC37}" srcOrd="1" destOrd="0" presId="urn:microsoft.com/office/officeart/2005/8/layout/bList2#1"/>
    <dgm:cxn modelId="{B9F7579A-3E38-46A7-A34F-4F913047C480}" type="presParOf" srcId="{8AB5929A-5182-4BC3-9FD0-DA195DFE3796}" destId="{DC49DE23-44FA-4A2B-AA37-8BC663D4BB23}" srcOrd="2" destOrd="0" presId="urn:microsoft.com/office/officeart/2005/8/layout/bList2#1"/>
    <dgm:cxn modelId="{CB972AAE-1064-4E38-A8A9-B6AAD0E7DB3D}" type="presParOf" srcId="{8AB5929A-5182-4BC3-9FD0-DA195DFE3796}" destId="{1DBE70BE-F9FB-4ECE-A03E-72F3FCBC28B1}" srcOrd="3" destOrd="0" presId="urn:microsoft.com/office/officeart/2005/8/layout/bList2#1"/>
    <dgm:cxn modelId="{16AD3595-A605-472B-B640-63834E3D4A51}" type="presParOf" srcId="{78DFD2A0-C90E-43FC-9885-930ADCD4AC5F}" destId="{3F3090E6-B5A1-474B-A7E5-40446B3954D7}" srcOrd="11" destOrd="0" presId="urn:microsoft.com/office/officeart/2005/8/layout/bList2#1"/>
    <dgm:cxn modelId="{586B447E-77D6-4412-911D-239AF7265A8E}" type="presParOf" srcId="{78DFD2A0-C90E-43FC-9885-930ADCD4AC5F}" destId="{075A27A7-16C2-4751-8446-C354C00F737E}" srcOrd="12" destOrd="0" presId="urn:microsoft.com/office/officeart/2005/8/layout/bList2#1"/>
    <dgm:cxn modelId="{DBC31EB5-6525-4031-B3A8-EAD1608F6CD7}" type="presParOf" srcId="{075A27A7-16C2-4751-8446-C354C00F737E}" destId="{3A50C7AE-C5D9-4E60-A6B0-1050EA4D9C98}" srcOrd="0" destOrd="0" presId="urn:microsoft.com/office/officeart/2005/8/layout/bList2#1"/>
    <dgm:cxn modelId="{B43E6919-F95F-4CC9-815C-8D6A3CD1FC32}" type="presParOf" srcId="{075A27A7-16C2-4751-8446-C354C00F737E}" destId="{0A0E7AE7-AD69-4775-B2F8-598964335F5F}" srcOrd="1" destOrd="0" presId="urn:microsoft.com/office/officeart/2005/8/layout/bList2#1"/>
    <dgm:cxn modelId="{A69A4D25-30C5-4660-B055-FB8BA4AC7E91}" type="presParOf" srcId="{075A27A7-16C2-4751-8446-C354C00F737E}" destId="{86FA4B2E-4364-4C3A-B2AC-81AD008C0BB6}" srcOrd="2" destOrd="0" presId="urn:microsoft.com/office/officeart/2005/8/layout/bList2#1"/>
    <dgm:cxn modelId="{CF1DD0B1-4797-413F-8FD6-07C92040B9EA}" type="presParOf" srcId="{075A27A7-16C2-4751-8446-C354C00F737E}" destId="{4044C5DD-EAD7-4FCE-BAAC-040E0718A536}" srcOrd="3" destOrd="0" presId="urn:microsoft.com/office/officeart/2005/8/layout/bList2#1"/>
    <dgm:cxn modelId="{675983A0-6139-4425-A68E-E4C4ED718FB4}" type="presParOf" srcId="{78DFD2A0-C90E-43FC-9885-930ADCD4AC5F}" destId="{0DD7B3CA-39A6-40AA-B114-0F22E6741AC5}" srcOrd="13" destOrd="0" presId="urn:microsoft.com/office/officeart/2005/8/layout/bList2#1"/>
    <dgm:cxn modelId="{3D76CA4F-70FD-4AE3-9690-7D7680A0CAE2}" type="presParOf" srcId="{78DFD2A0-C90E-43FC-9885-930ADCD4AC5F}" destId="{761C7152-E3F3-4B8B-A76E-75EC694A60C1}" srcOrd="14" destOrd="0" presId="urn:microsoft.com/office/officeart/2005/8/layout/bList2#1"/>
    <dgm:cxn modelId="{F5BD7ACE-8EBF-4E82-9821-E0CA3CF18CED}" type="presParOf" srcId="{761C7152-E3F3-4B8B-A76E-75EC694A60C1}" destId="{3E3E6648-ECE9-41E7-9F1F-0EF8CE523306}" srcOrd="0" destOrd="0" presId="urn:microsoft.com/office/officeart/2005/8/layout/bList2#1"/>
    <dgm:cxn modelId="{4F9AFDA9-4FE5-4749-9420-3951431349A1}" type="presParOf" srcId="{761C7152-E3F3-4B8B-A76E-75EC694A60C1}" destId="{1C037E04-AA04-4FF0-A763-252E7DF13C41}" srcOrd="1" destOrd="0" presId="urn:microsoft.com/office/officeart/2005/8/layout/bList2#1"/>
    <dgm:cxn modelId="{BB10A78C-BE30-4186-AD05-CFF46FB172DE}" type="presParOf" srcId="{761C7152-E3F3-4B8B-A76E-75EC694A60C1}" destId="{A658595F-FC04-4236-96EB-B80932E1C997}" srcOrd="2" destOrd="0" presId="urn:microsoft.com/office/officeart/2005/8/layout/bList2#1"/>
    <dgm:cxn modelId="{4A4F6C64-F81D-41E5-A301-68EE54EB9C07}" type="presParOf" srcId="{761C7152-E3F3-4B8B-A76E-75EC694A60C1}" destId="{9B1FD8E9-DDCA-4C7E-9F43-6BD40A7A6472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334FE6-BCF4-4B59-A0EC-77185CBF0040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BE6F05B6-91A8-4833-A877-60F66DF6F637}">
      <dgm:prSet phldrT="[Text]"/>
      <dgm:spPr/>
      <dgm:t>
        <a:bodyPr/>
        <a:lstStyle/>
        <a:p>
          <a:endParaRPr lang="cs-CZ" dirty="0"/>
        </a:p>
      </dgm:t>
    </dgm:pt>
    <dgm:pt modelId="{E1A26CFE-8A4F-4676-AAB2-562A597E88E4}" type="parTrans" cxnId="{68E0AA42-40D1-4E03-A676-84B714B2A2AB}">
      <dgm:prSet/>
      <dgm:spPr/>
      <dgm:t>
        <a:bodyPr/>
        <a:lstStyle/>
        <a:p>
          <a:endParaRPr lang="cs-CZ"/>
        </a:p>
      </dgm:t>
    </dgm:pt>
    <dgm:pt modelId="{29A4593B-9342-4C47-9732-F9D9FBACDA99}" type="sibTrans" cxnId="{68E0AA42-40D1-4E03-A676-84B714B2A2AB}">
      <dgm:prSet/>
      <dgm:spPr/>
      <dgm:t>
        <a:bodyPr/>
        <a:lstStyle/>
        <a:p>
          <a:endParaRPr lang="cs-CZ"/>
        </a:p>
      </dgm:t>
    </dgm:pt>
    <dgm:pt modelId="{A39E7C50-871A-42AA-9DBA-6CF3639D7EF9}">
      <dgm:prSet phldrT="[Text]"/>
      <dgm:spPr/>
      <dgm:t>
        <a:bodyPr/>
        <a:lstStyle/>
        <a:p>
          <a:endParaRPr lang="cs-CZ" dirty="0"/>
        </a:p>
      </dgm:t>
    </dgm:pt>
    <dgm:pt modelId="{16A78012-E2DE-431E-9FD4-9C4849965712}" type="parTrans" cxnId="{84ACBDD7-F2CC-4F71-BAC8-D0D848058B42}">
      <dgm:prSet/>
      <dgm:spPr/>
      <dgm:t>
        <a:bodyPr/>
        <a:lstStyle/>
        <a:p>
          <a:endParaRPr lang="cs-CZ"/>
        </a:p>
      </dgm:t>
    </dgm:pt>
    <dgm:pt modelId="{9165D02A-5BCE-4308-9A5C-C951EB9A2BA2}" type="sibTrans" cxnId="{84ACBDD7-F2CC-4F71-BAC8-D0D848058B42}">
      <dgm:prSet/>
      <dgm:spPr/>
      <dgm:t>
        <a:bodyPr/>
        <a:lstStyle/>
        <a:p>
          <a:endParaRPr lang="cs-CZ"/>
        </a:p>
      </dgm:t>
    </dgm:pt>
    <dgm:pt modelId="{E5BB6739-1737-4A5A-98A3-9BB557E972E5}">
      <dgm:prSet phldrT="[Text]"/>
      <dgm:spPr/>
      <dgm:t>
        <a:bodyPr/>
        <a:lstStyle/>
        <a:p>
          <a:endParaRPr lang="cs-CZ" dirty="0"/>
        </a:p>
      </dgm:t>
    </dgm:pt>
    <dgm:pt modelId="{8CCBC2D9-E228-450A-B0FD-B9CCABD282BE}" type="parTrans" cxnId="{7D21F22D-9208-499B-A3B5-04A6D840E06D}">
      <dgm:prSet/>
      <dgm:spPr/>
      <dgm:t>
        <a:bodyPr/>
        <a:lstStyle/>
        <a:p>
          <a:endParaRPr lang="cs-CZ"/>
        </a:p>
      </dgm:t>
    </dgm:pt>
    <dgm:pt modelId="{5686F000-DF66-45C5-963E-AC098CA732A3}" type="sibTrans" cxnId="{7D21F22D-9208-499B-A3B5-04A6D840E06D}">
      <dgm:prSet/>
      <dgm:spPr/>
      <dgm:t>
        <a:bodyPr/>
        <a:lstStyle/>
        <a:p>
          <a:endParaRPr lang="cs-CZ"/>
        </a:p>
      </dgm:t>
    </dgm:pt>
    <dgm:pt modelId="{CCC1B819-BAA0-4391-A599-2FEF54FB3ADB}">
      <dgm:prSet/>
      <dgm:spPr/>
      <dgm:t>
        <a:bodyPr/>
        <a:lstStyle/>
        <a:p>
          <a:endParaRPr lang="cs-CZ" dirty="0"/>
        </a:p>
      </dgm:t>
    </dgm:pt>
    <dgm:pt modelId="{C4B35BF0-D5DD-45B3-9C18-A2EC00A647B9}" type="parTrans" cxnId="{5C9ED8DC-30EF-47CA-A7A9-339660F58731}">
      <dgm:prSet/>
      <dgm:spPr/>
      <dgm:t>
        <a:bodyPr/>
        <a:lstStyle/>
        <a:p>
          <a:endParaRPr lang="cs-CZ"/>
        </a:p>
      </dgm:t>
    </dgm:pt>
    <dgm:pt modelId="{6FCF8181-AAA0-443A-9B42-1CF82CD665C0}" type="sibTrans" cxnId="{5C9ED8DC-30EF-47CA-A7A9-339660F58731}">
      <dgm:prSet/>
      <dgm:spPr/>
      <dgm:t>
        <a:bodyPr/>
        <a:lstStyle/>
        <a:p>
          <a:endParaRPr lang="cs-CZ"/>
        </a:p>
      </dgm:t>
    </dgm:pt>
    <dgm:pt modelId="{913F0DC4-81CD-44E2-B94A-5D1AD3FE14EF}">
      <dgm:prSet/>
      <dgm:spPr/>
      <dgm:t>
        <a:bodyPr/>
        <a:lstStyle/>
        <a:p>
          <a:endParaRPr lang="cs-CZ" dirty="0"/>
        </a:p>
      </dgm:t>
    </dgm:pt>
    <dgm:pt modelId="{DD6FC308-6323-4AE4-A5EC-69679CA1DCE3}" type="parTrans" cxnId="{75E16076-6F8F-4697-8686-AEEF86AEE848}">
      <dgm:prSet/>
      <dgm:spPr/>
      <dgm:t>
        <a:bodyPr/>
        <a:lstStyle/>
        <a:p>
          <a:endParaRPr lang="cs-CZ"/>
        </a:p>
      </dgm:t>
    </dgm:pt>
    <dgm:pt modelId="{55BDF1D0-B30C-4402-AF81-4E71DD43D7AB}" type="sibTrans" cxnId="{75E16076-6F8F-4697-8686-AEEF86AEE848}">
      <dgm:prSet/>
      <dgm:spPr/>
      <dgm:t>
        <a:bodyPr/>
        <a:lstStyle/>
        <a:p>
          <a:endParaRPr lang="cs-CZ"/>
        </a:p>
      </dgm:t>
    </dgm:pt>
    <dgm:pt modelId="{CAC346C2-D867-449A-918F-8F4CB300D8E2}">
      <dgm:prSet/>
      <dgm:spPr/>
      <dgm:t>
        <a:bodyPr/>
        <a:lstStyle/>
        <a:p>
          <a:endParaRPr lang="cs-CZ" dirty="0"/>
        </a:p>
      </dgm:t>
    </dgm:pt>
    <dgm:pt modelId="{13DD8DC0-AD54-4C87-95A6-37FCD57AB568}" type="parTrans" cxnId="{66841DBC-D783-44D1-937C-DA1E3C7C4C22}">
      <dgm:prSet/>
      <dgm:spPr/>
      <dgm:t>
        <a:bodyPr/>
        <a:lstStyle/>
        <a:p>
          <a:endParaRPr lang="cs-CZ"/>
        </a:p>
      </dgm:t>
    </dgm:pt>
    <dgm:pt modelId="{F8965C45-588E-4DC5-AE54-AD69E1884919}" type="sibTrans" cxnId="{66841DBC-D783-44D1-937C-DA1E3C7C4C22}">
      <dgm:prSet/>
      <dgm:spPr/>
      <dgm:t>
        <a:bodyPr/>
        <a:lstStyle/>
        <a:p>
          <a:endParaRPr lang="cs-CZ"/>
        </a:p>
      </dgm:t>
    </dgm:pt>
    <dgm:pt modelId="{1905ABC7-81C6-4DC7-A8CD-5956BC3F045B}">
      <dgm:prSet/>
      <dgm:spPr/>
      <dgm:t>
        <a:bodyPr/>
        <a:lstStyle/>
        <a:p>
          <a:endParaRPr lang="cs-CZ" dirty="0"/>
        </a:p>
      </dgm:t>
    </dgm:pt>
    <dgm:pt modelId="{A693025A-B070-46AB-9477-35BF573E4618}" type="parTrans" cxnId="{977E95D5-5FFC-42CF-A02C-4597C3ADD506}">
      <dgm:prSet/>
      <dgm:spPr/>
      <dgm:t>
        <a:bodyPr/>
        <a:lstStyle/>
        <a:p>
          <a:endParaRPr lang="cs-CZ"/>
        </a:p>
      </dgm:t>
    </dgm:pt>
    <dgm:pt modelId="{8F44B94A-13AA-4DB8-B3F0-7B85B3416DFC}" type="sibTrans" cxnId="{977E95D5-5FFC-42CF-A02C-4597C3ADD506}">
      <dgm:prSet/>
      <dgm:spPr/>
      <dgm:t>
        <a:bodyPr/>
        <a:lstStyle/>
        <a:p>
          <a:endParaRPr lang="cs-CZ"/>
        </a:p>
      </dgm:t>
    </dgm:pt>
    <dgm:pt modelId="{E87BC13D-6E55-4662-B23D-987F963C68C9}">
      <dgm:prSet/>
      <dgm:spPr/>
      <dgm:t>
        <a:bodyPr/>
        <a:lstStyle/>
        <a:p>
          <a:endParaRPr lang="cs-CZ" dirty="0"/>
        </a:p>
      </dgm:t>
    </dgm:pt>
    <dgm:pt modelId="{28D4BD11-BF30-4390-979D-088FF27DDB81}" type="parTrans" cxnId="{8360C925-032F-40DE-AFF7-5D273EF1D04E}">
      <dgm:prSet/>
      <dgm:spPr/>
      <dgm:t>
        <a:bodyPr/>
        <a:lstStyle/>
        <a:p>
          <a:endParaRPr lang="cs-CZ"/>
        </a:p>
      </dgm:t>
    </dgm:pt>
    <dgm:pt modelId="{0C1F5E75-FA5B-4AD5-BBAB-09BE11B56922}" type="sibTrans" cxnId="{8360C925-032F-40DE-AFF7-5D273EF1D04E}">
      <dgm:prSet/>
      <dgm:spPr/>
      <dgm:t>
        <a:bodyPr/>
        <a:lstStyle/>
        <a:p>
          <a:endParaRPr lang="cs-CZ"/>
        </a:p>
      </dgm:t>
    </dgm:pt>
    <dgm:pt modelId="{78DFD2A0-C90E-43FC-9885-930ADCD4AC5F}" type="pres">
      <dgm:prSet presAssocID="{23334FE6-BCF4-4B59-A0EC-77185CBF0040}" presName="diagram" presStyleCnt="0">
        <dgm:presLayoutVars>
          <dgm:dir/>
          <dgm:animLvl val="lvl"/>
          <dgm:resizeHandles val="exact"/>
        </dgm:presLayoutVars>
      </dgm:prSet>
      <dgm:spPr/>
    </dgm:pt>
    <dgm:pt modelId="{568DA052-6C90-42ED-9089-D4840BDC48CF}" type="pres">
      <dgm:prSet presAssocID="{BE6F05B6-91A8-4833-A877-60F66DF6F637}" presName="compNode" presStyleCnt="0"/>
      <dgm:spPr/>
    </dgm:pt>
    <dgm:pt modelId="{C6D29A26-92EC-470B-BE5C-D4DF9DD10EAD}" type="pres">
      <dgm:prSet presAssocID="{BE6F05B6-91A8-4833-A877-60F66DF6F637}" presName="childRect" presStyleLbl="bgAcc1" presStyleIdx="0" presStyleCnt="8">
        <dgm:presLayoutVars>
          <dgm:bulletEnabled val="1"/>
        </dgm:presLayoutVars>
      </dgm:prSet>
      <dgm:spPr/>
    </dgm:pt>
    <dgm:pt modelId="{E9E9492C-D27A-4067-A759-04ED5DA2C482}" type="pres">
      <dgm:prSet presAssocID="{BE6F05B6-91A8-4833-A877-60F66DF6F63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51B453-12DB-47A5-ABB1-60FEAEDCDD58}" type="pres">
      <dgm:prSet presAssocID="{BE6F05B6-91A8-4833-A877-60F66DF6F637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30A6162B-E44A-4C01-B50D-F88E3E711E0D}" type="pres">
      <dgm:prSet presAssocID="{BE6F05B6-91A8-4833-A877-60F66DF6F637}" presName="adorn" presStyleLbl="fgAccFollowNode1" presStyleIdx="0" presStyleCnt="8"/>
      <dgm:spPr/>
    </dgm:pt>
    <dgm:pt modelId="{239AD20D-5688-49C7-B92C-970C5D3E04E9}" type="pres">
      <dgm:prSet presAssocID="{29A4593B-9342-4C47-9732-F9D9FBACDA9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160C0235-5B1A-47F0-84D8-A1F4DCD49581}" type="pres">
      <dgm:prSet presAssocID="{CCC1B819-BAA0-4391-A599-2FEF54FB3ADB}" presName="compNode" presStyleCnt="0"/>
      <dgm:spPr/>
    </dgm:pt>
    <dgm:pt modelId="{F346EC36-1704-4DBF-AF6C-90DAA17298C3}" type="pres">
      <dgm:prSet presAssocID="{CCC1B819-BAA0-4391-A599-2FEF54FB3ADB}" presName="childRect" presStyleLbl="bgAcc1" presStyleIdx="1" presStyleCnt="8">
        <dgm:presLayoutVars>
          <dgm:bulletEnabled val="1"/>
        </dgm:presLayoutVars>
      </dgm:prSet>
      <dgm:spPr/>
    </dgm:pt>
    <dgm:pt modelId="{4EFDE3DC-E46F-47CA-A7C4-9E1B411280A3}" type="pres">
      <dgm:prSet presAssocID="{CCC1B819-BAA0-4391-A599-2FEF54FB3AD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9FAC57-9A0B-409E-9433-6C29535D8893}" type="pres">
      <dgm:prSet presAssocID="{CCC1B819-BAA0-4391-A599-2FEF54FB3ADB}" presName="parentRect" presStyleLbl="alignNode1" presStyleIdx="1" presStyleCnt="8" custLinFactNeighborX="1770" custLinFactNeighborY="1219"/>
      <dgm:spPr/>
      <dgm:t>
        <a:bodyPr/>
        <a:lstStyle/>
        <a:p>
          <a:endParaRPr lang="cs-CZ"/>
        </a:p>
      </dgm:t>
    </dgm:pt>
    <dgm:pt modelId="{F435115B-48B5-42E4-8204-6915C3805E5C}" type="pres">
      <dgm:prSet presAssocID="{CCC1B819-BAA0-4391-A599-2FEF54FB3ADB}" presName="adorn" presStyleLbl="fgAccFollowNode1" presStyleIdx="1" presStyleCnt="8"/>
      <dgm:spPr/>
    </dgm:pt>
    <dgm:pt modelId="{09201223-91C1-4E8D-ACB9-130C2829BDDE}" type="pres">
      <dgm:prSet presAssocID="{6FCF8181-AAA0-443A-9B42-1CF82CD665C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E9EE34A-1DCB-45CD-A464-2DB173796367}" type="pres">
      <dgm:prSet presAssocID="{913F0DC4-81CD-44E2-B94A-5D1AD3FE14EF}" presName="compNode" presStyleCnt="0"/>
      <dgm:spPr/>
    </dgm:pt>
    <dgm:pt modelId="{85AAA10C-F976-48AC-8884-D1E2044AC14B}" type="pres">
      <dgm:prSet presAssocID="{913F0DC4-81CD-44E2-B94A-5D1AD3FE14EF}" presName="childRect" presStyleLbl="bgAcc1" presStyleIdx="2" presStyleCnt="8">
        <dgm:presLayoutVars>
          <dgm:bulletEnabled val="1"/>
        </dgm:presLayoutVars>
      </dgm:prSet>
      <dgm:spPr/>
    </dgm:pt>
    <dgm:pt modelId="{E3DE791D-F9A1-4FAC-BEA5-F16ABCA6AA7E}" type="pres">
      <dgm:prSet presAssocID="{913F0DC4-81CD-44E2-B94A-5D1AD3FE14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D31C39F-DDC0-441E-A190-27614419E724}" type="pres">
      <dgm:prSet presAssocID="{913F0DC4-81CD-44E2-B94A-5D1AD3FE14EF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0EF69097-AE44-443A-92FB-0BDC6E59C313}" type="pres">
      <dgm:prSet presAssocID="{913F0DC4-81CD-44E2-B94A-5D1AD3FE14EF}" presName="adorn" presStyleLbl="fgAccFollowNode1" presStyleIdx="2" presStyleCnt="8"/>
      <dgm:spPr/>
    </dgm:pt>
    <dgm:pt modelId="{0B5FC6B0-BF36-4874-B0DB-301A72310E6D}" type="pres">
      <dgm:prSet presAssocID="{55BDF1D0-B30C-4402-AF81-4E71DD43D7A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0FB4F95-52C1-4078-9478-7BC6F1D976C5}" type="pres">
      <dgm:prSet presAssocID="{CAC346C2-D867-449A-918F-8F4CB300D8E2}" presName="compNode" presStyleCnt="0"/>
      <dgm:spPr/>
    </dgm:pt>
    <dgm:pt modelId="{7875C39A-23FC-4673-9B58-21C595AF679B}" type="pres">
      <dgm:prSet presAssocID="{CAC346C2-D867-449A-918F-8F4CB300D8E2}" presName="childRect" presStyleLbl="bgAcc1" presStyleIdx="3" presStyleCnt="8">
        <dgm:presLayoutVars>
          <dgm:bulletEnabled val="1"/>
        </dgm:presLayoutVars>
      </dgm:prSet>
      <dgm:spPr/>
    </dgm:pt>
    <dgm:pt modelId="{BCD9146E-A56B-4663-B762-38967DE9A9AB}" type="pres">
      <dgm:prSet presAssocID="{CAC346C2-D867-449A-918F-8F4CB300D8E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A2EC65-2DFB-4EE4-AB62-DB58DC3AA60A}" type="pres">
      <dgm:prSet presAssocID="{CAC346C2-D867-449A-918F-8F4CB300D8E2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6D84FDE8-317D-4D6B-926C-8A4FB26EE197}" type="pres">
      <dgm:prSet presAssocID="{CAC346C2-D867-449A-918F-8F4CB300D8E2}" presName="adorn" presStyleLbl="fgAccFollowNode1" presStyleIdx="3" presStyleCnt="8"/>
      <dgm:spPr/>
    </dgm:pt>
    <dgm:pt modelId="{89253186-977D-44BE-9043-34C99B7FED1B}" type="pres">
      <dgm:prSet presAssocID="{F8965C45-588E-4DC5-AE54-AD69E188491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EC9CFB3D-2BF7-4B9B-B821-C918CBC1B5D7}" type="pres">
      <dgm:prSet presAssocID="{1905ABC7-81C6-4DC7-A8CD-5956BC3F045B}" presName="compNode" presStyleCnt="0"/>
      <dgm:spPr/>
    </dgm:pt>
    <dgm:pt modelId="{70AAAA0B-146C-4281-84C9-FA4919AFC0A1}" type="pres">
      <dgm:prSet presAssocID="{1905ABC7-81C6-4DC7-A8CD-5956BC3F045B}" presName="childRect" presStyleLbl="bgAcc1" presStyleIdx="4" presStyleCnt="8">
        <dgm:presLayoutVars>
          <dgm:bulletEnabled val="1"/>
        </dgm:presLayoutVars>
      </dgm:prSet>
      <dgm:spPr/>
    </dgm:pt>
    <dgm:pt modelId="{88119DCE-A30A-4011-A801-D23590CEA696}" type="pres">
      <dgm:prSet presAssocID="{1905ABC7-81C6-4DC7-A8CD-5956BC3F045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85F9BD-5582-4ABA-A9DA-98698FF0F5E7}" type="pres">
      <dgm:prSet presAssocID="{1905ABC7-81C6-4DC7-A8CD-5956BC3F045B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7613A445-3DD2-4DD7-8BA4-54B7003D6645}" type="pres">
      <dgm:prSet presAssocID="{1905ABC7-81C6-4DC7-A8CD-5956BC3F045B}" presName="adorn" presStyleLbl="fgAccFollowNode1" presStyleIdx="4" presStyleCnt="8"/>
      <dgm:spPr/>
    </dgm:pt>
    <dgm:pt modelId="{E8FE822A-213B-4ED7-BA1F-04592A4101C3}" type="pres">
      <dgm:prSet presAssocID="{8F44B94A-13AA-4DB8-B3F0-7B85B3416DFC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AB5929A-5182-4BC3-9FD0-DA195DFE3796}" type="pres">
      <dgm:prSet presAssocID="{E87BC13D-6E55-4662-B23D-987F963C68C9}" presName="compNode" presStyleCnt="0"/>
      <dgm:spPr/>
    </dgm:pt>
    <dgm:pt modelId="{B6560273-0D23-4759-9485-49384F60540F}" type="pres">
      <dgm:prSet presAssocID="{E87BC13D-6E55-4662-B23D-987F963C68C9}" presName="childRect" presStyleLbl="bgAcc1" presStyleIdx="5" presStyleCnt="8">
        <dgm:presLayoutVars>
          <dgm:bulletEnabled val="1"/>
        </dgm:presLayoutVars>
      </dgm:prSet>
      <dgm:spPr/>
    </dgm:pt>
    <dgm:pt modelId="{2FAE2468-A43C-4DEB-A2FF-0AF5BA87FC37}" type="pres">
      <dgm:prSet presAssocID="{E87BC13D-6E55-4662-B23D-987F963C68C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49DE23-44FA-4A2B-AA37-8BC663D4BB23}" type="pres">
      <dgm:prSet presAssocID="{E87BC13D-6E55-4662-B23D-987F963C68C9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1DBE70BE-F9FB-4ECE-A03E-72F3FCBC28B1}" type="pres">
      <dgm:prSet presAssocID="{E87BC13D-6E55-4662-B23D-987F963C68C9}" presName="adorn" presStyleLbl="fgAccFollowNode1" presStyleIdx="5" presStyleCnt="8"/>
      <dgm:spPr/>
    </dgm:pt>
    <dgm:pt modelId="{3F3090E6-B5A1-474B-A7E5-40446B3954D7}" type="pres">
      <dgm:prSet presAssocID="{0C1F5E75-FA5B-4AD5-BBAB-09BE11B5692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75A27A7-16C2-4751-8446-C354C00F737E}" type="pres">
      <dgm:prSet presAssocID="{A39E7C50-871A-42AA-9DBA-6CF3639D7EF9}" presName="compNode" presStyleCnt="0"/>
      <dgm:spPr/>
    </dgm:pt>
    <dgm:pt modelId="{3A50C7AE-C5D9-4E60-A6B0-1050EA4D9C98}" type="pres">
      <dgm:prSet presAssocID="{A39E7C50-871A-42AA-9DBA-6CF3639D7EF9}" presName="childRect" presStyleLbl="bgAcc1" presStyleIdx="6" presStyleCnt="8">
        <dgm:presLayoutVars>
          <dgm:bulletEnabled val="1"/>
        </dgm:presLayoutVars>
      </dgm:prSet>
      <dgm:spPr/>
    </dgm:pt>
    <dgm:pt modelId="{0A0E7AE7-AD69-4775-B2F8-598964335F5F}" type="pres">
      <dgm:prSet presAssocID="{A39E7C50-871A-42AA-9DBA-6CF3639D7EF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FA4B2E-4364-4C3A-B2AC-81AD008C0BB6}" type="pres">
      <dgm:prSet presAssocID="{A39E7C50-871A-42AA-9DBA-6CF3639D7EF9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4044C5DD-EAD7-4FCE-BAAC-040E0718A536}" type="pres">
      <dgm:prSet presAssocID="{A39E7C50-871A-42AA-9DBA-6CF3639D7EF9}" presName="adorn" presStyleLbl="fgAccFollowNode1" presStyleIdx="6" presStyleCnt="8"/>
      <dgm:spPr/>
    </dgm:pt>
    <dgm:pt modelId="{0DD7B3CA-39A6-40AA-B114-0F22E6741AC5}" type="pres">
      <dgm:prSet presAssocID="{9165D02A-5BCE-4308-9A5C-C951EB9A2BA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61C7152-E3F3-4B8B-A76E-75EC694A60C1}" type="pres">
      <dgm:prSet presAssocID="{E5BB6739-1737-4A5A-98A3-9BB557E972E5}" presName="compNode" presStyleCnt="0"/>
      <dgm:spPr/>
    </dgm:pt>
    <dgm:pt modelId="{3E3E6648-ECE9-41E7-9F1F-0EF8CE523306}" type="pres">
      <dgm:prSet presAssocID="{E5BB6739-1737-4A5A-98A3-9BB557E972E5}" presName="childRect" presStyleLbl="bgAcc1" presStyleIdx="7" presStyleCnt="8">
        <dgm:presLayoutVars>
          <dgm:bulletEnabled val="1"/>
        </dgm:presLayoutVars>
      </dgm:prSet>
      <dgm:spPr/>
    </dgm:pt>
    <dgm:pt modelId="{1C037E04-AA04-4FF0-A763-252E7DF13C41}" type="pres">
      <dgm:prSet presAssocID="{E5BB6739-1737-4A5A-98A3-9BB557E972E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58595F-FC04-4236-96EB-B80932E1C997}" type="pres">
      <dgm:prSet presAssocID="{E5BB6739-1737-4A5A-98A3-9BB557E972E5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9B1FD8E9-DDCA-4C7E-9F43-6BD40A7A6472}" type="pres">
      <dgm:prSet presAssocID="{E5BB6739-1737-4A5A-98A3-9BB557E972E5}" presName="adorn" presStyleLbl="fgAccFollowNode1" presStyleIdx="7" presStyleCnt="8"/>
      <dgm:spPr/>
    </dgm:pt>
  </dgm:ptLst>
  <dgm:cxnLst>
    <dgm:cxn modelId="{75E16076-6F8F-4697-8686-AEEF86AEE848}" srcId="{23334FE6-BCF4-4B59-A0EC-77185CBF0040}" destId="{913F0DC4-81CD-44E2-B94A-5D1AD3FE14EF}" srcOrd="2" destOrd="0" parTransId="{DD6FC308-6323-4AE4-A5EC-69679CA1DCE3}" sibTransId="{55BDF1D0-B30C-4402-AF81-4E71DD43D7AB}"/>
    <dgm:cxn modelId="{F0409AF3-C37D-49E0-918F-EA0A795C6C20}" type="presOf" srcId="{55BDF1D0-B30C-4402-AF81-4E71DD43D7AB}" destId="{0B5FC6B0-BF36-4874-B0DB-301A72310E6D}" srcOrd="0" destOrd="0" presId="urn:microsoft.com/office/officeart/2005/8/layout/bList2#2"/>
    <dgm:cxn modelId="{950EB6DC-2598-457E-8CAF-C1BAE0115171}" type="presOf" srcId="{A39E7C50-871A-42AA-9DBA-6CF3639D7EF9}" destId="{86FA4B2E-4364-4C3A-B2AC-81AD008C0BB6}" srcOrd="1" destOrd="0" presId="urn:microsoft.com/office/officeart/2005/8/layout/bList2#2"/>
    <dgm:cxn modelId="{DFF12350-A605-4B8D-8FC4-9CDD6798E908}" type="presOf" srcId="{E87BC13D-6E55-4662-B23D-987F963C68C9}" destId="{DC49DE23-44FA-4A2B-AA37-8BC663D4BB23}" srcOrd="1" destOrd="0" presId="urn:microsoft.com/office/officeart/2005/8/layout/bList2#2"/>
    <dgm:cxn modelId="{D9B91D67-9632-4037-B152-764ABB597B45}" type="presOf" srcId="{E5BB6739-1737-4A5A-98A3-9BB557E972E5}" destId="{1C037E04-AA04-4FF0-A763-252E7DF13C41}" srcOrd="0" destOrd="0" presId="urn:microsoft.com/office/officeart/2005/8/layout/bList2#2"/>
    <dgm:cxn modelId="{3C44895D-1416-48BB-898B-ABE9DBFC539C}" type="presOf" srcId="{913F0DC4-81CD-44E2-B94A-5D1AD3FE14EF}" destId="{3D31C39F-DDC0-441E-A190-27614419E724}" srcOrd="1" destOrd="0" presId="urn:microsoft.com/office/officeart/2005/8/layout/bList2#2"/>
    <dgm:cxn modelId="{EF528724-AF60-4EA0-AEDB-07A2222BC0A2}" type="presOf" srcId="{1905ABC7-81C6-4DC7-A8CD-5956BC3F045B}" destId="{88119DCE-A30A-4011-A801-D23590CEA696}" srcOrd="0" destOrd="0" presId="urn:microsoft.com/office/officeart/2005/8/layout/bList2#2"/>
    <dgm:cxn modelId="{8360C925-032F-40DE-AFF7-5D273EF1D04E}" srcId="{23334FE6-BCF4-4B59-A0EC-77185CBF0040}" destId="{E87BC13D-6E55-4662-B23D-987F963C68C9}" srcOrd="5" destOrd="0" parTransId="{28D4BD11-BF30-4390-979D-088FF27DDB81}" sibTransId="{0C1F5E75-FA5B-4AD5-BBAB-09BE11B56922}"/>
    <dgm:cxn modelId="{F42B5A1E-9C9A-4AEF-A4D6-3C99E73FC8FB}" type="presOf" srcId="{8F44B94A-13AA-4DB8-B3F0-7B85B3416DFC}" destId="{E8FE822A-213B-4ED7-BA1F-04592A4101C3}" srcOrd="0" destOrd="0" presId="urn:microsoft.com/office/officeart/2005/8/layout/bList2#2"/>
    <dgm:cxn modelId="{75FFCE61-575E-4F10-9CA0-09954F7527A5}" type="presOf" srcId="{1905ABC7-81C6-4DC7-A8CD-5956BC3F045B}" destId="{5485F9BD-5582-4ABA-A9DA-98698FF0F5E7}" srcOrd="1" destOrd="0" presId="urn:microsoft.com/office/officeart/2005/8/layout/bList2#2"/>
    <dgm:cxn modelId="{B200B42E-EB3F-4540-B254-D3733E121719}" type="presOf" srcId="{CCC1B819-BAA0-4391-A599-2FEF54FB3ADB}" destId="{549FAC57-9A0B-409E-9433-6C29535D8893}" srcOrd="1" destOrd="0" presId="urn:microsoft.com/office/officeart/2005/8/layout/bList2#2"/>
    <dgm:cxn modelId="{DB5126E5-225F-423F-A9BA-4E021A2A121C}" type="presOf" srcId="{CAC346C2-D867-449A-918F-8F4CB300D8E2}" destId="{ADA2EC65-2DFB-4EE4-AB62-DB58DC3AA60A}" srcOrd="1" destOrd="0" presId="urn:microsoft.com/office/officeart/2005/8/layout/bList2#2"/>
    <dgm:cxn modelId="{7D21F22D-9208-499B-A3B5-04A6D840E06D}" srcId="{23334FE6-BCF4-4B59-A0EC-77185CBF0040}" destId="{E5BB6739-1737-4A5A-98A3-9BB557E972E5}" srcOrd="7" destOrd="0" parTransId="{8CCBC2D9-E228-450A-B0FD-B9CCABD282BE}" sibTransId="{5686F000-DF66-45C5-963E-AC098CA732A3}"/>
    <dgm:cxn modelId="{5C9ED8DC-30EF-47CA-A7A9-339660F58731}" srcId="{23334FE6-BCF4-4B59-A0EC-77185CBF0040}" destId="{CCC1B819-BAA0-4391-A599-2FEF54FB3ADB}" srcOrd="1" destOrd="0" parTransId="{C4B35BF0-D5DD-45B3-9C18-A2EC00A647B9}" sibTransId="{6FCF8181-AAA0-443A-9B42-1CF82CD665C0}"/>
    <dgm:cxn modelId="{66841DBC-D783-44D1-937C-DA1E3C7C4C22}" srcId="{23334FE6-BCF4-4B59-A0EC-77185CBF0040}" destId="{CAC346C2-D867-449A-918F-8F4CB300D8E2}" srcOrd="3" destOrd="0" parTransId="{13DD8DC0-AD54-4C87-95A6-37FCD57AB568}" sibTransId="{F8965C45-588E-4DC5-AE54-AD69E1884919}"/>
    <dgm:cxn modelId="{977E95D5-5FFC-42CF-A02C-4597C3ADD506}" srcId="{23334FE6-BCF4-4B59-A0EC-77185CBF0040}" destId="{1905ABC7-81C6-4DC7-A8CD-5956BC3F045B}" srcOrd="4" destOrd="0" parTransId="{A693025A-B070-46AB-9477-35BF573E4618}" sibTransId="{8F44B94A-13AA-4DB8-B3F0-7B85B3416DFC}"/>
    <dgm:cxn modelId="{355D9BD5-976B-441D-BCBC-4DD4916CE6C8}" type="presOf" srcId="{CAC346C2-D867-449A-918F-8F4CB300D8E2}" destId="{BCD9146E-A56B-4663-B762-38967DE9A9AB}" srcOrd="0" destOrd="0" presId="urn:microsoft.com/office/officeart/2005/8/layout/bList2#2"/>
    <dgm:cxn modelId="{B04DF862-6DE5-4499-A56E-0CEA0BDA06C5}" type="presOf" srcId="{CCC1B819-BAA0-4391-A599-2FEF54FB3ADB}" destId="{4EFDE3DC-E46F-47CA-A7C4-9E1B411280A3}" srcOrd="0" destOrd="0" presId="urn:microsoft.com/office/officeart/2005/8/layout/bList2#2"/>
    <dgm:cxn modelId="{9F67BF63-C93A-482F-BB52-000BF54E746C}" type="presOf" srcId="{A39E7C50-871A-42AA-9DBA-6CF3639D7EF9}" destId="{0A0E7AE7-AD69-4775-B2F8-598964335F5F}" srcOrd="0" destOrd="0" presId="urn:microsoft.com/office/officeart/2005/8/layout/bList2#2"/>
    <dgm:cxn modelId="{8AAC408E-008F-47AA-BE9E-B05B43A6E000}" type="presOf" srcId="{6FCF8181-AAA0-443A-9B42-1CF82CD665C0}" destId="{09201223-91C1-4E8D-ACB9-130C2829BDDE}" srcOrd="0" destOrd="0" presId="urn:microsoft.com/office/officeart/2005/8/layout/bList2#2"/>
    <dgm:cxn modelId="{34A7643E-E063-485D-AFBE-83DDD42A51D3}" type="presOf" srcId="{E87BC13D-6E55-4662-B23D-987F963C68C9}" destId="{2FAE2468-A43C-4DEB-A2FF-0AF5BA87FC37}" srcOrd="0" destOrd="0" presId="urn:microsoft.com/office/officeart/2005/8/layout/bList2#2"/>
    <dgm:cxn modelId="{3C5B8755-2C5B-439A-BD1A-8AAC6509E54B}" type="presOf" srcId="{BE6F05B6-91A8-4833-A877-60F66DF6F637}" destId="{FA51B453-12DB-47A5-ABB1-60FEAEDCDD58}" srcOrd="1" destOrd="0" presId="urn:microsoft.com/office/officeart/2005/8/layout/bList2#2"/>
    <dgm:cxn modelId="{84ACBDD7-F2CC-4F71-BAC8-D0D848058B42}" srcId="{23334FE6-BCF4-4B59-A0EC-77185CBF0040}" destId="{A39E7C50-871A-42AA-9DBA-6CF3639D7EF9}" srcOrd="6" destOrd="0" parTransId="{16A78012-E2DE-431E-9FD4-9C4849965712}" sibTransId="{9165D02A-5BCE-4308-9A5C-C951EB9A2BA2}"/>
    <dgm:cxn modelId="{E83B7C72-27B7-4703-9828-5C3A2A217200}" type="presOf" srcId="{E5BB6739-1737-4A5A-98A3-9BB557E972E5}" destId="{A658595F-FC04-4236-96EB-B80932E1C997}" srcOrd="1" destOrd="0" presId="urn:microsoft.com/office/officeart/2005/8/layout/bList2#2"/>
    <dgm:cxn modelId="{25A37341-F41C-49BE-8532-25C57CB63F4E}" type="presOf" srcId="{0C1F5E75-FA5B-4AD5-BBAB-09BE11B56922}" destId="{3F3090E6-B5A1-474B-A7E5-40446B3954D7}" srcOrd="0" destOrd="0" presId="urn:microsoft.com/office/officeart/2005/8/layout/bList2#2"/>
    <dgm:cxn modelId="{BA8241A6-F117-44C3-AA75-1CE92A430978}" type="presOf" srcId="{29A4593B-9342-4C47-9732-F9D9FBACDA99}" destId="{239AD20D-5688-49C7-B92C-970C5D3E04E9}" srcOrd="0" destOrd="0" presId="urn:microsoft.com/office/officeart/2005/8/layout/bList2#2"/>
    <dgm:cxn modelId="{D0B3CBE9-0EC0-4CDA-9031-5698B535E548}" type="presOf" srcId="{23334FE6-BCF4-4B59-A0EC-77185CBF0040}" destId="{78DFD2A0-C90E-43FC-9885-930ADCD4AC5F}" srcOrd="0" destOrd="0" presId="urn:microsoft.com/office/officeart/2005/8/layout/bList2#2"/>
    <dgm:cxn modelId="{68E0AA42-40D1-4E03-A676-84B714B2A2AB}" srcId="{23334FE6-BCF4-4B59-A0EC-77185CBF0040}" destId="{BE6F05B6-91A8-4833-A877-60F66DF6F637}" srcOrd="0" destOrd="0" parTransId="{E1A26CFE-8A4F-4676-AAB2-562A597E88E4}" sibTransId="{29A4593B-9342-4C47-9732-F9D9FBACDA99}"/>
    <dgm:cxn modelId="{D3BBB389-FF39-4C25-A331-9641E70B873D}" type="presOf" srcId="{9165D02A-5BCE-4308-9A5C-C951EB9A2BA2}" destId="{0DD7B3CA-39A6-40AA-B114-0F22E6741AC5}" srcOrd="0" destOrd="0" presId="urn:microsoft.com/office/officeart/2005/8/layout/bList2#2"/>
    <dgm:cxn modelId="{8513EEC0-85D4-4007-A3CD-7F6466E1F8B4}" type="presOf" srcId="{913F0DC4-81CD-44E2-B94A-5D1AD3FE14EF}" destId="{E3DE791D-F9A1-4FAC-BEA5-F16ABCA6AA7E}" srcOrd="0" destOrd="0" presId="urn:microsoft.com/office/officeart/2005/8/layout/bList2#2"/>
    <dgm:cxn modelId="{8DDBF6F0-E9B2-4F9C-8B74-0CAB706D39EE}" type="presOf" srcId="{BE6F05B6-91A8-4833-A877-60F66DF6F637}" destId="{E9E9492C-D27A-4067-A759-04ED5DA2C482}" srcOrd="0" destOrd="0" presId="urn:microsoft.com/office/officeart/2005/8/layout/bList2#2"/>
    <dgm:cxn modelId="{B6DD9751-DA27-4BB1-8A6F-ACD51BA8DE11}" type="presOf" srcId="{F8965C45-588E-4DC5-AE54-AD69E1884919}" destId="{89253186-977D-44BE-9043-34C99B7FED1B}" srcOrd="0" destOrd="0" presId="urn:microsoft.com/office/officeart/2005/8/layout/bList2#2"/>
    <dgm:cxn modelId="{DADC0494-73B1-420B-9E0C-BCF73AAD6C8B}" type="presParOf" srcId="{78DFD2A0-C90E-43FC-9885-930ADCD4AC5F}" destId="{568DA052-6C90-42ED-9089-D4840BDC48CF}" srcOrd="0" destOrd="0" presId="urn:microsoft.com/office/officeart/2005/8/layout/bList2#2"/>
    <dgm:cxn modelId="{BAF04BD7-DF64-4186-8471-3EE436C2E085}" type="presParOf" srcId="{568DA052-6C90-42ED-9089-D4840BDC48CF}" destId="{C6D29A26-92EC-470B-BE5C-D4DF9DD10EAD}" srcOrd="0" destOrd="0" presId="urn:microsoft.com/office/officeart/2005/8/layout/bList2#2"/>
    <dgm:cxn modelId="{482B643B-5B1A-4DFE-A4D1-BCF418163960}" type="presParOf" srcId="{568DA052-6C90-42ED-9089-D4840BDC48CF}" destId="{E9E9492C-D27A-4067-A759-04ED5DA2C482}" srcOrd="1" destOrd="0" presId="urn:microsoft.com/office/officeart/2005/8/layout/bList2#2"/>
    <dgm:cxn modelId="{19625ED7-9697-42A5-9C68-560206BC336B}" type="presParOf" srcId="{568DA052-6C90-42ED-9089-D4840BDC48CF}" destId="{FA51B453-12DB-47A5-ABB1-60FEAEDCDD58}" srcOrd="2" destOrd="0" presId="urn:microsoft.com/office/officeart/2005/8/layout/bList2#2"/>
    <dgm:cxn modelId="{55981C10-5776-468E-BABC-D30CC1CD9B63}" type="presParOf" srcId="{568DA052-6C90-42ED-9089-D4840BDC48CF}" destId="{30A6162B-E44A-4C01-B50D-F88E3E711E0D}" srcOrd="3" destOrd="0" presId="urn:microsoft.com/office/officeart/2005/8/layout/bList2#2"/>
    <dgm:cxn modelId="{3744976F-1F62-4F36-AB31-DFCF7E3DA3C9}" type="presParOf" srcId="{78DFD2A0-C90E-43FC-9885-930ADCD4AC5F}" destId="{239AD20D-5688-49C7-B92C-970C5D3E04E9}" srcOrd="1" destOrd="0" presId="urn:microsoft.com/office/officeart/2005/8/layout/bList2#2"/>
    <dgm:cxn modelId="{86E76484-BD75-4312-AFA1-2E52EC5519DD}" type="presParOf" srcId="{78DFD2A0-C90E-43FC-9885-930ADCD4AC5F}" destId="{160C0235-5B1A-47F0-84D8-A1F4DCD49581}" srcOrd="2" destOrd="0" presId="urn:microsoft.com/office/officeart/2005/8/layout/bList2#2"/>
    <dgm:cxn modelId="{D5780B11-4F70-4062-A475-13C651C4EA69}" type="presParOf" srcId="{160C0235-5B1A-47F0-84D8-A1F4DCD49581}" destId="{F346EC36-1704-4DBF-AF6C-90DAA17298C3}" srcOrd="0" destOrd="0" presId="urn:microsoft.com/office/officeart/2005/8/layout/bList2#2"/>
    <dgm:cxn modelId="{5F16174D-7F88-4086-9E8A-BFF6D938CC81}" type="presParOf" srcId="{160C0235-5B1A-47F0-84D8-A1F4DCD49581}" destId="{4EFDE3DC-E46F-47CA-A7C4-9E1B411280A3}" srcOrd="1" destOrd="0" presId="urn:microsoft.com/office/officeart/2005/8/layout/bList2#2"/>
    <dgm:cxn modelId="{54FA84A1-BB3E-4357-8C0F-CE3FE1B73155}" type="presParOf" srcId="{160C0235-5B1A-47F0-84D8-A1F4DCD49581}" destId="{549FAC57-9A0B-409E-9433-6C29535D8893}" srcOrd="2" destOrd="0" presId="urn:microsoft.com/office/officeart/2005/8/layout/bList2#2"/>
    <dgm:cxn modelId="{8267DE4E-378A-4D24-8E4B-4BDB4611B44D}" type="presParOf" srcId="{160C0235-5B1A-47F0-84D8-A1F4DCD49581}" destId="{F435115B-48B5-42E4-8204-6915C3805E5C}" srcOrd="3" destOrd="0" presId="urn:microsoft.com/office/officeart/2005/8/layout/bList2#2"/>
    <dgm:cxn modelId="{B5A003A7-6EE8-4F66-A46C-4D68C47D006D}" type="presParOf" srcId="{78DFD2A0-C90E-43FC-9885-930ADCD4AC5F}" destId="{09201223-91C1-4E8D-ACB9-130C2829BDDE}" srcOrd="3" destOrd="0" presId="urn:microsoft.com/office/officeart/2005/8/layout/bList2#2"/>
    <dgm:cxn modelId="{67F486C6-CC92-4443-9282-E6FA3EDE0AB3}" type="presParOf" srcId="{78DFD2A0-C90E-43FC-9885-930ADCD4AC5F}" destId="{FE9EE34A-1DCB-45CD-A464-2DB173796367}" srcOrd="4" destOrd="0" presId="urn:microsoft.com/office/officeart/2005/8/layout/bList2#2"/>
    <dgm:cxn modelId="{783D58C6-CB67-4288-BE9A-B2F6B0B8EA8E}" type="presParOf" srcId="{FE9EE34A-1DCB-45CD-A464-2DB173796367}" destId="{85AAA10C-F976-48AC-8884-D1E2044AC14B}" srcOrd="0" destOrd="0" presId="urn:microsoft.com/office/officeart/2005/8/layout/bList2#2"/>
    <dgm:cxn modelId="{E3E1DD58-0A7D-4D93-BDA7-9649492CFD41}" type="presParOf" srcId="{FE9EE34A-1DCB-45CD-A464-2DB173796367}" destId="{E3DE791D-F9A1-4FAC-BEA5-F16ABCA6AA7E}" srcOrd="1" destOrd="0" presId="urn:microsoft.com/office/officeart/2005/8/layout/bList2#2"/>
    <dgm:cxn modelId="{BF2B265C-1AEA-41C4-AE0A-D2D2B5A1B21A}" type="presParOf" srcId="{FE9EE34A-1DCB-45CD-A464-2DB173796367}" destId="{3D31C39F-DDC0-441E-A190-27614419E724}" srcOrd="2" destOrd="0" presId="urn:microsoft.com/office/officeart/2005/8/layout/bList2#2"/>
    <dgm:cxn modelId="{E05896CA-FB17-4821-9928-66FB52D590B9}" type="presParOf" srcId="{FE9EE34A-1DCB-45CD-A464-2DB173796367}" destId="{0EF69097-AE44-443A-92FB-0BDC6E59C313}" srcOrd="3" destOrd="0" presId="urn:microsoft.com/office/officeart/2005/8/layout/bList2#2"/>
    <dgm:cxn modelId="{9E7B4D5C-9B1D-4D5D-84AE-267A5A89D7F3}" type="presParOf" srcId="{78DFD2A0-C90E-43FC-9885-930ADCD4AC5F}" destId="{0B5FC6B0-BF36-4874-B0DB-301A72310E6D}" srcOrd="5" destOrd="0" presId="urn:microsoft.com/office/officeart/2005/8/layout/bList2#2"/>
    <dgm:cxn modelId="{09D10845-A2E3-426F-9C2E-9A376A1FFF12}" type="presParOf" srcId="{78DFD2A0-C90E-43FC-9885-930ADCD4AC5F}" destId="{50FB4F95-52C1-4078-9478-7BC6F1D976C5}" srcOrd="6" destOrd="0" presId="urn:microsoft.com/office/officeart/2005/8/layout/bList2#2"/>
    <dgm:cxn modelId="{EE9F468C-69D4-4609-AD01-A912CF1CE3ED}" type="presParOf" srcId="{50FB4F95-52C1-4078-9478-7BC6F1D976C5}" destId="{7875C39A-23FC-4673-9B58-21C595AF679B}" srcOrd="0" destOrd="0" presId="urn:microsoft.com/office/officeart/2005/8/layout/bList2#2"/>
    <dgm:cxn modelId="{ACD3328A-E35D-4F65-BCFB-6DACCF1B44BF}" type="presParOf" srcId="{50FB4F95-52C1-4078-9478-7BC6F1D976C5}" destId="{BCD9146E-A56B-4663-B762-38967DE9A9AB}" srcOrd="1" destOrd="0" presId="urn:microsoft.com/office/officeart/2005/8/layout/bList2#2"/>
    <dgm:cxn modelId="{B6BB155D-F69C-4A84-BB80-380CE7B97295}" type="presParOf" srcId="{50FB4F95-52C1-4078-9478-7BC6F1D976C5}" destId="{ADA2EC65-2DFB-4EE4-AB62-DB58DC3AA60A}" srcOrd="2" destOrd="0" presId="urn:microsoft.com/office/officeart/2005/8/layout/bList2#2"/>
    <dgm:cxn modelId="{BDF6A826-6C26-4906-AD6A-B596FFA1D4AB}" type="presParOf" srcId="{50FB4F95-52C1-4078-9478-7BC6F1D976C5}" destId="{6D84FDE8-317D-4D6B-926C-8A4FB26EE197}" srcOrd="3" destOrd="0" presId="urn:microsoft.com/office/officeart/2005/8/layout/bList2#2"/>
    <dgm:cxn modelId="{2542B398-45CB-4333-8490-7DC36361A551}" type="presParOf" srcId="{78DFD2A0-C90E-43FC-9885-930ADCD4AC5F}" destId="{89253186-977D-44BE-9043-34C99B7FED1B}" srcOrd="7" destOrd="0" presId="urn:microsoft.com/office/officeart/2005/8/layout/bList2#2"/>
    <dgm:cxn modelId="{F2147551-F1A3-4B5D-81DF-5EE9068E050D}" type="presParOf" srcId="{78DFD2A0-C90E-43FC-9885-930ADCD4AC5F}" destId="{EC9CFB3D-2BF7-4B9B-B821-C918CBC1B5D7}" srcOrd="8" destOrd="0" presId="urn:microsoft.com/office/officeart/2005/8/layout/bList2#2"/>
    <dgm:cxn modelId="{C37E4757-F6A7-473D-81E3-15BB056373C5}" type="presParOf" srcId="{EC9CFB3D-2BF7-4B9B-B821-C918CBC1B5D7}" destId="{70AAAA0B-146C-4281-84C9-FA4919AFC0A1}" srcOrd="0" destOrd="0" presId="urn:microsoft.com/office/officeart/2005/8/layout/bList2#2"/>
    <dgm:cxn modelId="{24048BAB-6261-4856-AB8E-AC4E568181DF}" type="presParOf" srcId="{EC9CFB3D-2BF7-4B9B-B821-C918CBC1B5D7}" destId="{88119DCE-A30A-4011-A801-D23590CEA696}" srcOrd="1" destOrd="0" presId="urn:microsoft.com/office/officeart/2005/8/layout/bList2#2"/>
    <dgm:cxn modelId="{F363B169-DCD0-40E1-8566-6156C8308346}" type="presParOf" srcId="{EC9CFB3D-2BF7-4B9B-B821-C918CBC1B5D7}" destId="{5485F9BD-5582-4ABA-A9DA-98698FF0F5E7}" srcOrd="2" destOrd="0" presId="urn:microsoft.com/office/officeart/2005/8/layout/bList2#2"/>
    <dgm:cxn modelId="{3D753534-17EE-4216-9DB0-F0C2898D7FA4}" type="presParOf" srcId="{EC9CFB3D-2BF7-4B9B-B821-C918CBC1B5D7}" destId="{7613A445-3DD2-4DD7-8BA4-54B7003D6645}" srcOrd="3" destOrd="0" presId="urn:microsoft.com/office/officeart/2005/8/layout/bList2#2"/>
    <dgm:cxn modelId="{0EA80FD7-339F-4108-9B5F-C3A49A991B2C}" type="presParOf" srcId="{78DFD2A0-C90E-43FC-9885-930ADCD4AC5F}" destId="{E8FE822A-213B-4ED7-BA1F-04592A4101C3}" srcOrd="9" destOrd="0" presId="urn:microsoft.com/office/officeart/2005/8/layout/bList2#2"/>
    <dgm:cxn modelId="{320BF5AC-65C7-4E1F-B2E9-AA4CFCF82D23}" type="presParOf" srcId="{78DFD2A0-C90E-43FC-9885-930ADCD4AC5F}" destId="{8AB5929A-5182-4BC3-9FD0-DA195DFE3796}" srcOrd="10" destOrd="0" presId="urn:microsoft.com/office/officeart/2005/8/layout/bList2#2"/>
    <dgm:cxn modelId="{FFE3DF53-1941-4C21-8B22-1317FB114E4C}" type="presParOf" srcId="{8AB5929A-5182-4BC3-9FD0-DA195DFE3796}" destId="{B6560273-0D23-4759-9485-49384F60540F}" srcOrd="0" destOrd="0" presId="urn:microsoft.com/office/officeart/2005/8/layout/bList2#2"/>
    <dgm:cxn modelId="{7AA25AC9-139E-4572-929A-EB5588A85A4C}" type="presParOf" srcId="{8AB5929A-5182-4BC3-9FD0-DA195DFE3796}" destId="{2FAE2468-A43C-4DEB-A2FF-0AF5BA87FC37}" srcOrd="1" destOrd="0" presId="urn:microsoft.com/office/officeart/2005/8/layout/bList2#2"/>
    <dgm:cxn modelId="{D8C3B407-A16B-401A-8059-9E7122D1DD34}" type="presParOf" srcId="{8AB5929A-5182-4BC3-9FD0-DA195DFE3796}" destId="{DC49DE23-44FA-4A2B-AA37-8BC663D4BB23}" srcOrd="2" destOrd="0" presId="urn:microsoft.com/office/officeart/2005/8/layout/bList2#2"/>
    <dgm:cxn modelId="{44627E12-A758-4B36-8482-07FB43BAB1EC}" type="presParOf" srcId="{8AB5929A-5182-4BC3-9FD0-DA195DFE3796}" destId="{1DBE70BE-F9FB-4ECE-A03E-72F3FCBC28B1}" srcOrd="3" destOrd="0" presId="urn:microsoft.com/office/officeart/2005/8/layout/bList2#2"/>
    <dgm:cxn modelId="{02CFA697-CBE9-418C-BCAE-89621E9E666F}" type="presParOf" srcId="{78DFD2A0-C90E-43FC-9885-930ADCD4AC5F}" destId="{3F3090E6-B5A1-474B-A7E5-40446B3954D7}" srcOrd="11" destOrd="0" presId="urn:microsoft.com/office/officeart/2005/8/layout/bList2#2"/>
    <dgm:cxn modelId="{AECEB351-F625-4678-A7BA-5DAF930BF0D7}" type="presParOf" srcId="{78DFD2A0-C90E-43FC-9885-930ADCD4AC5F}" destId="{075A27A7-16C2-4751-8446-C354C00F737E}" srcOrd="12" destOrd="0" presId="urn:microsoft.com/office/officeart/2005/8/layout/bList2#2"/>
    <dgm:cxn modelId="{A0341894-1B20-47AF-8390-C2B59ACE39B9}" type="presParOf" srcId="{075A27A7-16C2-4751-8446-C354C00F737E}" destId="{3A50C7AE-C5D9-4E60-A6B0-1050EA4D9C98}" srcOrd="0" destOrd="0" presId="urn:microsoft.com/office/officeart/2005/8/layout/bList2#2"/>
    <dgm:cxn modelId="{14C00F7C-22D3-403B-B51F-EB84F723A216}" type="presParOf" srcId="{075A27A7-16C2-4751-8446-C354C00F737E}" destId="{0A0E7AE7-AD69-4775-B2F8-598964335F5F}" srcOrd="1" destOrd="0" presId="urn:microsoft.com/office/officeart/2005/8/layout/bList2#2"/>
    <dgm:cxn modelId="{357C8D18-B21D-409C-AEBE-A29E50A7399C}" type="presParOf" srcId="{075A27A7-16C2-4751-8446-C354C00F737E}" destId="{86FA4B2E-4364-4C3A-B2AC-81AD008C0BB6}" srcOrd="2" destOrd="0" presId="urn:microsoft.com/office/officeart/2005/8/layout/bList2#2"/>
    <dgm:cxn modelId="{FA7FFA49-617D-4C3A-94AE-E00496F8AF9E}" type="presParOf" srcId="{075A27A7-16C2-4751-8446-C354C00F737E}" destId="{4044C5DD-EAD7-4FCE-BAAC-040E0718A536}" srcOrd="3" destOrd="0" presId="urn:microsoft.com/office/officeart/2005/8/layout/bList2#2"/>
    <dgm:cxn modelId="{CBA3F498-30AA-47E9-98E9-FC0964A46F7B}" type="presParOf" srcId="{78DFD2A0-C90E-43FC-9885-930ADCD4AC5F}" destId="{0DD7B3CA-39A6-40AA-B114-0F22E6741AC5}" srcOrd="13" destOrd="0" presId="urn:microsoft.com/office/officeart/2005/8/layout/bList2#2"/>
    <dgm:cxn modelId="{DDD2FE57-E9E4-4791-93E4-509466E8DEA4}" type="presParOf" srcId="{78DFD2A0-C90E-43FC-9885-930ADCD4AC5F}" destId="{761C7152-E3F3-4B8B-A76E-75EC694A60C1}" srcOrd="14" destOrd="0" presId="urn:microsoft.com/office/officeart/2005/8/layout/bList2#2"/>
    <dgm:cxn modelId="{90160603-F3BA-495C-B449-5D09EE694331}" type="presParOf" srcId="{761C7152-E3F3-4B8B-A76E-75EC694A60C1}" destId="{3E3E6648-ECE9-41E7-9F1F-0EF8CE523306}" srcOrd="0" destOrd="0" presId="urn:microsoft.com/office/officeart/2005/8/layout/bList2#2"/>
    <dgm:cxn modelId="{E765A8C8-2ECB-4305-ADAF-829F0AA44636}" type="presParOf" srcId="{761C7152-E3F3-4B8B-A76E-75EC694A60C1}" destId="{1C037E04-AA04-4FF0-A763-252E7DF13C41}" srcOrd="1" destOrd="0" presId="urn:microsoft.com/office/officeart/2005/8/layout/bList2#2"/>
    <dgm:cxn modelId="{298B5226-6066-4277-A360-56B32B567413}" type="presParOf" srcId="{761C7152-E3F3-4B8B-A76E-75EC694A60C1}" destId="{A658595F-FC04-4236-96EB-B80932E1C997}" srcOrd="2" destOrd="0" presId="urn:microsoft.com/office/officeart/2005/8/layout/bList2#2"/>
    <dgm:cxn modelId="{15FB8267-9E07-42F4-9039-0C1A92F51307}" type="presParOf" srcId="{761C7152-E3F3-4B8B-A76E-75EC694A60C1}" destId="{9B1FD8E9-DDCA-4C7E-9F43-6BD40A7A6472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D29A26-92EC-470B-BE5C-D4DF9DD10EAD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51B453-12DB-47A5-ABB1-60FEAEDCDD58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school</a:t>
          </a:r>
          <a:r>
            <a:rPr lang="cs-CZ" sz="2000" kern="1200" dirty="0" smtClean="0"/>
            <a:t> </a:t>
          </a:r>
          <a:r>
            <a:rPr lang="cs-CZ" sz="2000" kern="1200" dirty="0" err="1" smtClean="0"/>
            <a:t>bag</a:t>
          </a:r>
          <a:endParaRPr lang="cs-CZ" sz="2000" kern="1200" dirty="0"/>
        </a:p>
      </dsp:txBody>
      <dsp:txXfrm>
        <a:off x="5049" y="1389744"/>
        <a:ext cx="1261034" cy="574779"/>
      </dsp:txXfrm>
    </dsp:sp>
    <dsp:sp modelId="{30A6162B-E44A-4C01-B50D-F88E3E711E0D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46EC36-1704-4DBF-AF6C-90DAA17298C3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9FAC57-9A0B-409E-9433-6C29535D8893}">
      <dsp:nvSpPr>
        <dsp:cNvPr id="0" name=""/>
        <dsp:cNvSpPr/>
      </dsp:nvSpPr>
      <dsp:spPr>
        <a:xfrm>
          <a:off x="2130437" y="139675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ruler</a:t>
          </a:r>
          <a:endParaRPr lang="cs-CZ" sz="2000" kern="1200" dirty="0"/>
        </a:p>
      </dsp:txBody>
      <dsp:txXfrm>
        <a:off x="2130437" y="1396751"/>
        <a:ext cx="1261034" cy="574779"/>
      </dsp:txXfrm>
    </dsp:sp>
    <dsp:sp modelId="{F435115B-48B5-42E4-8204-6915C3805E5C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AAA10C-F976-48AC-8884-D1E2044AC14B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31C39F-DDC0-441E-A190-27614419E724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pencil</a:t>
          </a:r>
          <a:r>
            <a:rPr lang="cs-CZ" sz="2000" kern="1200" dirty="0" smtClean="0"/>
            <a:t> case</a:t>
          </a:r>
          <a:endParaRPr lang="cs-CZ" sz="2000" kern="1200" dirty="0"/>
        </a:p>
      </dsp:txBody>
      <dsp:txXfrm>
        <a:off x="4192434" y="1389744"/>
        <a:ext cx="1261034" cy="574779"/>
      </dsp:txXfrm>
    </dsp:sp>
    <dsp:sp modelId="{0EF69097-AE44-443A-92FB-0BDC6E59C313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75C39A-23FC-4673-9B58-21C595AF679B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2EC65-2DFB-4EE4-AB62-DB58DC3AA60A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book</a:t>
          </a:r>
          <a:endParaRPr lang="cs-CZ" sz="2000" kern="1200" dirty="0"/>
        </a:p>
      </dsp:txBody>
      <dsp:txXfrm>
        <a:off x="6286127" y="1389744"/>
        <a:ext cx="1261034" cy="574779"/>
      </dsp:txXfrm>
    </dsp:sp>
    <dsp:sp modelId="{6D84FDE8-317D-4D6B-926C-8A4FB26EE197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AAAA0B-146C-4281-84C9-FA4919AFC0A1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85F9BD-5582-4ABA-A9DA-98698FF0F5E7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pencil</a:t>
          </a:r>
          <a:endParaRPr lang="cs-CZ" sz="2000" kern="1200" dirty="0"/>
        </a:p>
      </dsp:txBody>
      <dsp:txXfrm>
        <a:off x="5049" y="3754881"/>
        <a:ext cx="1261034" cy="574779"/>
      </dsp:txXfrm>
    </dsp:sp>
    <dsp:sp modelId="{7613A445-3DD2-4DD7-8BA4-54B7003D6645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560273-0D23-4759-9485-49384F60540F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49DE23-44FA-4A2B-AA37-8BC663D4BB23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pen</a:t>
          </a:r>
          <a:endParaRPr lang="cs-CZ" sz="2000" kern="1200" dirty="0"/>
        </a:p>
      </dsp:txBody>
      <dsp:txXfrm>
        <a:off x="2098742" y="3754881"/>
        <a:ext cx="1261034" cy="574779"/>
      </dsp:txXfrm>
    </dsp:sp>
    <dsp:sp modelId="{1DBE70BE-F9FB-4ECE-A03E-72F3FCBC28B1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50C7AE-C5D9-4E60-A6B0-1050EA4D9C98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FA4B2E-4364-4C3A-B2AC-81AD008C0BB6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glue</a:t>
          </a:r>
          <a:endParaRPr lang="cs-CZ" sz="2000" kern="1200" dirty="0"/>
        </a:p>
      </dsp:txBody>
      <dsp:txXfrm>
        <a:off x="4192434" y="3754881"/>
        <a:ext cx="1261034" cy="574779"/>
      </dsp:txXfrm>
    </dsp:sp>
    <dsp:sp modelId="{4044C5DD-EAD7-4FCE-BAAC-040E0718A536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E6648-ECE9-41E7-9F1F-0EF8CE523306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58595F-FC04-4236-96EB-B80932E1C997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rubber</a:t>
          </a:r>
          <a:endParaRPr lang="cs-CZ" sz="2000" kern="1200" dirty="0"/>
        </a:p>
      </dsp:txBody>
      <dsp:txXfrm>
        <a:off x="6286127" y="3754881"/>
        <a:ext cx="1261034" cy="574779"/>
      </dsp:txXfrm>
    </dsp:sp>
    <dsp:sp modelId="{9B1FD8E9-DDCA-4C7E-9F43-6BD40A7A6472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D29A26-92EC-470B-BE5C-D4DF9DD10EAD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51B453-12DB-47A5-ABB1-60FEAEDCDD58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1389744"/>
        <a:ext cx="1261034" cy="574779"/>
      </dsp:txXfrm>
    </dsp:sp>
    <dsp:sp modelId="{30A6162B-E44A-4C01-B50D-F88E3E711E0D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46EC36-1704-4DBF-AF6C-90DAA17298C3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9FAC57-9A0B-409E-9433-6C29535D8893}">
      <dsp:nvSpPr>
        <dsp:cNvPr id="0" name=""/>
        <dsp:cNvSpPr/>
      </dsp:nvSpPr>
      <dsp:spPr>
        <a:xfrm>
          <a:off x="2130437" y="139675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130437" y="1396751"/>
        <a:ext cx="1261034" cy="574779"/>
      </dsp:txXfrm>
    </dsp:sp>
    <dsp:sp modelId="{F435115B-48B5-42E4-8204-6915C3805E5C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AAA10C-F976-48AC-8884-D1E2044AC14B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31C39F-DDC0-441E-A190-27614419E724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1389744"/>
        <a:ext cx="1261034" cy="574779"/>
      </dsp:txXfrm>
    </dsp:sp>
    <dsp:sp modelId="{0EF69097-AE44-443A-92FB-0BDC6E59C313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75C39A-23FC-4673-9B58-21C595AF679B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2EC65-2DFB-4EE4-AB62-DB58DC3AA60A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1389744"/>
        <a:ext cx="1261034" cy="574779"/>
      </dsp:txXfrm>
    </dsp:sp>
    <dsp:sp modelId="{6D84FDE8-317D-4D6B-926C-8A4FB26EE197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AAAA0B-146C-4281-84C9-FA4919AFC0A1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85F9BD-5582-4ABA-A9DA-98698FF0F5E7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3754881"/>
        <a:ext cx="1261034" cy="574779"/>
      </dsp:txXfrm>
    </dsp:sp>
    <dsp:sp modelId="{7613A445-3DD2-4DD7-8BA4-54B7003D6645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560273-0D23-4759-9485-49384F60540F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49DE23-44FA-4A2B-AA37-8BC663D4BB23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3754881"/>
        <a:ext cx="1261034" cy="574779"/>
      </dsp:txXfrm>
    </dsp:sp>
    <dsp:sp modelId="{1DBE70BE-F9FB-4ECE-A03E-72F3FCBC28B1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50C7AE-C5D9-4E60-A6B0-1050EA4D9C98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FA4B2E-4364-4C3A-B2AC-81AD008C0BB6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3754881"/>
        <a:ext cx="1261034" cy="574779"/>
      </dsp:txXfrm>
    </dsp:sp>
    <dsp:sp modelId="{4044C5DD-EAD7-4FCE-BAAC-040E0718A536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E6648-ECE9-41E7-9F1F-0EF8CE523306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58595F-FC04-4236-96EB-B80932E1C997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3754881"/>
        <a:ext cx="1261034" cy="574779"/>
      </dsp:txXfrm>
    </dsp:sp>
    <dsp:sp modelId="{9B1FD8E9-DDCA-4C7E-9F43-6BD40A7A6472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2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4.wmf"/><Relationship Id="rId12" Type="http://schemas.openxmlformats.org/officeDocument/2006/relationships/image" Target="../media/image9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11" Type="http://schemas.openxmlformats.org/officeDocument/2006/relationships/image" Target="../media/image8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7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wmf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4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image" Target="../media/image9.wmf"/><Relationship Id="rId4" Type="http://schemas.openxmlformats.org/officeDocument/2006/relationships/image" Target="../media/image5.wmf"/><Relationship Id="rId9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SCHOOL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VY_32_INOVACE_089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102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176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81883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SCHOOL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01981438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SCHOOL</a:t>
                      </a:r>
                      <a:r>
                        <a:rPr lang="cs-CZ" baseline="0" dirty="0" smtClean="0"/>
                        <a:t> BAG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ŠKOLNÍ TAŠKA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PERO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PENCIL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TUŽKA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PENCIL CASE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PENÁL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RUBBER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GUMA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RULER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PRAVÍTKO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BOOK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KNIHA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GLUE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LEPIDLO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15931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SCHOOL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384894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u s e r\Local Settings\Temporary Internet Files\Content.IE5\8086HWTB\MC9002152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7191" y="1484784"/>
            <a:ext cx="1512168" cy="151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ASI38YHS\MC90023408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628800"/>
            <a:ext cx="1794296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ASI38YHS\MC900251511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05064"/>
            <a:ext cx="1535112" cy="1394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8086HWTB\MC900290924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36838" y="1628800"/>
            <a:ext cx="1692275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5Q857Q5H\MC90031139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900" y="3965597"/>
            <a:ext cx="1682750" cy="147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u s e r\Local Settings\Temporary Internet Files\Content.IE5\ASI38YHS\MC900199363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005064"/>
            <a:ext cx="1617563" cy="152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Documents and Settings\u s e r\Local Settings\Temporary Internet Files\Content.IE5\8086HWTB\MC900250669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59325" y="3965596"/>
            <a:ext cx="1540867" cy="133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Documents and Settings\u s e r\Local Settings\Temporary Internet Files\Content.IE5\8086HWTB\MC900351980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1488" y="1566863"/>
            <a:ext cx="1643062" cy="1358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3555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SCHOOL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038976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6" descr="C:\Documents and Settings\u s e r\Local Settings\Temporary Internet Files\Content.IE5\ASI38YHS\MC90023408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628800"/>
            <a:ext cx="1794296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C:\Documents and Settings\u s e r\Local Settings\Temporary Internet Files\Content.IE5\ASI38YHS\MC90025151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05064"/>
            <a:ext cx="1535112" cy="1394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C:\Documents and Settings\u s e r\Local Settings\Temporary Internet Files\Content.IE5\8086HWTB\MC90029092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36838" y="1628800"/>
            <a:ext cx="1692275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C:\Documents and Settings\u s e r\Local Settings\Temporary Internet Files\Content.IE5\5Q857Q5H\MC900311398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900" y="3965597"/>
            <a:ext cx="1682750" cy="147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C:\Documents and Settings\u s e r\Local Settings\Temporary Internet Files\Content.IE5\ASI38YHS\MC900199363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005064"/>
            <a:ext cx="1617563" cy="152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1" descr="C:\Documents and Settings\u s e r\Local Settings\Temporary Internet Files\Content.IE5\8086HWTB\MC90025066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59325" y="3965596"/>
            <a:ext cx="1540867" cy="133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C:\Documents and Settings\u s e r\Local Settings\Temporary Internet Files\Content.IE5\8086HWTB\MC90035198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1488" y="1566863"/>
            <a:ext cx="1643062" cy="1358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u s e r\Local Settings\Temporary Internet Files\Content.IE5\8086HWTB\MC900215230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77414"/>
            <a:ext cx="1653133" cy="151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67128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SCHOOL</a:t>
            </a:r>
            <a:endParaRPr lang="cs-CZ" dirty="0"/>
          </a:p>
        </p:txBody>
      </p:sp>
      <p:pic>
        <p:nvPicPr>
          <p:cNvPr id="4" name="Picture 10" descr="C:\Documents and Settings\u s e r\Local Settings\Temporary Internet Files\Content.IE5\ASI38YHS\MC900199363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1" y="1340769"/>
            <a:ext cx="187220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Documents and Settings\u s e r\Local Settings\Temporary Internet Files\Content.IE5\ASI38YHS\MC90023408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36912"/>
            <a:ext cx="1794296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C:\Documents and Settings\u s e r\Local Settings\Temporary Internet Files\Content.IE5\8086HWTB\MC90029092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21089"/>
            <a:ext cx="1692275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2" descr="C:\Documents and Settings\u s e r\Local Settings\Temporary Internet Files\Content.IE5\8086HWTB\MC90035198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35349"/>
            <a:ext cx="1643062" cy="1358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Documents and Settings\u s e r\Local Settings\Temporary Internet Files\Content.IE5\8086HWTB\MC9002152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5286" y="1314451"/>
            <a:ext cx="1512168" cy="151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Documents and Settings\u s e r\Local Settings\Temporary Internet Files\Content.IE5\ASI38YHS\MC90025151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26620"/>
            <a:ext cx="1535112" cy="1394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1" descr="C:\Documents and Settings\u s e r\Local Settings\Temporary Internet Files\Content.IE5\8086HWTB\MC900250669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094600"/>
            <a:ext cx="1540867" cy="133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 descr="C:\Documents and Settings\u s e r\Local Settings\Temporary Internet Files\Content.IE5\5Q857Q5H\MC900311398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0429" y="5320031"/>
            <a:ext cx="1682750" cy="147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18402303"/>
              </p:ext>
            </p:extLst>
          </p:nvPr>
        </p:nvGraphicFramePr>
        <p:xfrm>
          <a:off x="3923928" y="2276872"/>
          <a:ext cx="1368152" cy="295094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68152"/>
              </a:tblGrid>
              <a:tr h="36886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pencil</a:t>
                      </a:r>
                      <a:endParaRPr lang="cs-CZ" dirty="0"/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ruler</a:t>
                      </a:r>
                      <a:endParaRPr lang="cs-CZ" dirty="0"/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glue</a:t>
                      </a:r>
                      <a:endParaRPr lang="cs-CZ" dirty="0"/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school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bag</a:t>
                      </a:r>
                      <a:endParaRPr lang="cs-CZ" dirty="0"/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pen</a:t>
                      </a:r>
                      <a:endParaRPr lang="cs-CZ" dirty="0"/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rubber</a:t>
                      </a:r>
                      <a:endParaRPr lang="cs-CZ" dirty="0"/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book</a:t>
                      </a:r>
                      <a:endParaRPr lang="cs-CZ" dirty="0"/>
                    </a:p>
                  </a:txBody>
                  <a:tcPr/>
                </a:tc>
              </a:tr>
              <a:tr h="36886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pencil</a:t>
                      </a:r>
                      <a:r>
                        <a:rPr lang="cs-CZ" dirty="0" smtClean="0"/>
                        <a:t> case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019730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49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SCHOOL</vt:lpstr>
      <vt:lpstr>SCHOOL</vt:lpstr>
      <vt:lpstr>SCHOOL</vt:lpstr>
      <vt:lpstr>SCHOOL</vt:lpstr>
      <vt:lpstr>SCHOOL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</dc:title>
  <cp:lastModifiedBy>Pavel Vlček</cp:lastModifiedBy>
  <cp:revision>20</cp:revision>
  <dcterms:modified xsi:type="dcterms:W3CDTF">2013-03-24T21:46:11Z</dcterms:modified>
</cp:coreProperties>
</file>