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arms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err="1" smtClean="0"/>
            <a:t>toes</a:t>
          </a:r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err="1" smtClean="0"/>
            <a:t>knees</a:t>
          </a:r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shoulders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tummy</a:t>
          </a:r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err="1" smtClean="0"/>
            <a:t>back</a:t>
          </a:r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r>
            <a:rPr lang="cs-CZ" dirty="0" err="1" smtClean="0"/>
            <a:t>neck</a:t>
          </a:r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r>
            <a:rPr lang="cs-CZ" dirty="0" err="1" smtClean="0"/>
            <a:t>legs</a:t>
          </a:r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 custLinFactNeighborX="2110" custLinFactNeighborY="2020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D226D3E2-5923-4633-8EF5-E60B83257305}" type="presOf" srcId="{8FD7B06D-406C-4DA1-885E-BF626FA9BCE0}" destId="{88C1513A-9645-4B96-A642-006420865CD6}" srcOrd="1" destOrd="0" presId="urn:microsoft.com/office/officeart/2005/8/layout/bList2#1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6236A776-3965-406C-A52D-799EE2E9AB17}" type="presOf" srcId="{9A8C32E8-EF90-4892-A938-D837A47CDBD5}" destId="{882FBCBB-063E-456B-9B25-6E70FF104640}" srcOrd="1" destOrd="0" presId="urn:microsoft.com/office/officeart/2005/8/layout/bList2#1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75905A0F-443F-4BEF-B72E-527ED8B77024}" type="presOf" srcId="{6402CE02-C27C-497E-A074-E4FB00EE6FFD}" destId="{E04DF583-BE07-4C6B-89A9-E2F0EA1C4903}" srcOrd="1" destOrd="0" presId="urn:microsoft.com/office/officeart/2005/8/layout/bList2#1"/>
    <dgm:cxn modelId="{7637712A-2769-4C8B-9177-2FFAC65451F4}" type="presOf" srcId="{3B68AF33-14E7-4742-967F-FCFD0A6AC1C0}" destId="{E8AA86B2-03B0-4C75-8399-F422191466DD}" srcOrd="0" destOrd="0" presId="urn:microsoft.com/office/officeart/2005/8/layout/bList2#1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535569FD-D152-4F9D-876F-EF6FD97F6E19}" type="presOf" srcId="{CC4FA5FA-14AB-4BCB-BAD7-465E72073788}" destId="{F5F4BB14-7017-4BB2-9717-8B2DCDFC0BA9}" srcOrd="1" destOrd="0" presId="urn:microsoft.com/office/officeart/2005/8/layout/bList2#1"/>
    <dgm:cxn modelId="{4F6646FF-C524-46DA-8D9E-469F83F4E00A}" type="presOf" srcId="{15F6CCFD-A9B3-421E-A4CD-70EC2E5B6511}" destId="{9187FBD0-D209-4BB5-9A0A-887519CE2B0C}" srcOrd="0" destOrd="0" presId="urn:microsoft.com/office/officeart/2005/8/layout/bList2#1"/>
    <dgm:cxn modelId="{08CE6463-BF16-492C-ACE8-657F45FF45D3}" type="presOf" srcId="{CC4FA5FA-14AB-4BCB-BAD7-465E72073788}" destId="{03C46F31-3522-40A1-8C6D-3DC082593143}" srcOrd="0" destOrd="0" presId="urn:microsoft.com/office/officeart/2005/8/layout/bList2#1"/>
    <dgm:cxn modelId="{085B4F42-4186-4C8A-A43D-F0F894FDF5A3}" type="presOf" srcId="{A9829E5C-72B3-43ED-BD8A-B3D36561A839}" destId="{015DB9D7-714F-4653-B877-B7F18CE3AD99}" srcOrd="0" destOrd="0" presId="urn:microsoft.com/office/officeart/2005/8/layout/bList2#1"/>
    <dgm:cxn modelId="{D16CDC94-3F27-4519-A521-6A0F66E364C9}" type="presOf" srcId="{DFB27A9C-810F-456B-A7DB-AC72C5052058}" destId="{A86FBC89-E2E6-497D-BF53-CE79F8122577}" srcOrd="1" destOrd="0" presId="urn:microsoft.com/office/officeart/2005/8/layout/bList2#1"/>
    <dgm:cxn modelId="{532A215A-439A-4E4D-BAA5-C3A339711BCF}" type="presOf" srcId="{B08BF9E0-26C2-40D0-A4ED-CA004A554622}" destId="{A81AFAB8-E540-4182-BA93-DFB66E89CAA4}" srcOrd="0" destOrd="0" presId="urn:microsoft.com/office/officeart/2005/8/layout/bList2#1"/>
    <dgm:cxn modelId="{3A980C09-C64A-42C6-9976-4D9E7289CC4C}" type="presOf" srcId="{623DAADA-C353-4A99-9D70-B40E1A972ECD}" destId="{DA79FAFC-7D56-44E2-AF59-A504FCB0A1E5}" srcOrd="0" destOrd="0" presId="urn:microsoft.com/office/officeart/2005/8/layout/bList2#1"/>
    <dgm:cxn modelId="{61858404-1896-4951-90E1-C3981CB2FFAA}" type="presOf" srcId="{8FD7B06D-406C-4DA1-885E-BF626FA9BCE0}" destId="{89FE35B1-2AC9-45F2-9C5B-471B68D833FE}" srcOrd="0" destOrd="0" presId="urn:microsoft.com/office/officeart/2005/8/layout/bList2#1"/>
    <dgm:cxn modelId="{D56860DD-95E0-49F6-9278-5206C711BA5D}" type="presOf" srcId="{B643FE77-FE59-47E8-8BFB-9EE29C2C1C20}" destId="{B74FC1E0-AE9C-47BE-A285-80E526B1EF26}" srcOrd="0" destOrd="0" presId="urn:microsoft.com/office/officeart/2005/8/layout/bList2#1"/>
    <dgm:cxn modelId="{656FEF7D-413D-4947-93B9-46690A0C6706}" type="presOf" srcId="{34C74278-6C55-4303-96C9-DCBB6E7FFFCA}" destId="{9CCAAD90-DED0-4DAA-9B02-92B375479D27}" srcOrd="0" destOrd="0" presId="urn:microsoft.com/office/officeart/2005/8/layout/bList2#1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2F0BD5B8-B27D-4EA7-BEC0-D2DB69C2BE8E}" type="presOf" srcId="{4E7B3FE9-491B-4FB7-99BC-BAF4033ED099}" destId="{551020E0-8BF5-4455-B256-537BBB0D2086}" srcOrd="0" destOrd="0" presId="urn:microsoft.com/office/officeart/2005/8/layout/bList2#1"/>
    <dgm:cxn modelId="{BAFFF2EF-7953-4C29-9BA9-E951A406538E}" type="presOf" srcId="{923F6852-1045-47D9-9F59-A6EA308CDE69}" destId="{8C944CEA-6AB8-45B1-84C1-4B98CC38DF5A}" srcOrd="0" destOrd="0" presId="urn:microsoft.com/office/officeart/2005/8/layout/bList2#1"/>
    <dgm:cxn modelId="{471B2BBE-4F7F-4958-9A86-6D3D205A239F}" type="presOf" srcId="{6402CE02-C27C-497E-A074-E4FB00EE6FFD}" destId="{658CFB5D-7B18-4856-B0E8-1A37FC6208D1}" srcOrd="0" destOrd="0" presId="urn:microsoft.com/office/officeart/2005/8/layout/bList2#1"/>
    <dgm:cxn modelId="{B3930169-976C-4A1F-B17C-0145BD4328D8}" type="presOf" srcId="{923F6852-1045-47D9-9F59-A6EA308CDE69}" destId="{5311B77F-7ED2-4270-B873-9FDF8C9D08C5}" srcOrd="1" destOrd="0" presId="urn:microsoft.com/office/officeart/2005/8/layout/bList2#1"/>
    <dgm:cxn modelId="{7041F4D8-2350-4609-9C0B-CB225D0A4ED6}" type="presOf" srcId="{34A22480-685E-443A-81FA-1484669DD538}" destId="{9EBB310E-2D41-47F0-A14D-A22B96E6449C}" srcOrd="0" destOrd="0" presId="urn:microsoft.com/office/officeart/2005/8/layout/bList2#1"/>
    <dgm:cxn modelId="{527B360F-73CD-467F-9118-90F78C8A94C2}" type="presOf" srcId="{34A22480-685E-443A-81FA-1484669DD538}" destId="{1EDEF466-1B4A-4B4E-A72B-B06F40411C8C}" srcOrd="1" destOrd="0" presId="urn:microsoft.com/office/officeart/2005/8/layout/bList2#1"/>
    <dgm:cxn modelId="{D6255911-E8A6-4EC5-90B2-E58F26BE0725}" type="presOf" srcId="{34C74278-6C55-4303-96C9-DCBB6E7FFFCA}" destId="{DC01CAAD-36F6-4633-AF9F-77D15457AA15}" srcOrd="1" destOrd="0" presId="urn:microsoft.com/office/officeart/2005/8/layout/bList2#1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67F4E9EF-28D1-443D-9AED-FBC6483D9C3A}" type="presOf" srcId="{9A8C32E8-EF90-4892-A938-D837A47CDBD5}" destId="{6CDCA802-83FA-4C89-9558-C8226C7BC768}" srcOrd="0" destOrd="0" presId="urn:microsoft.com/office/officeart/2005/8/layout/bList2#1"/>
    <dgm:cxn modelId="{1200ABE4-1CF2-4C1E-8B97-29952A4CF8E8}" type="presOf" srcId="{DFB27A9C-810F-456B-A7DB-AC72C5052058}" destId="{D6F86485-7F4A-4DA6-B1C9-ADA5CD0E34B1}" srcOrd="0" destOrd="0" presId="urn:microsoft.com/office/officeart/2005/8/layout/bList2#1"/>
    <dgm:cxn modelId="{4D2887BC-A2EE-4AF7-B01C-C22A5D6A30CB}" type="presOf" srcId="{38867A10-E3C9-452C-BC77-1D6EF3B366BF}" destId="{82403AB9-189D-4BCB-AFA9-0EEEA50E1FFC}" srcOrd="0" destOrd="0" presId="urn:microsoft.com/office/officeart/2005/8/layout/bList2#1"/>
    <dgm:cxn modelId="{0ACF78A9-D7D5-4601-A56A-6E4CBC3D6DFE}" type="presParOf" srcId="{DA79FAFC-7D56-44E2-AF59-A504FCB0A1E5}" destId="{5A5A618A-9908-49A3-94D5-048290A45930}" srcOrd="0" destOrd="0" presId="urn:microsoft.com/office/officeart/2005/8/layout/bList2#1"/>
    <dgm:cxn modelId="{0F891251-478D-48EC-813F-0120757A4E40}" type="presParOf" srcId="{5A5A618A-9908-49A3-94D5-048290A45930}" destId="{E3D1B765-BC12-4361-9D38-94C917C381B8}" srcOrd="0" destOrd="0" presId="urn:microsoft.com/office/officeart/2005/8/layout/bList2#1"/>
    <dgm:cxn modelId="{E41EC07F-24A8-42D4-9391-838323399159}" type="presParOf" srcId="{5A5A618A-9908-49A3-94D5-048290A45930}" destId="{9EBB310E-2D41-47F0-A14D-A22B96E6449C}" srcOrd="1" destOrd="0" presId="urn:microsoft.com/office/officeart/2005/8/layout/bList2#1"/>
    <dgm:cxn modelId="{C2142D49-276B-459B-95B9-8A69CB117B51}" type="presParOf" srcId="{5A5A618A-9908-49A3-94D5-048290A45930}" destId="{1EDEF466-1B4A-4B4E-A72B-B06F40411C8C}" srcOrd="2" destOrd="0" presId="urn:microsoft.com/office/officeart/2005/8/layout/bList2#1"/>
    <dgm:cxn modelId="{B2E503E1-BDF2-420B-862E-F05F95602784}" type="presParOf" srcId="{5A5A618A-9908-49A3-94D5-048290A45930}" destId="{8D24132E-9C5B-44C6-8A7A-51BD2573F840}" srcOrd="3" destOrd="0" presId="urn:microsoft.com/office/officeart/2005/8/layout/bList2#1"/>
    <dgm:cxn modelId="{F070527B-A3C2-4FF1-941A-87E32C27854A}" type="presParOf" srcId="{DA79FAFC-7D56-44E2-AF59-A504FCB0A1E5}" destId="{A81AFAB8-E540-4182-BA93-DFB66E89CAA4}" srcOrd="1" destOrd="0" presId="urn:microsoft.com/office/officeart/2005/8/layout/bList2#1"/>
    <dgm:cxn modelId="{D26F2E94-A8DC-4839-8F26-6358B93083AA}" type="presParOf" srcId="{DA79FAFC-7D56-44E2-AF59-A504FCB0A1E5}" destId="{54BE4FBE-6F72-43E1-851F-6238E988A342}" srcOrd="2" destOrd="0" presId="urn:microsoft.com/office/officeart/2005/8/layout/bList2#1"/>
    <dgm:cxn modelId="{CCADC140-0845-4734-93EF-1648CEB86F11}" type="presParOf" srcId="{54BE4FBE-6F72-43E1-851F-6238E988A342}" destId="{FA2B1755-0021-42B1-AF28-2EC898C03BD6}" srcOrd="0" destOrd="0" presId="urn:microsoft.com/office/officeart/2005/8/layout/bList2#1"/>
    <dgm:cxn modelId="{982BB2B5-B284-4E23-AE00-EEC763710972}" type="presParOf" srcId="{54BE4FBE-6F72-43E1-851F-6238E988A342}" destId="{D6F86485-7F4A-4DA6-B1C9-ADA5CD0E34B1}" srcOrd="1" destOrd="0" presId="urn:microsoft.com/office/officeart/2005/8/layout/bList2#1"/>
    <dgm:cxn modelId="{4D9BAEB3-AD6A-471E-A911-72805C0E3540}" type="presParOf" srcId="{54BE4FBE-6F72-43E1-851F-6238E988A342}" destId="{A86FBC89-E2E6-497D-BF53-CE79F8122577}" srcOrd="2" destOrd="0" presId="urn:microsoft.com/office/officeart/2005/8/layout/bList2#1"/>
    <dgm:cxn modelId="{04562B37-AFCC-40AA-982B-DE914740B012}" type="presParOf" srcId="{54BE4FBE-6F72-43E1-851F-6238E988A342}" destId="{90F30422-6703-45AD-A724-FA792F665C1B}" srcOrd="3" destOrd="0" presId="urn:microsoft.com/office/officeart/2005/8/layout/bList2#1"/>
    <dgm:cxn modelId="{26C1BE4D-8BA1-495A-8849-624BC974F58D}" type="presParOf" srcId="{DA79FAFC-7D56-44E2-AF59-A504FCB0A1E5}" destId="{B74FC1E0-AE9C-47BE-A285-80E526B1EF26}" srcOrd="3" destOrd="0" presId="urn:microsoft.com/office/officeart/2005/8/layout/bList2#1"/>
    <dgm:cxn modelId="{6A73D3D5-0687-4FE5-B504-152CF868B991}" type="presParOf" srcId="{DA79FAFC-7D56-44E2-AF59-A504FCB0A1E5}" destId="{0CA3DBC2-B05D-4F28-A0ED-969AE51B176A}" srcOrd="4" destOrd="0" presId="urn:microsoft.com/office/officeart/2005/8/layout/bList2#1"/>
    <dgm:cxn modelId="{C2F0E8E3-4B8D-429E-AE16-1B95FAC386FB}" type="presParOf" srcId="{0CA3DBC2-B05D-4F28-A0ED-969AE51B176A}" destId="{BAC30ED7-AB91-4419-B485-98979F1FBBE6}" srcOrd="0" destOrd="0" presId="urn:microsoft.com/office/officeart/2005/8/layout/bList2#1"/>
    <dgm:cxn modelId="{39BBB2E3-61C2-4DF5-99E6-3EED68EA9F4F}" type="presParOf" srcId="{0CA3DBC2-B05D-4F28-A0ED-969AE51B176A}" destId="{8C944CEA-6AB8-45B1-84C1-4B98CC38DF5A}" srcOrd="1" destOrd="0" presId="urn:microsoft.com/office/officeart/2005/8/layout/bList2#1"/>
    <dgm:cxn modelId="{663DD544-5284-4587-9D5F-3F995592CB27}" type="presParOf" srcId="{0CA3DBC2-B05D-4F28-A0ED-969AE51B176A}" destId="{5311B77F-7ED2-4270-B873-9FDF8C9D08C5}" srcOrd="2" destOrd="0" presId="urn:microsoft.com/office/officeart/2005/8/layout/bList2#1"/>
    <dgm:cxn modelId="{A43DD2D2-BC3C-4911-BA5A-CC37BB790715}" type="presParOf" srcId="{0CA3DBC2-B05D-4F28-A0ED-969AE51B176A}" destId="{C93FACB5-1E5E-4A6F-BB67-05BE469ECB7D}" srcOrd="3" destOrd="0" presId="urn:microsoft.com/office/officeart/2005/8/layout/bList2#1"/>
    <dgm:cxn modelId="{C792FFEF-2E27-4AC6-A40C-B6EED0BF6919}" type="presParOf" srcId="{DA79FAFC-7D56-44E2-AF59-A504FCB0A1E5}" destId="{E8AA86B2-03B0-4C75-8399-F422191466DD}" srcOrd="5" destOrd="0" presId="urn:microsoft.com/office/officeart/2005/8/layout/bList2#1"/>
    <dgm:cxn modelId="{737DF5F9-DA4B-4685-936C-74055AB491E7}" type="presParOf" srcId="{DA79FAFC-7D56-44E2-AF59-A504FCB0A1E5}" destId="{83530F6A-B33A-4008-9B3D-893FDA7688BB}" srcOrd="6" destOrd="0" presId="urn:microsoft.com/office/officeart/2005/8/layout/bList2#1"/>
    <dgm:cxn modelId="{9F11D065-F385-4E29-B439-C202AA4E1D09}" type="presParOf" srcId="{83530F6A-B33A-4008-9B3D-893FDA7688BB}" destId="{FFA0F6D6-E52D-4635-AF02-65FF33C23C57}" srcOrd="0" destOrd="0" presId="urn:microsoft.com/office/officeart/2005/8/layout/bList2#1"/>
    <dgm:cxn modelId="{349F5CB5-19A2-425F-8CB2-B963135A8FB8}" type="presParOf" srcId="{83530F6A-B33A-4008-9B3D-893FDA7688BB}" destId="{9CCAAD90-DED0-4DAA-9B02-92B375479D27}" srcOrd="1" destOrd="0" presId="urn:microsoft.com/office/officeart/2005/8/layout/bList2#1"/>
    <dgm:cxn modelId="{4D51D51E-DD48-4970-8AF7-DC4273C93CA0}" type="presParOf" srcId="{83530F6A-B33A-4008-9B3D-893FDA7688BB}" destId="{DC01CAAD-36F6-4633-AF9F-77D15457AA15}" srcOrd="2" destOrd="0" presId="urn:microsoft.com/office/officeart/2005/8/layout/bList2#1"/>
    <dgm:cxn modelId="{EF60F031-5864-4918-A63B-FAB1576D7E43}" type="presParOf" srcId="{83530F6A-B33A-4008-9B3D-893FDA7688BB}" destId="{DB72CB4A-309E-438C-84A0-3867920BCD47}" srcOrd="3" destOrd="0" presId="urn:microsoft.com/office/officeart/2005/8/layout/bList2#1"/>
    <dgm:cxn modelId="{059CDFF5-3B9D-4AA1-B397-9FF411D1AE13}" type="presParOf" srcId="{DA79FAFC-7D56-44E2-AF59-A504FCB0A1E5}" destId="{9187FBD0-D209-4BB5-9A0A-887519CE2B0C}" srcOrd="7" destOrd="0" presId="urn:microsoft.com/office/officeart/2005/8/layout/bList2#1"/>
    <dgm:cxn modelId="{A248ADAC-9164-4983-9D5A-CFF357A012B4}" type="presParOf" srcId="{DA79FAFC-7D56-44E2-AF59-A504FCB0A1E5}" destId="{24F11347-6498-43AB-BC28-718044893B72}" srcOrd="8" destOrd="0" presId="urn:microsoft.com/office/officeart/2005/8/layout/bList2#1"/>
    <dgm:cxn modelId="{4D5DC303-F6AE-400B-91FC-65FF655ECE97}" type="presParOf" srcId="{24F11347-6498-43AB-BC28-718044893B72}" destId="{624DE26F-6A8B-4268-B36E-B929B21C52FE}" srcOrd="0" destOrd="0" presId="urn:microsoft.com/office/officeart/2005/8/layout/bList2#1"/>
    <dgm:cxn modelId="{B1DD54E2-CFE8-4EA5-93BF-6CEE811E8E4B}" type="presParOf" srcId="{24F11347-6498-43AB-BC28-718044893B72}" destId="{89FE35B1-2AC9-45F2-9C5B-471B68D833FE}" srcOrd="1" destOrd="0" presId="urn:microsoft.com/office/officeart/2005/8/layout/bList2#1"/>
    <dgm:cxn modelId="{7F9D829E-EABC-4345-AA47-C237B3633078}" type="presParOf" srcId="{24F11347-6498-43AB-BC28-718044893B72}" destId="{88C1513A-9645-4B96-A642-006420865CD6}" srcOrd="2" destOrd="0" presId="urn:microsoft.com/office/officeart/2005/8/layout/bList2#1"/>
    <dgm:cxn modelId="{DFD021BB-E4CC-4201-B867-5B1FA89A25FF}" type="presParOf" srcId="{24F11347-6498-43AB-BC28-718044893B72}" destId="{98CDDF41-07E6-4B8A-A0A8-6DAADDF277AF}" srcOrd="3" destOrd="0" presId="urn:microsoft.com/office/officeart/2005/8/layout/bList2#1"/>
    <dgm:cxn modelId="{A4A8F29C-08D5-4CB8-AE3A-BE9F099F15DC}" type="presParOf" srcId="{DA79FAFC-7D56-44E2-AF59-A504FCB0A1E5}" destId="{82403AB9-189D-4BCB-AFA9-0EEEA50E1FFC}" srcOrd="9" destOrd="0" presId="urn:microsoft.com/office/officeart/2005/8/layout/bList2#1"/>
    <dgm:cxn modelId="{634F1DD9-3DCD-4D93-B260-EB478C6A50A0}" type="presParOf" srcId="{DA79FAFC-7D56-44E2-AF59-A504FCB0A1E5}" destId="{4ABABFF8-582B-49D4-BC92-4DB8B14AEB9E}" srcOrd="10" destOrd="0" presId="urn:microsoft.com/office/officeart/2005/8/layout/bList2#1"/>
    <dgm:cxn modelId="{418AEE7B-4820-4272-ACAC-98130C339F41}" type="presParOf" srcId="{4ABABFF8-582B-49D4-BC92-4DB8B14AEB9E}" destId="{3B702FAD-F24C-43ED-BC66-61BC58CC8948}" srcOrd="0" destOrd="0" presId="urn:microsoft.com/office/officeart/2005/8/layout/bList2#1"/>
    <dgm:cxn modelId="{357522BC-60A2-4DC6-BBD7-6CCEC5292426}" type="presParOf" srcId="{4ABABFF8-582B-49D4-BC92-4DB8B14AEB9E}" destId="{658CFB5D-7B18-4856-B0E8-1A37FC6208D1}" srcOrd="1" destOrd="0" presId="urn:microsoft.com/office/officeart/2005/8/layout/bList2#1"/>
    <dgm:cxn modelId="{A8B2D1E0-DA55-406A-8D00-F34012B465F5}" type="presParOf" srcId="{4ABABFF8-582B-49D4-BC92-4DB8B14AEB9E}" destId="{E04DF583-BE07-4C6B-89A9-E2F0EA1C4903}" srcOrd="2" destOrd="0" presId="urn:microsoft.com/office/officeart/2005/8/layout/bList2#1"/>
    <dgm:cxn modelId="{0BD93B1D-C840-4188-8DF0-EBF84A6CB3E8}" type="presParOf" srcId="{4ABABFF8-582B-49D4-BC92-4DB8B14AEB9E}" destId="{F5F5E031-1F3F-4889-953F-5954CA26AE16}" srcOrd="3" destOrd="0" presId="urn:microsoft.com/office/officeart/2005/8/layout/bList2#1"/>
    <dgm:cxn modelId="{BE7E43EF-0D42-47DE-B56B-DBDC1FA2D9C1}" type="presParOf" srcId="{DA79FAFC-7D56-44E2-AF59-A504FCB0A1E5}" destId="{015DB9D7-714F-4653-B877-B7F18CE3AD99}" srcOrd="11" destOrd="0" presId="urn:microsoft.com/office/officeart/2005/8/layout/bList2#1"/>
    <dgm:cxn modelId="{FDD0A2B3-F9B5-4BA7-B732-5A3F84654743}" type="presParOf" srcId="{DA79FAFC-7D56-44E2-AF59-A504FCB0A1E5}" destId="{5B5F7216-161D-4A3D-BBA2-427F3E15302B}" srcOrd="12" destOrd="0" presId="urn:microsoft.com/office/officeart/2005/8/layout/bList2#1"/>
    <dgm:cxn modelId="{A8550309-3E24-45B6-9E8A-E3E7BAF30F5E}" type="presParOf" srcId="{5B5F7216-161D-4A3D-BBA2-427F3E15302B}" destId="{C6660A54-9D40-426F-8379-2B9FAACBD7BC}" srcOrd="0" destOrd="0" presId="urn:microsoft.com/office/officeart/2005/8/layout/bList2#1"/>
    <dgm:cxn modelId="{71D10265-8060-47E0-A8F0-B986B260BF0E}" type="presParOf" srcId="{5B5F7216-161D-4A3D-BBA2-427F3E15302B}" destId="{03C46F31-3522-40A1-8C6D-3DC082593143}" srcOrd="1" destOrd="0" presId="urn:microsoft.com/office/officeart/2005/8/layout/bList2#1"/>
    <dgm:cxn modelId="{29FA5344-8F82-49AF-8B8F-82A315E0084B}" type="presParOf" srcId="{5B5F7216-161D-4A3D-BBA2-427F3E15302B}" destId="{F5F4BB14-7017-4BB2-9717-8B2DCDFC0BA9}" srcOrd="2" destOrd="0" presId="urn:microsoft.com/office/officeart/2005/8/layout/bList2#1"/>
    <dgm:cxn modelId="{3CC6680F-F349-4988-86E2-2462DCB9AC97}" type="presParOf" srcId="{5B5F7216-161D-4A3D-BBA2-427F3E15302B}" destId="{AD30ECEB-6AD3-4756-86A4-636754AEC466}" srcOrd="3" destOrd="0" presId="urn:microsoft.com/office/officeart/2005/8/layout/bList2#1"/>
    <dgm:cxn modelId="{26D93DB6-1AAC-4CDE-85F1-3DD7A48BFFAA}" type="presParOf" srcId="{DA79FAFC-7D56-44E2-AF59-A504FCB0A1E5}" destId="{551020E0-8BF5-4455-B256-537BBB0D2086}" srcOrd="13" destOrd="0" presId="urn:microsoft.com/office/officeart/2005/8/layout/bList2#1"/>
    <dgm:cxn modelId="{F91968EC-F232-4210-91AB-BBCD2399A6F7}" type="presParOf" srcId="{DA79FAFC-7D56-44E2-AF59-A504FCB0A1E5}" destId="{22D477C7-457B-402E-B26D-F1393941E9AB}" srcOrd="14" destOrd="0" presId="urn:microsoft.com/office/officeart/2005/8/layout/bList2#1"/>
    <dgm:cxn modelId="{60D39FAF-5D98-4673-B3C3-C4F116C62733}" type="presParOf" srcId="{22D477C7-457B-402E-B26D-F1393941E9AB}" destId="{B033B145-3046-456F-A540-B75DF8E6B4A4}" srcOrd="0" destOrd="0" presId="urn:microsoft.com/office/officeart/2005/8/layout/bList2#1"/>
    <dgm:cxn modelId="{68A62ECC-3F9F-4CE4-93BE-8434E430A2F9}" type="presParOf" srcId="{22D477C7-457B-402E-B26D-F1393941E9AB}" destId="{6CDCA802-83FA-4C89-9558-C8226C7BC768}" srcOrd="1" destOrd="0" presId="urn:microsoft.com/office/officeart/2005/8/layout/bList2#1"/>
    <dgm:cxn modelId="{A27187D2-4BA7-4E97-B786-6DB8820816CE}" type="presParOf" srcId="{22D477C7-457B-402E-B26D-F1393941E9AB}" destId="{882FBCBB-063E-456B-9B25-6E70FF104640}" srcOrd="2" destOrd="0" presId="urn:microsoft.com/office/officeart/2005/8/layout/bList2#1"/>
    <dgm:cxn modelId="{427281BD-12D8-49EE-A6FF-60638379C239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 custLinFactNeighborX="2110" custLinFactNeighborY="2020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F62FD8E4-B2D0-4EC0-ACAB-52F8A3FBEA8C}" type="presOf" srcId="{9A8C32E8-EF90-4892-A938-D837A47CDBD5}" destId="{6CDCA802-83FA-4C89-9558-C8226C7BC768}" srcOrd="0" destOrd="0" presId="urn:microsoft.com/office/officeart/2005/8/layout/bList2#2"/>
    <dgm:cxn modelId="{2BF5FBD7-1D1F-4959-8D9E-236C491220CF}" type="presOf" srcId="{9A8C32E8-EF90-4892-A938-D837A47CDBD5}" destId="{882FBCBB-063E-456B-9B25-6E70FF104640}" srcOrd="1" destOrd="0" presId="urn:microsoft.com/office/officeart/2005/8/layout/bList2#2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797ABF55-7A67-4109-9479-6BB738978B65}" type="presOf" srcId="{DFB27A9C-810F-456B-A7DB-AC72C5052058}" destId="{D6F86485-7F4A-4DA6-B1C9-ADA5CD0E34B1}" srcOrd="0" destOrd="0" presId="urn:microsoft.com/office/officeart/2005/8/layout/bList2#2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466FAD32-DE06-408D-B863-68FC696BE7D7}" type="presOf" srcId="{34C74278-6C55-4303-96C9-DCBB6E7FFFCA}" destId="{DC01CAAD-36F6-4633-AF9F-77D15457AA15}" srcOrd="1" destOrd="0" presId="urn:microsoft.com/office/officeart/2005/8/layout/bList2#2"/>
    <dgm:cxn modelId="{26D18717-1147-4BC7-94A9-D44A589600B5}" type="presOf" srcId="{38867A10-E3C9-452C-BC77-1D6EF3B366BF}" destId="{82403AB9-189D-4BCB-AFA9-0EEEA50E1FFC}" srcOrd="0" destOrd="0" presId="urn:microsoft.com/office/officeart/2005/8/layout/bList2#2"/>
    <dgm:cxn modelId="{2A6A1B36-EE6C-4020-89F7-57EB853C8A6A}" type="presOf" srcId="{B643FE77-FE59-47E8-8BFB-9EE29C2C1C20}" destId="{B74FC1E0-AE9C-47BE-A285-80E526B1EF26}" srcOrd="0" destOrd="0" presId="urn:microsoft.com/office/officeart/2005/8/layout/bList2#2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B6CD0436-E09F-40AA-8180-926665004F52}" type="presOf" srcId="{8FD7B06D-406C-4DA1-885E-BF626FA9BCE0}" destId="{88C1513A-9645-4B96-A642-006420865CD6}" srcOrd="1" destOrd="0" presId="urn:microsoft.com/office/officeart/2005/8/layout/bList2#2"/>
    <dgm:cxn modelId="{C96944D6-39A7-4253-9770-EB6BF83E46BE}" type="presOf" srcId="{CC4FA5FA-14AB-4BCB-BAD7-465E72073788}" destId="{F5F4BB14-7017-4BB2-9717-8B2DCDFC0BA9}" srcOrd="1" destOrd="0" presId="urn:microsoft.com/office/officeart/2005/8/layout/bList2#2"/>
    <dgm:cxn modelId="{84E2ECFB-6D60-43B7-95D0-C6567350DEBD}" type="presOf" srcId="{34C74278-6C55-4303-96C9-DCBB6E7FFFCA}" destId="{9CCAAD90-DED0-4DAA-9B02-92B375479D27}" srcOrd="0" destOrd="0" presId="urn:microsoft.com/office/officeart/2005/8/layout/bList2#2"/>
    <dgm:cxn modelId="{1AC77923-E36A-420C-8DF5-267F68AC8746}" type="presOf" srcId="{CC4FA5FA-14AB-4BCB-BAD7-465E72073788}" destId="{03C46F31-3522-40A1-8C6D-3DC082593143}" srcOrd="0" destOrd="0" presId="urn:microsoft.com/office/officeart/2005/8/layout/bList2#2"/>
    <dgm:cxn modelId="{4A2211A0-B942-423E-B6A6-4F7B1CB0842B}" type="presOf" srcId="{923F6852-1045-47D9-9F59-A6EA308CDE69}" destId="{8C944CEA-6AB8-45B1-84C1-4B98CC38DF5A}" srcOrd="0" destOrd="0" presId="urn:microsoft.com/office/officeart/2005/8/layout/bList2#2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93830853-DCCD-43D2-8B30-BAFDAE2AC4D5}" type="presOf" srcId="{923F6852-1045-47D9-9F59-A6EA308CDE69}" destId="{5311B77F-7ED2-4270-B873-9FDF8C9D08C5}" srcOrd="1" destOrd="0" presId="urn:microsoft.com/office/officeart/2005/8/layout/bList2#2"/>
    <dgm:cxn modelId="{D29CE599-4EBA-4C96-B9A3-DB529E6AEF6F}" type="presOf" srcId="{DFB27A9C-810F-456B-A7DB-AC72C5052058}" destId="{A86FBC89-E2E6-497D-BF53-CE79F8122577}" srcOrd="1" destOrd="0" presId="urn:microsoft.com/office/officeart/2005/8/layout/bList2#2"/>
    <dgm:cxn modelId="{5E349141-BED7-4D80-8572-1C6BF8F7EC8F}" type="presOf" srcId="{623DAADA-C353-4A99-9D70-B40E1A972ECD}" destId="{DA79FAFC-7D56-44E2-AF59-A504FCB0A1E5}" srcOrd="0" destOrd="0" presId="urn:microsoft.com/office/officeart/2005/8/layout/bList2#2"/>
    <dgm:cxn modelId="{9547FF6C-478F-48B7-AD82-22E536BBDB0A}" type="presOf" srcId="{4E7B3FE9-491B-4FB7-99BC-BAF4033ED099}" destId="{551020E0-8BF5-4455-B256-537BBB0D2086}" srcOrd="0" destOrd="0" presId="urn:microsoft.com/office/officeart/2005/8/layout/bList2#2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584E8A8C-E94C-4809-ABC0-0EA48BFA3411}" type="presOf" srcId="{6402CE02-C27C-497E-A074-E4FB00EE6FFD}" destId="{658CFB5D-7B18-4856-B0E8-1A37FC6208D1}" srcOrd="0" destOrd="0" presId="urn:microsoft.com/office/officeart/2005/8/layout/bList2#2"/>
    <dgm:cxn modelId="{2FFB132F-F4CB-4E2E-AE58-1937D67C3D72}" type="presOf" srcId="{3B68AF33-14E7-4742-967F-FCFD0A6AC1C0}" destId="{E8AA86B2-03B0-4C75-8399-F422191466DD}" srcOrd="0" destOrd="0" presId="urn:microsoft.com/office/officeart/2005/8/layout/bList2#2"/>
    <dgm:cxn modelId="{0C7C9578-E942-4A16-9BB5-D9AA135C991E}" type="presOf" srcId="{15F6CCFD-A9B3-421E-A4CD-70EC2E5B6511}" destId="{9187FBD0-D209-4BB5-9A0A-887519CE2B0C}" srcOrd="0" destOrd="0" presId="urn:microsoft.com/office/officeart/2005/8/layout/bList2#2"/>
    <dgm:cxn modelId="{2068357C-B2C9-42A2-B164-5C24BAF2CF89}" type="presOf" srcId="{8FD7B06D-406C-4DA1-885E-BF626FA9BCE0}" destId="{89FE35B1-2AC9-45F2-9C5B-471B68D833FE}" srcOrd="0" destOrd="0" presId="urn:microsoft.com/office/officeart/2005/8/layout/bList2#2"/>
    <dgm:cxn modelId="{CB65CADB-3E7B-4F8B-9AE6-7936AD50B64C}" type="presOf" srcId="{A9829E5C-72B3-43ED-BD8A-B3D36561A839}" destId="{015DB9D7-714F-4653-B877-B7F18CE3AD99}" srcOrd="0" destOrd="0" presId="urn:microsoft.com/office/officeart/2005/8/layout/bList2#2"/>
    <dgm:cxn modelId="{20D5F1B6-8DD9-4A09-8380-7535534105AB}" type="presOf" srcId="{6402CE02-C27C-497E-A074-E4FB00EE6FFD}" destId="{E04DF583-BE07-4C6B-89A9-E2F0EA1C4903}" srcOrd="1" destOrd="0" presId="urn:microsoft.com/office/officeart/2005/8/layout/bList2#2"/>
    <dgm:cxn modelId="{31145990-F104-4C47-999C-D920AB1A3AF2}" type="presOf" srcId="{34A22480-685E-443A-81FA-1484669DD538}" destId="{1EDEF466-1B4A-4B4E-A72B-B06F40411C8C}" srcOrd="1" destOrd="0" presId="urn:microsoft.com/office/officeart/2005/8/layout/bList2#2"/>
    <dgm:cxn modelId="{47E81B97-32C9-4D92-BE4A-9A1DD938CC65}" type="presOf" srcId="{34A22480-685E-443A-81FA-1484669DD538}" destId="{9EBB310E-2D41-47F0-A14D-A22B96E6449C}" srcOrd="0" destOrd="0" presId="urn:microsoft.com/office/officeart/2005/8/layout/bList2#2"/>
    <dgm:cxn modelId="{5ADF1BBF-1277-4F23-A9F7-0772C8278665}" type="presOf" srcId="{B08BF9E0-26C2-40D0-A4ED-CA004A554622}" destId="{A81AFAB8-E540-4182-BA93-DFB66E89CAA4}" srcOrd="0" destOrd="0" presId="urn:microsoft.com/office/officeart/2005/8/layout/bList2#2"/>
    <dgm:cxn modelId="{88CCE1A9-646E-4416-B4D1-1D29EE76D9AA}" type="presParOf" srcId="{DA79FAFC-7D56-44E2-AF59-A504FCB0A1E5}" destId="{5A5A618A-9908-49A3-94D5-048290A45930}" srcOrd="0" destOrd="0" presId="urn:microsoft.com/office/officeart/2005/8/layout/bList2#2"/>
    <dgm:cxn modelId="{0DA1EB45-FC19-427B-99F7-1CA2BCDC3026}" type="presParOf" srcId="{5A5A618A-9908-49A3-94D5-048290A45930}" destId="{E3D1B765-BC12-4361-9D38-94C917C381B8}" srcOrd="0" destOrd="0" presId="urn:microsoft.com/office/officeart/2005/8/layout/bList2#2"/>
    <dgm:cxn modelId="{1E4C975B-25A4-42A2-820F-1F9B9AFA48FD}" type="presParOf" srcId="{5A5A618A-9908-49A3-94D5-048290A45930}" destId="{9EBB310E-2D41-47F0-A14D-A22B96E6449C}" srcOrd="1" destOrd="0" presId="urn:microsoft.com/office/officeart/2005/8/layout/bList2#2"/>
    <dgm:cxn modelId="{92DD3768-99AD-4474-AF5E-B431EBF73852}" type="presParOf" srcId="{5A5A618A-9908-49A3-94D5-048290A45930}" destId="{1EDEF466-1B4A-4B4E-A72B-B06F40411C8C}" srcOrd="2" destOrd="0" presId="urn:microsoft.com/office/officeart/2005/8/layout/bList2#2"/>
    <dgm:cxn modelId="{A2E45845-E560-4E51-A4BF-FA385167CC3E}" type="presParOf" srcId="{5A5A618A-9908-49A3-94D5-048290A45930}" destId="{8D24132E-9C5B-44C6-8A7A-51BD2573F840}" srcOrd="3" destOrd="0" presId="urn:microsoft.com/office/officeart/2005/8/layout/bList2#2"/>
    <dgm:cxn modelId="{5B844FC4-F174-4F29-A879-41A4DE9D1B12}" type="presParOf" srcId="{DA79FAFC-7D56-44E2-AF59-A504FCB0A1E5}" destId="{A81AFAB8-E540-4182-BA93-DFB66E89CAA4}" srcOrd="1" destOrd="0" presId="urn:microsoft.com/office/officeart/2005/8/layout/bList2#2"/>
    <dgm:cxn modelId="{869DA9EE-6E03-49EE-9299-8FA47B3DC001}" type="presParOf" srcId="{DA79FAFC-7D56-44E2-AF59-A504FCB0A1E5}" destId="{54BE4FBE-6F72-43E1-851F-6238E988A342}" srcOrd="2" destOrd="0" presId="urn:microsoft.com/office/officeart/2005/8/layout/bList2#2"/>
    <dgm:cxn modelId="{CEF40E1D-A235-4AE1-A2C9-D22AC41972D8}" type="presParOf" srcId="{54BE4FBE-6F72-43E1-851F-6238E988A342}" destId="{FA2B1755-0021-42B1-AF28-2EC898C03BD6}" srcOrd="0" destOrd="0" presId="urn:microsoft.com/office/officeart/2005/8/layout/bList2#2"/>
    <dgm:cxn modelId="{C3E418A8-B632-470B-870E-BFF30ADCA2E5}" type="presParOf" srcId="{54BE4FBE-6F72-43E1-851F-6238E988A342}" destId="{D6F86485-7F4A-4DA6-B1C9-ADA5CD0E34B1}" srcOrd="1" destOrd="0" presId="urn:microsoft.com/office/officeart/2005/8/layout/bList2#2"/>
    <dgm:cxn modelId="{F9C1F3A9-3498-45FE-AB17-FC7395EE94F9}" type="presParOf" srcId="{54BE4FBE-6F72-43E1-851F-6238E988A342}" destId="{A86FBC89-E2E6-497D-BF53-CE79F8122577}" srcOrd="2" destOrd="0" presId="urn:microsoft.com/office/officeart/2005/8/layout/bList2#2"/>
    <dgm:cxn modelId="{AA69C533-80DE-45FF-AC46-D98B008C9C0F}" type="presParOf" srcId="{54BE4FBE-6F72-43E1-851F-6238E988A342}" destId="{90F30422-6703-45AD-A724-FA792F665C1B}" srcOrd="3" destOrd="0" presId="urn:microsoft.com/office/officeart/2005/8/layout/bList2#2"/>
    <dgm:cxn modelId="{B972576A-01C1-4293-B65E-7E33A7997B31}" type="presParOf" srcId="{DA79FAFC-7D56-44E2-AF59-A504FCB0A1E5}" destId="{B74FC1E0-AE9C-47BE-A285-80E526B1EF26}" srcOrd="3" destOrd="0" presId="urn:microsoft.com/office/officeart/2005/8/layout/bList2#2"/>
    <dgm:cxn modelId="{343DEB74-F35A-40FE-8F4B-A6D0DF40601B}" type="presParOf" srcId="{DA79FAFC-7D56-44E2-AF59-A504FCB0A1E5}" destId="{0CA3DBC2-B05D-4F28-A0ED-969AE51B176A}" srcOrd="4" destOrd="0" presId="urn:microsoft.com/office/officeart/2005/8/layout/bList2#2"/>
    <dgm:cxn modelId="{6104B37D-D4BE-45B2-B60E-5185E4205ACA}" type="presParOf" srcId="{0CA3DBC2-B05D-4F28-A0ED-969AE51B176A}" destId="{BAC30ED7-AB91-4419-B485-98979F1FBBE6}" srcOrd="0" destOrd="0" presId="urn:microsoft.com/office/officeart/2005/8/layout/bList2#2"/>
    <dgm:cxn modelId="{89DF7A9E-13B5-4EAE-8DD8-E3034E9FC1B8}" type="presParOf" srcId="{0CA3DBC2-B05D-4F28-A0ED-969AE51B176A}" destId="{8C944CEA-6AB8-45B1-84C1-4B98CC38DF5A}" srcOrd="1" destOrd="0" presId="urn:microsoft.com/office/officeart/2005/8/layout/bList2#2"/>
    <dgm:cxn modelId="{48223AEF-205E-4DBC-BA77-3EA6A032EF4E}" type="presParOf" srcId="{0CA3DBC2-B05D-4F28-A0ED-969AE51B176A}" destId="{5311B77F-7ED2-4270-B873-9FDF8C9D08C5}" srcOrd="2" destOrd="0" presId="urn:microsoft.com/office/officeart/2005/8/layout/bList2#2"/>
    <dgm:cxn modelId="{BF6DC161-A419-4E0A-A26C-7039AECCE63C}" type="presParOf" srcId="{0CA3DBC2-B05D-4F28-A0ED-969AE51B176A}" destId="{C93FACB5-1E5E-4A6F-BB67-05BE469ECB7D}" srcOrd="3" destOrd="0" presId="urn:microsoft.com/office/officeart/2005/8/layout/bList2#2"/>
    <dgm:cxn modelId="{444663C7-6455-4E93-9D96-E2DD18EEA103}" type="presParOf" srcId="{DA79FAFC-7D56-44E2-AF59-A504FCB0A1E5}" destId="{E8AA86B2-03B0-4C75-8399-F422191466DD}" srcOrd="5" destOrd="0" presId="urn:microsoft.com/office/officeart/2005/8/layout/bList2#2"/>
    <dgm:cxn modelId="{F8F670B5-0708-496D-98BE-5AC3885885A4}" type="presParOf" srcId="{DA79FAFC-7D56-44E2-AF59-A504FCB0A1E5}" destId="{83530F6A-B33A-4008-9B3D-893FDA7688BB}" srcOrd="6" destOrd="0" presId="urn:microsoft.com/office/officeart/2005/8/layout/bList2#2"/>
    <dgm:cxn modelId="{D3FAFDB9-9B9F-420A-A0BB-1904EF46B631}" type="presParOf" srcId="{83530F6A-B33A-4008-9B3D-893FDA7688BB}" destId="{FFA0F6D6-E52D-4635-AF02-65FF33C23C57}" srcOrd="0" destOrd="0" presId="urn:microsoft.com/office/officeart/2005/8/layout/bList2#2"/>
    <dgm:cxn modelId="{4EF06107-3A78-49CB-93C7-7CAFB38D5863}" type="presParOf" srcId="{83530F6A-B33A-4008-9B3D-893FDA7688BB}" destId="{9CCAAD90-DED0-4DAA-9B02-92B375479D27}" srcOrd="1" destOrd="0" presId="urn:microsoft.com/office/officeart/2005/8/layout/bList2#2"/>
    <dgm:cxn modelId="{825E708E-ECD6-49C1-A0E6-88820F5FD63D}" type="presParOf" srcId="{83530F6A-B33A-4008-9B3D-893FDA7688BB}" destId="{DC01CAAD-36F6-4633-AF9F-77D15457AA15}" srcOrd="2" destOrd="0" presId="urn:microsoft.com/office/officeart/2005/8/layout/bList2#2"/>
    <dgm:cxn modelId="{7773C191-37AA-48CC-83B6-5F7C43B5FD31}" type="presParOf" srcId="{83530F6A-B33A-4008-9B3D-893FDA7688BB}" destId="{DB72CB4A-309E-438C-84A0-3867920BCD47}" srcOrd="3" destOrd="0" presId="urn:microsoft.com/office/officeart/2005/8/layout/bList2#2"/>
    <dgm:cxn modelId="{7C07A1EC-46EE-497F-817A-4B9CB2B00517}" type="presParOf" srcId="{DA79FAFC-7D56-44E2-AF59-A504FCB0A1E5}" destId="{9187FBD0-D209-4BB5-9A0A-887519CE2B0C}" srcOrd="7" destOrd="0" presId="urn:microsoft.com/office/officeart/2005/8/layout/bList2#2"/>
    <dgm:cxn modelId="{CABBC8A1-8EC3-4862-A2BB-F44AAEF7A80C}" type="presParOf" srcId="{DA79FAFC-7D56-44E2-AF59-A504FCB0A1E5}" destId="{24F11347-6498-43AB-BC28-718044893B72}" srcOrd="8" destOrd="0" presId="urn:microsoft.com/office/officeart/2005/8/layout/bList2#2"/>
    <dgm:cxn modelId="{9338C94C-523C-4130-91D5-C053E72260C5}" type="presParOf" srcId="{24F11347-6498-43AB-BC28-718044893B72}" destId="{624DE26F-6A8B-4268-B36E-B929B21C52FE}" srcOrd="0" destOrd="0" presId="urn:microsoft.com/office/officeart/2005/8/layout/bList2#2"/>
    <dgm:cxn modelId="{FA7FDFB3-F823-470E-9C2E-AAB7EDA63DD5}" type="presParOf" srcId="{24F11347-6498-43AB-BC28-718044893B72}" destId="{89FE35B1-2AC9-45F2-9C5B-471B68D833FE}" srcOrd="1" destOrd="0" presId="urn:microsoft.com/office/officeart/2005/8/layout/bList2#2"/>
    <dgm:cxn modelId="{53DDE580-876A-4587-8E65-2C2AF9C95218}" type="presParOf" srcId="{24F11347-6498-43AB-BC28-718044893B72}" destId="{88C1513A-9645-4B96-A642-006420865CD6}" srcOrd="2" destOrd="0" presId="urn:microsoft.com/office/officeart/2005/8/layout/bList2#2"/>
    <dgm:cxn modelId="{44D89AEF-F2DA-455D-AEAA-B2286DC87C35}" type="presParOf" srcId="{24F11347-6498-43AB-BC28-718044893B72}" destId="{98CDDF41-07E6-4B8A-A0A8-6DAADDF277AF}" srcOrd="3" destOrd="0" presId="urn:microsoft.com/office/officeart/2005/8/layout/bList2#2"/>
    <dgm:cxn modelId="{DE73EF41-9159-4B6D-9F00-6EAFFF43438F}" type="presParOf" srcId="{DA79FAFC-7D56-44E2-AF59-A504FCB0A1E5}" destId="{82403AB9-189D-4BCB-AFA9-0EEEA50E1FFC}" srcOrd="9" destOrd="0" presId="urn:microsoft.com/office/officeart/2005/8/layout/bList2#2"/>
    <dgm:cxn modelId="{C05B8CAB-AF21-4FAB-893D-4739AF32930B}" type="presParOf" srcId="{DA79FAFC-7D56-44E2-AF59-A504FCB0A1E5}" destId="{4ABABFF8-582B-49D4-BC92-4DB8B14AEB9E}" srcOrd="10" destOrd="0" presId="urn:microsoft.com/office/officeart/2005/8/layout/bList2#2"/>
    <dgm:cxn modelId="{C7243C1A-317E-4C13-B360-116CEB75DD99}" type="presParOf" srcId="{4ABABFF8-582B-49D4-BC92-4DB8B14AEB9E}" destId="{3B702FAD-F24C-43ED-BC66-61BC58CC8948}" srcOrd="0" destOrd="0" presId="urn:microsoft.com/office/officeart/2005/8/layout/bList2#2"/>
    <dgm:cxn modelId="{0F0AF11E-88E3-42F3-9DC1-ACCFE9BBC41C}" type="presParOf" srcId="{4ABABFF8-582B-49D4-BC92-4DB8B14AEB9E}" destId="{658CFB5D-7B18-4856-B0E8-1A37FC6208D1}" srcOrd="1" destOrd="0" presId="urn:microsoft.com/office/officeart/2005/8/layout/bList2#2"/>
    <dgm:cxn modelId="{1E2765AC-7B40-4101-A953-5F0666DB26DB}" type="presParOf" srcId="{4ABABFF8-582B-49D4-BC92-4DB8B14AEB9E}" destId="{E04DF583-BE07-4C6B-89A9-E2F0EA1C4903}" srcOrd="2" destOrd="0" presId="urn:microsoft.com/office/officeart/2005/8/layout/bList2#2"/>
    <dgm:cxn modelId="{3069717E-EC88-4904-ADF5-E9B87937E45D}" type="presParOf" srcId="{4ABABFF8-582B-49D4-BC92-4DB8B14AEB9E}" destId="{F5F5E031-1F3F-4889-953F-5954CA26AE16}" srcOrd="3" destOrd="0" presId="urn:microsoft.com/office/officeart/2005/8/layout/bList2#2"/>
    <dgm:cxn modelId="{4A402244-2618-4951-9D05-796C1EFF54EE}" type="presParOf" srcId="{DA79FAFC-7D56-44E2-AF59-A504FCB0A1E5}" destId="{015DB9D7-714F-4653-B877-B7F18CE3AD99}" srcOrd="11" destOrd="0" presId="urn:microsoft.com/office/officeart/2005/8/layout/bList2#2"/>
    <dgm:cxn modelId="{8A88272A-D1AC-4030-833E-833BDB7DC6CB}" type="presParOf" srcId="{DA79FAFC-7D56-44E2-AF59-A504FCB0A1E5}" destId="{5B5F7216-161D-4A3D-BBA2-427F3E15302B}" srcOrd="12" destOrd="0" presId="urn:microsoft.com/office/officeart/2005/8/layout/bList2#2"/>
    <dgm:cxn modelId="{A82B25CF-DB60-42DA-8D80-FCEEB893B695}" type="presParOf" srcId="{5B5F7216-161D-4A3D-BBA2-427F3E15302B}" destId="{C6660A54-9D40-426F-8379-2B9FAACBD7BC}" srcOrd="0" destOrd="0" presId="urn:microsoft.com/office/officeart/2005/8/layout/bList2#2"/>
    <dgm:cxn modelId="{A99AC80E-A353-480B-9A05-0FAFDD029A72}" type="presParOf" srcId="{5B5F7216-161D-4A3D-BBA2-427F3E15302B}" destId="{03C46F31-3522-40A1-8C6D-3DC082593143}" srcOrd="1" destOrd="0" presId="urn:microsoft.com/office/officeart/2005/8/layout/bList2#2"/>
    <dgm:cxn modelId="{E753C943-59D7-4D1B-9577-E02668B62C31}" type="presParOf" srcId="{5B5F7216-161D-4A3D-BBA2-427F3E15302B}" destId="{F5F4BB14-7017-4BB2-9717-8B2DCDFC0BA9}" srcOrd="2" destOrd="0" presId="urn:microsoft.com/office/officeart/2005/8/layout/bList2#2"/>
    <dgm:cxn modelId="{469DD31F-69E5-48A5-9DC1-D64212B7D59E}" type="presParOf" srcId="{5B5F7216-161D-4A3D-BBA2-427F3E15302B}" destId="{AD30ECEB-6AD3-4756-86A4-636754AEC466}" srcOrd="3" destOrd="0" presId="urn:microsoft.com/office/officeart/2005/8/layout/bList2#2"/>
    <dgm:cxn modelId="{6DB5DBFC-50E6-4BB6-B2CB-3E5C17E78634}" type="presParOf" srcId="{DA79FAFC-7D56-44E2-AF59-A504FCB0A1E5}" destId="{551020E0-8BF5-4455-B256-537BBB0D2086}" srcOrd="13" destOrd="0" presId="urn:microsoft.com/office/officeart/2005/8/layout/bList2#2"/>
    <dgm:cxn modelId="{DA0A1CDE-EBE8-414E-B397-3235B27FD711}" type="presParOf" srcId="{DA79FAFC-7D56-44E2-AF59-A504FCB0A1E5}" destId="{22D477C7-457B-402E-B26D-F1393941E9AB}" srcOrd="14" destOrd="0" presId="urn:microsoft.com/office/officeart/2005/8/layout/bList2#2"/>
    <dgm:cxn modelId="{63FE6058-A382-4865-8F86-F868ADB30BB7}" type="presParOf" srcId="{22D477C7-457B-402E-B26D-F1393941E9AB}" destId="{B033B145-3046-456F-A540-B75DF8E6B4A4}" srcOrd="0" destOrd="0" presId="urn:microsoft.com/office/officeart/2005/8/layout/bList2#2"/>
    <dgm:cxn modelId="{3D4F7353-E999-4604-AED8-FC0EB3564BCF}" type="presParOf" srcId="{22D477C7-457B-402E-B26D-F1393941E9AB}" destId="{6CDCA802-83FA-4C89-9558-C8226C7BC768}" srcOrd="1" destOrd="0" presId="urn:microsoft.com/office/officeart/2005/8/layout/bList2#2"/>
    <dgm:cxn modelId="{B324CAC2-A2DA-4C0C-B4EC-F2560A3504CB}" type="presParOf" srcId="{22D477C7-457B-402E-B26D-F1393941E9AB}" destId="{882FBCBB-063E-456B-9B25-6E70FF104640}" srcOrd="2" destOrd="0" presId="urn:microsoft.com/office/officeart/2005/8/layout/bList2#2"/>
    <dgm:cxn modelId="{5AE64985-9335-45ED-9D0A-57E692A322E4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589B233-5D62-4864-B7B1-1782D77D587B}" type="presOf" srcId="{623DAADA-C353-4A99-9D70-B40E1A972ECD}" destId="{DA79FAFC-7D56-44E2-AF59-A504FCB0A1E5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arms</a:t>
          </a:r>
          <a:endParaRPr lang="cs-CZ" sz="22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shoulders</a:t>
          </a:r>
          <a:endParaRPr lang="cs-CZ" sz="22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tummy</a:t>
          </a:r>
          <a:endParaRPr lang="cs-CZ" sz="22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back</a:t>
          </a:r>
          <a:endParaRPr lang="cs-CZ" sz="22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42832" y="3766492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neck</a:t>
          </a:r>
          <a:endParaRPr lang="cs-CZ" sz="2200" kern="1200" dirty="0"/>
        </a:p>
      </dsp:txBody>
      <dsp:txXfrm>
        <a:off x="42832" y="3766492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legs</a:t>
          </a:r>
          <a:endParaRPr lang="cs-CZ" sz="22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toes</a:t>
          </a:r>
          <a:endParaRPr lang="cs-CZ" sz="22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knees</a:t>
          </a:r>
          <a:endParaRPr lang="cs-CZ" sz="22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42832" y="3766492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2832" y="3766492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095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381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761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604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083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808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674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94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654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063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511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BA839-D694-425A-ABA6-144340E8A12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40A6-D31D-4197-86A0-E86CC97F40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806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jpeg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BODY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VY_32_INOVACE_091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059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678887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shoulders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ramena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knees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prsty u nohou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tummy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bříško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legs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nohy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ruce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567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674247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C:\Documents and Settings\u s e r\Local Settings\Temporary Internet Files\Content.IE5\X8J2YBWV\MP90043938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1688232" cy="149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UCGUPPWB\MP90042529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1"/>
            <a:ext cx="154766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UCGUPPWB\MP90040730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17346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UCGUPPWB\MP900409781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1"/>
            <a:ext cx="1704355" cy="142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X8J2YBWV\MP900424376[2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260" y="3888432"/>
            <a:ext cx="1772816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67LD76RI\MP900438371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73016"/>
            <a:ext cx="1428392" cy="14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APBB4FKV\MP900448433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79203"/>
            <a:ext cx="150413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67LD76RI\MP900431197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5787" y="3891915"/>
            <a:ext cx="1700808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071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73330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Documents and Settings\u s e r\Local Settings\Temporary Internet Files\Content.IE5\X8J2YBWV\MP90043938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1688232" cy="149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ocuments and Settings\u s e r\Local Settings\Temporary Internet Files\Content.IE5\UCGUPPWB\MP90042529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1"/>
            <a:ext cx="154766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UCGUPPWB\MP90040730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17346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UCGUPPWB\MP900409781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1"/>
            <a:ext cx="1704355" cy="142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X8J2YBWV\MP900424376[2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260" y="3888432"/>
            <a:ext cx="1772816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67LD76RI\MP900438371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73016"/>
            <a:ext cx="1428392" cy="14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Documents and Settings\u s e r\Local Settings\Temporary Internet Files\Content.IE5\APBB4FKV\MP900448433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79203"/>
            <a:ext cx="150413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Documents and Settings\u s e r\Local Settings\Temporary Internet Files\Content.IE5\67LD76RI\MP900431197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5787" y="3891915"/>
            <a:ext cx="1700808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5108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82577936"/>
              </p:ext>
            </p:extLst>
          </p:nvPr>
        </p:nvGraphicFramePr>
        <p:xfrm>
          <a:off x="3419872" y="2420888"/>
          <a:ext cx="1738536" cy="306262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38536"/>
              </a:tblGrid>
              <a:tr h="24125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arms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back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legs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tummy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neck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toes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knees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shoulders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81584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 descr="C:\Documents and Settings\u s e r\Local Settings\Temporary Internet Files\Content.IE5\X8J2YBWV\MP90043938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5184"/>
            <a:ext cx="1688232" cy="149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UCGUPPWB\MP90042529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95829"/>
            <a:ext cx="154766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UCGUPPWB\MP90040730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0971"/>
            <a:ext cx="17346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UCGUPPWB\MP900409781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9411" y="2073688"/>
            <a:ext cx="1704355" cy="142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X8J2YBWV\MP900424376[2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2656"/>
            <a:ext cx="1772816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67LD76RI\MP900438371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63324"/>
            <a:ext cx="1428392" cy="14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:\Documents and Settings\u s e r\Local Settings\Temporary Internet Files\Content.IE5\APBB4FKV\MP900448433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8125" y="5168616"/>
            <a:ext cx="150413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C:\Documents and Settings\u s e r\Local Settings\Temporary Internet Files\Content.IE5\67LD76RI\MP900431197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2259" y="3501644"/>
            <a:ext cx="1700808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8072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49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BODY</vt:lpstr>
      <vt:lpstr>MY BODY</vt:lpstr>
      <vt:lpstr>MY BODY</vt:lpstr>
      <vt:lpstr>MY BODY</vt:lpstr>
      <vt:lpstr>MY BODY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BODY</dc:title>
  <dc:creator>PC</dc:creator>
  <cp:lastModifiedBy>Pavel Vlček</cp:lastModifiedBy>
  <cp:revision>5</cp:revision>
  <dcterms:created xsi:type="dcterms:W3CDTF">2012-11-26T18:42:23Z</dcterms:created>
  <dcterms:modified xsi:type="dcterms:W3CDTF">2013-03-24T21:50:05Z</dcterms:modified>
</cp:coreProperties>
</file>