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3DAADA-C353-4A99-9D70-B40E1A972ECD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</dgm:pt>
    <dgm:pt modelId="{34A22480-685E-443A-81FA-1484669DD538}">
      <dgm:prSet phldrT="[Text]"/>
      <dgm:spPr/>
      <dgm:t>
        <a:bodyPr/>
        <a:lstStyle/>
        <a:p>
          <a:r>
            <a:rPr lang="cs-CZ" dirty="0" err="1" smtClean="0"/>
            <a:t>thirteen</a:t>
          </a:r>
          <a:endParaRPr lang="cs-CZ" dirty="0"/>
        </a:p>
      </dgm:t>
    </dgm:pt>
    <dgm:pt modelId="{594EB23F-296D-41AA-868B-BD179FD0E8DE}" type="parTrans" cxnId="{1E55FCA3-9DD9-4F95-97EB-D37C898A552A}">
      <dgm:prSet/>
      <dgm:spPr/>
      <dgm:t>
        <a:bodyPr/>
        <a:lstStyle/>
        <a:p>
          <a:endParaRPr lang="cs-CZ"/>
        </a:p>
      </dgm:t>
    </dgm:pt>
    <dgm:pt modelId="{B08BF9E0-26C2-40D0-A4ED-CA004A554622}" type="sibTrans" cxnId="{1E55FCA3-9DD9-4F95-97EB-D37C898A552A}">
      <dgm:prSet/>
      <dgm:spPr/>
      <dgm:t>
        <a:bodyPr/>
        <a:lstStyle/>
        <a:p>
          <a:endParaRPr lang="cs-CZ"/>
        </a:p>
      </dgm:t>
    </dgm:pt>
    <dgm:pt modelId="{CC4FA5FA-14AB-4BCB-BAD7-465E72073788}">
      <dgm:prSet phldrT="[Text]"/>
      <dgm:spPr/>
      <dgm:t>
        <a:bodyPr/>
        <a:lstStyle/>
        <a:p>
          <a:r>
            <a:rPr lang="cs-CZ" dirty="0" err="1" smtClean="0"/>
            <a:t>fourteen</a:t>
          </a:r>
          <a:endParaRPr lang="cs-CZ" dirty="0"/>
        </a:p>
      </dgm:t>
    </dgm:pt>
    <dgm:pt modelId="{76414384-3748-4A69-9B34-4FC1FA48C2FE}" type="parTrans" cxnId="{5438A3CC-55AD-4172-9788-D76AD83549AF}">
      <dgm:prSet/>
      <dgm:spPr/>
      <dgm:t>
        <a:bodyPr/>
        <a:lstStyle/>
        <a:p>
          <a:endParaRPr lang="cs-CZ"/>
        </a:p>
      </dgm:t>
    </dgm:pt>
    <dgm:pt modelId="{4E7B3FE9-491B-4FB7-99BC-BAF4033ED099}" type="sibTrans" cxnId="{5438A3CC-55AD-4172-9788-D76AD83549AF}">
      <dgm:prSet/>
      <dgm:spPr/>
      <dgm:t>
        <a:bodyPr/>
        <a:lstStyle/>
        <a:p>
          <a:endParaRPr lang="cs-CZ"/>
        </a:p>
      </dgm:t>
    </dgm:pt>
    <dgm:pt modelId="{9A8C32E8-EF90-4892-A938-D837A47CDBD5}">
      <dgm:prSet phldrT="[Text]"/>
      <dgm:spPr/>
      <dgm:t>
        <a:bodyPr/>
        <a:lstStyle/>
        <a:p>
          <a:r>
            <a:rPr lang="cs-CZ" dirty="0" err="1" smtClean="0"/>
            <a:t>seventeen</a:t>
          </a:r>
          <a:endParaRPr lang="cs-CZ" dirty="0"/>
        </a:p>
      </dgm:t>
    </dgm:pt>
    <dgm:pt modelId="{FA3D6F18-E36C-4B93-84A5-C4FD0FD25B81}" type="parTrans" cxnId="{B49A36B9-BC6B-489C-87B4-C8DA689A13BB}">
      <dgm:prSet/>
      <dgm:spPr/>
      <dgm:t>
        <a:bodyPr/>
        <a:lstStyle/>
        <a:p>
          <a:endParaRPr lang="cs-CZ"/>
        </a:p>
      </dgm:t>
    </dgm:pt>
    <dgm:pt modelId="{BD408BC9-BC8B-415B-90E5-841244094B6E}" type="sibTrans" cxnId="{B49A36B9-BC6B-489C-87B4-C8DA689A13BB}">
      <dgm:prSet/>
      <dgm:spPr/>
      <dgm:t>
        <a:bodyPr/>
        <a:lstStyle/>
        <a:p>
          <a:endParaRPr lang="cs-CZ"/>
        </a:p>
      </dgm:t>
    </dgm:pt>
    <dgm:pt modelId="{DFB27A9C-810F-456B-A7DB-AC72C5052058}">
      <dgm:prSet/>
      <dgm:spPr/>
      <dgm:t>
        <a:bodyPr/>
        <a:lstStyle/>
        <a:p>
          <a:r>
            <a:rPr lang="cs-CZ" dirty="0" err="1" smtClean="0"/>
            <a:t>fifteen</a:t>
          </a:r>
          <a:endParaRPr lang="cs-CZ" dirty="0"/>
        </a:p>
      </dgm:t>
    </dgm:pt>
    <dgm:pt modelId="{EA6C4378-BB4A-4213-ACF5-2A2AD6E19013}" type="parTrans" cxnId="{8F8E4EE1-E2AD-4570-99F4-5F41A685CDB5}">
      <dgm:prSet/>
      <dgm:spPr/>
      <dgm:t>
        <a:bodyPr/>
        <a:lstStyle/>
        <a:p>
          <a:endParaRPr lang="cs-CZ"/>
        </a:p>
      </dgm:t>
    </dgm:pt>
    <dgm:pt modelId="{B643FE77-FE59-47E8-8BFB-9EE29C2C1C20}" type="sibTrans" cxnId="{8F8E4EE1-E2AD-4570-99F4-5F41A685CDB5}">
      <dgm:prSet/>
      <dgm:spPr/>
      <dgm:t>
        <a:bodyPr/>
        <a:lstStyle/>
        <a:p>
          <a:endParaRPr lang="cs-CZ"/>
        </a:p>
      </dgm:t>
    </dgm:pt>
    <dgm:pt modelId="{8FD7B06D-406C-4DA1-885E-BF626FA9BCE0}">
      <dgm:prSet/>
      <dgm:spPr/>
      <dgm:t>
        <a:bodyPr/>
        <a:lstStyle/>
        <a:p>
          <a:r>
            <a:rPr lang="cs-CZ" dirty="0" err="1" smtClean="0"/>
            <a:t>sixteen</a:t>
          </a:r>
          <a:endParaRPr lang="cs-CZ" dirty="0"/>
        </a:p>
      </dgm:t>
    </dgm:pt>
    <dgm:pt modelId="{273AB20D-45FE-4C78-BE1C-6609C684D113}" type="parTrans" cxnId="{7FE1FAD6-D599-4106-B8C3-B03B619B2E21}">
      <dgm:prSet/>
      <dgm:spPr/>
      <dgm:t>
        <a:bodyPr/>
        <a:lstStyle/>
        <a:p>
          <a:endParaRPr lang="cs-CZ"/>
        </a:p>
      </dgm:t>
    </dgm:pt>
    <dgm:pt modelId="{38867A10-E3C9-452C-BC77-1D6EF3B366BF}" type="sibTrans" cxnId="{7FE1FAD6-D599-4106-B8C3-B03B619B2E21}">
      <dgm:prSet/>
      <dgm:spPr/>
      <dgm:t>
        <a:bodyPr/>
        <a:lstStyle/>
        <a:p>
          <a:endParaRPr lang="cs-CZ"/>
        </a:p>
      </dgm:t>
    </dgm:pt>
    <dgm:pt modelId="{6402CE02-C27C-497E-A074-E4FB00EE6FFD}">
      <dgm:prSet/>
      <dgm:spPr/>
      <dgm:t>
        <a:bodyPr/>
        <a:lstStyle/>
        <a:p>
          <a:r>
            <a:rPr lang="cs-CZ" dirty="0" err="1" smtClean="0"/>
            <a:t>nineteen</a:t>
          </a:r>
          <a:endParaRPr lang="cs-CZ" dirty="0"/>
        </a:p>
      </dgm:t>
    </dgm:pt>
    <dgm:pt modelId="{EFFF771D-D0F1-4339-89E9-93F3D222B99B}" type="parTrans" cxnId="{C12A8C33-A9CB-4A99-8367-A91174F1750A}">
      <dgm:prSet/>
      <dgm:spPr/>
      <dgm:t>
        <a:bodyPr/>
        <a:lstStyle/>
        <a:p>
          <a:endParaRPr lang="cs-CZ"/>
        </a:p>
      </dgm:t>
    </dgm:pt>
    <dgm:pt modelId="{A9829E5C-72B3-43ED-BD8A-B3D36561A839}" type="sibTrans" cxnId="{C12A8C33-A9CB-4A99-8367-A91174F1750A}">
      <dgm:prSet/>
      <dgm:spPr/>
      <dgm:t>
        <a:bodyPr/>
        <a:lstStyle/>
        <a:p>
          <a:endParaRPr lang="cs-CZ"/>
        </a:p>
      </dgm:t>
    </dgm:pt>
    <dgm:pt modelId="{34C74278-6C55-4303-96C9-DCBB6E7FFFCA}">
      <dgm:prSet/>
      <dgm:spPr/>
      <dgm:t>
        <a:bodyPr/>
        <a:lstStyle/>
        <a:p>
          <a:r>
            <a:rPr lang="cs-CZ" dirty="0" err="1" smtClean="0"/>
            <a:t>eighteen</a:t>
          </a:r>
          <a:endParaRPr lang="cs-CZ" dirty="0"/>
        </a:p>
      </dgm:t>
    </dgm:pt>
    <dgm:pt modelId="{15F6CCFD-A9B3-421E-A4CD-70EC2E5B6511}" type="sibTrans" cxnId="{4CDAC59A-EA8A-4AFC-A9E0-EE1A06C2AF7A}">
      <dgm:prSet/>
      <dgm:spPr/>
      <dgm:t>
        <a:bodyPr/>
        <a:lstStyle/>
        <a:p>
          <a:endParaRPr lang="cs-CZ"/>
        </a:p>
      </dgm:t>
    </dgm:pt>
    <dgm:pt modelId="{AEC46F1A-48FC-4E39-BB06-DEF643B67530}" type="parTrans" cxnId="{4CDAC59A-EA8A-4AFC-A9E0-EE1A06C2AF7A}">
      <dgm:prSet/>
      <dgm:spPr/>
      <dgm:t>
        <a:bodyPr/>
        <a:lstStyle/>
        <a:p>
          <a:endParaRPr lang="cs-CZ"/>
        </a:p>
      </dgm:t>
    </dgm:pt>
    <dgm:pt modelId="{923F6852-1045-47D9-9F59-A6EA308CDE69}">
      <dgm:prSet/>
      <dgm:spPr/>
      <dgm:t>
        <a:bodyPr/>
        <a:lstStyle/>
        <a:p>
          <a:r>
            <a:rPr lang="cs-CZ" dirty="0" err="1" smtClean="0"/>
            <a:t>twenty</a:t>
          </a:r>
          <a:endParaRPr lang="cs-CZ" dirty="0"/>
        </a:p>
      </dgm:t>
    </dgm:pt>
    <dgm:pt modelId="{3B68AF33-14E7-4742-967F-FCFD0A6AC1C0}" type="sibTrans" cxnId="{57BD8B1F-C639-4E54-952D-F053885FD0F8}">
      <dgm:prSet/>
      <dgm:spPr/>
      <dgm:t>
        <a:bodyPr/>
        <a:lstStyle/>
        <a:p>
          <a:endParaRPr lang="cs-CZ"/>
        </a:p>
      </dgm:t>
    </dgm:pt>
    <dgm:pt modelId="{8A2AB6EF-CFFF-4C88-AA46-9056D2D352F6}" type="parTrans" cxnId="{57BD8B1F-C639-4E54-952D-F053885FD0F8}">
      <dgm:prSet/>
      <dgm:spPr/>
      <dgm:t>
        <a:bodyPr/>
        <a:lstStyle/>
        <a:p>
          <a:endParaRPr lang="cs-CZ"/>
        </a:p>
      </dgm:t>
    </dgm:pt>
    <dgm:pt modelId="{108BEB5E-27E0-4231-8AED-F14D1BF86F10}">
      <dgm:prSet/>
      <dgm:spPr/>
      <dgm:t>
        <a:bodyPr/>
        <a:lstStyle/>
        <a:p>
          <a:r>
            <a:rPr lang="cs-CZ" dirty="0" smtClean="0"/>
            <a:t>13</a:t>
          </a:r>
          <a:endParaRPr lang="cs-CZ" dirty="0"/>
        </a:p>
      </dgm:t>
    </dgm:pt>
    <dgm:pt modelId="{2B9B5F5E-989C-46FF-BEEB-6F7BA0261B7A}" type="parTrans" cxnId="{E60047BF-9DC3-43AD-88B6-914093D58630}">
      <dgm:prSet/>
      <dgm:spPr/>
      <dgm:t>
        <a:bodyPr/>
        <a:lstStyle/>
        <a:p>
          <a:endParaRPr lang="cs-CZ"/>
        </a:p>
      </dgm:t>
    </dgm:pt>
    <dgm:pt modelId="{0DD079CC-40E0-4FF1-BEF8-A112EB8E7ADA}" type="sibTrans" cxnId="{E60047BF-9DC3-43AD-88B6-914093D58630}">
      <dgm:prSet/>
      <dgm:spPr/>
      <dgm:t>
        <a:bodyPr/>
        <a:lstStyle/>
        <a:p>
          <a:endParaRPr lang="cs-CZ"/>
        </a:p>
      </dgm:t>
    </dgm:pt>
    <dgm:pt modelId="{3349415E-130F-4FB5-A094-984036FD0388}">
      <dgm:prSet/>
      <dgm:spPr/>
      <dgm:t>
        <a:bodyPr/>
        <a:lstStyle/>
        <a:p>
          <a:r>
            <a:rPr lang="cs-CZ" dirty="0" smtClean="0"/>
            <a:t>15</a:t>
          </a:r>
          <a:endParaRPr lang="cs-CZ" dirty="0"/>
        </a:p>
      </dgm:t>
    </dgm:pt>
    <dgm:pt modelId="{8EF31122-1783-4AFF-BF2B-53BA2B2778B5}" type="parTrans" cxnId="{A65FC40F-D54D-4A16-A439-AA5B68B940B0}">
      <dgm:prSet/>
      <dgm:spPr/>
      <dgm:t>
        <a:bodyPr/>
        <a:lstStyle/>
        <a:p>
          <a:endParaRPr lang="cs-CZ"/>
        </a:p>
      </dgm:t>
    </dgm:pt>
    <dgm:pt modelId="{48A538BA-1395-43E1-A7AE-3FA5E2320643}" type="sibTrans" cxnId="{A65FC40F-D54D-4A16-A439-AA5B68B940B0}">
      <dgm:prSet/>
      <dgm:spPr/>
      <dgm:t>
        <a:bodyPr/>
        <a:lstStyle/>
        <a:p>
          <a:endParaRPr lang="cs-CZ"/>
        </a:p>
      </dgm:t>
    </dgm:pt>
    <dgm:pt modelId="{8B770E75-92FA-4D82-B853-049EBFE7590A}">
      <dgm:prSet/>
      <dgm:spPr/>
      <dgm:t>
        <a:bodyPr/>
        <a:lstStyle/>
        <a:p>
          <a:r>
            <a:rPr lang="cs-CZ" dirty="0" smtClean="0"/>
            <a:t>20</a:t>
          </a:r>
          <a:endParaRPr lang="cs-CZ" dirty="0"/>
        </a:p>
      </dgm:t>
    </dgm:pt>
    <dgm:pt modelId="{DD53E967-935A-417A-AE4B-EC901E0DB6D3}" type="parTrans" cxnId="{22DB784C-879A-4DDA-A456-F1ABD0D79E5C}">
      <dgm:prSet/>
      <dgm:spPr/>
      <dgm:t>
        <a:bodyPr/>
        <a:lstStyle/>
        <a:p>
          <a:endParaRPr lang="cs-CZ"/>
        </a:p>
      </dgm:t>
    </dgm:pt>
    <dgm:pt modelId="{59B9DD37-37AF-47C9-A95F-6734C900D164}" type="sibTrans" cxnId="{22DB784C-879A-4DDA-A456-F1ABD0D79E5C}">
      <dgm:prSet/>
      <dgm:spPr/>
      <dgm:t>
        <a:bodyPr/>
        <a:lstStyle/>
        <a:p>
          <a:endParaRPr lang="cs-CZ"/>
        </a:p>
      </dgm:t>
    </dgm:pt>
    <dgm:pt modelId="{7D71D217-83BF-4B6A-825F-CEBAE660F039}">
      <dgm:prSet/>
      <dgm:spPr/>
      <dgm:t>
        <a:bodyPr/>
        <a:lstStyle/>
        <a:p>
          <a:r>
            <a:rPr lang="cs-CZ" dirty="0" smtClean="0"/>
            <a:t>18</a:t>
          </a:r>
          <a:endParaRPr lang="cs-CZ" dirty="0"/>
        </a:p>
      </dgm:t>
    </dgm:pt>
    <dgm:pt modelId="{14BB5B84-1500-45D7-98CD-0314C0755B6A}" type="parTrans" cxnId="{02C99958-4D9D-4526-85E5-813FB6796D1F}">
      <dgm:prSet/>
      <dgm:spPr/>
      <dgm:t>
        <a:bodyPr/>
        <a:lstStyle/>
        <a:p>
          <a:endParaRPr lang="cs-CZ"/>
        </a:p>
      </dgm:t>
    </dgm:pt>
    <dgm:pt modelId="{2E88D937-DCDC-4827-92B0-558DD8403581}" type="sibTrans" cxnId="{02C99958-4D9D-4526-85E5-813FB6796D1F}">
      <dgm:prSet/>
      <dgm:spPr/>
      <dgm:t>
        <a:bodyPr/>
        <a:lstStyle/>
        <a:p>
          <a:endParaRPr lang="cs-CZ"/>
        </a:p>
      </dgm:t>
    </dgm:pt>
    <dgm:pt modelId="{72347F10-56AE-4E2F-BA8A-66CAC43B94F3}">
      <dgm:prSet/>
      <dgm:spPr/>
      <dgm:t>
        <a:bodyPr/>
        <a:lstStyle/>
        <a:p>
          <a:r>
            <a:rPr lang="cs-CZ" dirty="0" smtClean="0"/>
            <a:t>17</a:t>
          </a:r>
          <a:endParaRPr lang="cs-CZ" dirty="0"/>
        </a:p>
      </dgm:t>
    </dgm:pt>
    <dgm:pt modelId="{C50E8D5D-3D38-4318-A639-0CA5477E1869}" type="parTrans" cxnId="{857AE2DF-F101-4322-89CF-42E950087C99}">
      <dgm:prSet/>
      <dgm:spPr/>
      <dgm:t>
        <a:bodyPr/>
        <a:lstStyle/>
        <a:p>
          <a:endParaRPr lang="cs-CZ"/>
        </a:p>
      </dgm:t>
    </dgm:pt>
    <dgm:pt modelId="{BD35D1B3-53E6-421A-9747-DE7ACEE34018}" type="sibTrans" cxnId="{857AE2DF-F101-4322-89CF-42E950087C99}">
      <dgm:prSet/>
      <dgm:spPr/>
      <dgm:t>
        <a:bodyPr/>
        <a:lstStyle/>
        <a:p>
          <a:endParaRPr lang="cs-CZ"/>
        </a:p>
      </dgm:t>
    </dgm:pt>
    <dgm:pt modelId="{B6F2C619-07F5-4099-B46F-39BC69646111}">
      <dgm:prSet/>
      <dgm:spPr/>
      <dgm:t>
        <a:bodyPr/>
        <a:lstStyle/>
        <a:p>
          <a:r>
            <a:rPr lang="cs-CZ" dirty="0" smtClean="0"/>
            <a:t>14</a:t>
          </a:r>
          <a:endParaRPr lang="cs-CZ" dirty="0"/>
        </a:p>
      </dgm:t>
    </dgm:pt>
    <dgm:pt modelId="{AD0143C3-F84A-4461-85B6-81B1A3522F2A}" type="parTrans" cxnId="{4897B007-A3F1-40DD-865C-5E7A26669C36}">
      <dgm:prSet/>
      <dgm:spPr/>
      <dgm:t>
        <a:bodyPr/>
        <a:lstStyle/>
        <a:p>
          <a:endParaRPr lang="cs-CZ"/>
        </a:p>
      </dgm:t>
    </dgm:pt>
    <dgm:pt modelId="{30A1EBB9-5C83-44FB-8036-5CF0BB4758CA}" type="sibTrans" cxnId="{4897B007-A3F1-40DD-865C-5E7A26669C36}">
      <dgm:prSet/>
      <dgm:spPr/>
      <dgm:t>
        <a:bodyPr/>
        <a:lstStyle/>
        <a:p>
          <a:endParaRPr lang="cs-CZ"/>
        </a:p>
      </dgm:t>
    </dgm:pt>
    <dgm:pt modelId="{30B581FD-06FF-4D86-9214-50A8A35D5F4E}">
      <dgm:prSet/>
      <dgm:spPr/>
      <dgm:t>
        <a:bodyPr/>
        <a:lstStyle/>
        <a:p>
          <a:r>
            <a:rPr lang="cs-CZ" dirty="0" smtClean="0"/>
            <a:t>19</a:t>
          </a:r>
          <a:endParaRPr lang="cs-CZ" dirty="0"/>
        </a:p>
      </dgm:t>
    </dgm:pt>
    <dgm:pt modelId="{AAB72DE2-A383-4076-944E-324DD65E61E6}" type="parTrans" cxnId="{404AF479-30B2-4877-BD0F-954CA44446F3}">
      <dgm:prSet/>
      <dgm:spPr/>
      <dgm:t>
        <a:bodyPr/>
        <a:lstStyle/>
        <a:p>
          <a:endParaRPr lang="cs-CZ"/>
        </a:p>
      </dgm:t>
    </dgm:pt>
    <dgm:pt modelId="{5633902E-EC84-4387-9CD6-4D165BB9B57C}" type="sibTrans" cxnId="{404AF479-30B2-4877-BD0F-954CA44446F3}">
      <dgm:prSet/>
      <dgm:spPr/>
      <dgm:t>
        <a:bodyPr/>
        <a:lstStyle/>
        <a:p>
          <a:endParaRPr lang="cs-CZ"/>
        </a:p>
      </dgm:t>
    </dgm:pt>
    <dgm:pt modelId="{B44E424C-4128-445B-810B-E833847B5E74}">
      <dgm:prSet/>
      <dgm:spPr/>
      <dgm:t>
        <a:bodyPr/>
        <a:lstStyle/>
        <a:p>
          <a:r>
            <a:rPr lang="cs-CZ" dirty="0" smtClean="0"/>
            <a:t>16</a:t>
          </a:r>
          <a:endParaRPr lang="cs-CZ" dirty="0"/>
        </a:p>
      </dgm:t>
    </dgm:pt>
    <dgm:pt modelId="{AEE44A12-666B-4320-B2AC-EC51BB837B39}" type="parTrans" cxnId="{432810D5-51A8-4CA0-9106-BEB87C12E774}">
      <dgm:prSet/>
      <dgm:spPr/>
      <dgm:t>
        <a:bodyPr/>
        <a:lstStyle/>
        <a:p>
          <a:endParaRPr lang="cs-CZ"/>
        </a:p>
      </dgm:t>
    </dgm:pt>
    <dgm:pt modelId="{2D646560-8CE6-4950-9245-56DE64F46AEB}" type="sibTrans" cxnId="{432810D5-51A8-4CA0-9106-BEB87C12E774}">
      <dgm:prSet/>
      <dgm:spPr/>
      <dgm:t>
        <a:bodyPr/>
        <a:lstStyle/>
        <a:p>
          <a:endParaRPr lang="cs-CZ"/>
        </a:p>
      </dgm:t>
    </dgm:pt>
    <dgm:pt modelId="{DA79FAFC-7D56-44E2-AF59-A504FCB0A1E5}" type="pres">
      <dgm:prSet presAssocID="{623DAADA-C353-4A99-9D70-B40E1A972ECD}" presName="diagram" presStyleCnt="0">
        <dgm:presLayoutVars>
          <dgm:dir/>
          <dgm:animLvl val="lvl"/>
          <dgm:resizeHandles val="exact"/>
        </dgm:presLayoutVars>
      </dgm:prSet>
      <dgm:spPr/>
    </dgm:pt>
    <dgm:pt modelId="{5A5A618A-9908-49A3-94D5-048290A45930}" type="pres">
      <dgm:prSet presAssocID="{34A22480-685E-443A-81FA-1484669DD538}" presName="compNode" presStyleCnt="0"/>
      <dgm:spPr/>
    </dgm:pt>
    <dgm:pt modelId="{E3D1B765-BC12-4361-9D38-94C917C381B8}" type="pres">
      <dgm:prSet presAssocID="{34A22480-685E-443A-81FA-1484669DD538}" presName="childRec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BB310E-2D41-47F0-A14D-A22B96E6449C}" type="pres">
      <dgm:prSet presAssocID="{34A22480-685E-443A-81FA-1484669DD53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DEF466-1B4A-4B4E-A72B-B06F40411C8C}" type="pres">
      <dgm:prSet presAssocID="{34A22480-685E-443A-81FA-1484669DD538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8D24132E-9C5B-44C6-8A7A-51BD2573F840}" type="pres">
      <dgm:prSet presAssocID="{34A22480-685E-443A-81FA-1484669DD538}" presName="adorn" presStyleLbl="fgAccFollowNode1" presStyleIdx="0" presStyleCnt="8"/>
      <dgm:spPr/>
    </dgm:pt>
    <dgm:pt modelId="{A81AFAB8-E540-4182-BA93-DFB66E89CAA4}" type="pres">
      <dgm:prSet presAssocID="{B08BF9E0-26C2-40D0-A4ED-CA004A554622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4BE4FBE-6F72-43E1-851F-6238E988A342}" type="pres">
      <dgm:prSet presAssocID="{DFB27A9C-810F-456B-A7DB-AC72C5052058}" presName="compNode" presStyleCnt="0"/>
      <dgm:spPr/>
    </dgm:pt>
    <dgm:pt modelId="{FA2B1755-0021-42B1-AF28-2EC898C03BD6}" type="pres">
      <dgm:prSet presAssocID="{DFB27A9C-810F-456B-A7DB-AC72C5052058}" presName="childRect" presStyleLbl="bgAcc1" presStyleIdx="1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F86485-7F4A-4DA6-B1C9-ADA5CD0E34B1}" type="pres">
      <dgm:prSet presAssocID="{DFB27A9C-810F-456B-A7DB-AC72C505205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6FBC89-E2E6-497D-BF53-CE79F8122577}" type="pres">
      <dgm:prSet presAssocID="{DFB27A9C-810F-456B-A7DB-AC72C5052058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90F30422-6703-45AD-A724-FA792F665C1B}" type="pres">
      <dgm:prSet presAssocID="{DFB27A9C-810F-456B-A7DB-AC72C5052058}" presName="adorn" presStyleLbl="fgAccFollowNode1" presStyleIdx="1" presStyleCnt="8"/>
      <dgm:spPr/>
    </dgm:pt>
    <dgm:pt modelId="{B74FC1E0-AE9C-47BE-A285-80E526B1EF26}" type="pres">
      <dgm:prSet presAssocID="{B643FE77-FE59-47E8-8BFB-9EE29C2C1C2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0CA3DBC2-B05D-4F28-A0ED-969AE51B176A}" type="pres">
      <dgm:prSet presAssocID="{923F6852-1045-47D9-9F59-A6EA308CDE69}" presName="compNode" presStyleCnt="0"/>
      <dgm:spPr/>
    </dgm:pt>
    <dgm:pt modelId="{BAC30ED7-AB91-4419-B485-98979F1FBBE6}" type="pres">
      <dgm:prSet presAssocID="{923F6852-1045-47D9-9F59-A6EA308CDE69}" presName="childRect" presStyleLbl="bgAcc1" presStyleIdx="2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944CEA-6AB8-45B1-84C1-4B98CC38DF5A}" type="pres">
      <dgm:prSet presAssocID="{923F6852-1045-47D9-9F59-A6EA308CDE6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11B77F-7ED2-4270-B873-9FDF8C9D08C5}" type="pres">
      <dgm:prSet presAssocID="{923F6852-1045-47D9-9F59-A6EA308CDE69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C93FACB5-1E5E-4A6F-BB67-05BE469ECB7D}" type="pres">
      <dgm:prSet presAssocID="{923F6852-1045-47D9-9F59-A6EA308CDE69}" presName="adorn" presStyleLbl="fgAccFollowNode1" presStyleIdx="2" presStyleCnt="8"/>
      <dgm:spPr/>
    </dgm:pt>
    <dgm:pt modelId="{E8AA86B2-03B0-4C75-8399-F422191466DD}" type="pres">
      <dgm:prSet presAssocID="{3B68AF33-14E7-4742-967F-FCFD0A6AC1C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83530F6A-B33A-4008-9B3D-893FDA7688BB}" type="pres">
      <dgm:prSet presAssocID="{34C74278-6C55-4303-96C9-DCBB6E7FFFCA}" presName="compNode" presStyleCnt="0"/>
      <dgm:spPr/>
    </dgm:pt>
    <dgm:pt modelId="{FFA0F6D6-E52D-4635-AF02-65FF33C23C57}" type="pres">
      <dgm:prSet presAssocID="{34C74278-6C55-4303-96C9-DCBB6E7FFFCA}" presName="childRect" presStyleLbl="bgAcc1" presStyleIdx="3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CAAD90-DED0-4DAA-9B02-92B375479D27}" type="pres">
      <dgm:prSet presAssocID="{34C74278-6C55-4303-96C9-DCBB6E7FFFC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01CAAD-36F6-4633-AF9F-77D15457AA15}" type="pres">
      <dgm:prSet presAssocID="{34C74278-6C55-4303-96C9-DCBB6E7FFFCA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DB72CB4A-309E-438C-84A0-3867920BCD47}" type="pres">
      <dgm:prSet presAssocID="{34C74278-6C55-4303-96C9-DCBB6E7FFFCA}" presName="adorn" presStyleLbl="fgAccFollowNode1" presStyleIdx="3" presStyleCnt="8"/>
      <dgm:spPr/>
    </dgm:pt>
    <dgm:pt modelId="{9187FBD0-D209-4BB5-9A0A-887519CE2B0C}" type="pres">
      <dgm:prSet presAssocID="{15F6CCFD-A9B3-421E-A4CD-70EC2E5B6511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4F11347-6498-43AB-BC28-718044893B72}" type="pres">
      <dgm:prSet presAssocID="{8FD7B06D-406C-4DA1-885E-BF626FA9BCE0}" presName="compNode" presStyleCnt="0"/>
      <dgm:spPr/>
    </dgm:pt>
    <dgm:pt modelId="{624DE26F-6A8B-4268-B36E-B929B21C52FE}" type="pres">
      <dgm:prSet presAssocID="{8FD7B06D-406C-4DA1-885E-BF626FA9BCE0}" presName="childRect" presStyleLbl="bgAcc1" presStyleIdx="4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FE35B1-2AC9-45F2-9C5B-471B68D833FE}" type="pres">
      <dgm:prSet presAssocID="{8FD7B06D-406C-4DA1-885E-BF626FA9BCE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C1513A-9645-4B96-A642-006420865CD6}" type="pres">
      <dgm:prSet presAssocID="{8FD7B06D-406C-4DA1-885E-BF626FA9BCE0}" presName="parentRect" presStyleLbl="alignNode1" presStyleIdx="4" presStyleCnt="8"/>
      <dgm:spPr/>
      <dgm:t>
        <a:bodyPr/>
        <a:lstStyle/>
        <a:p>
          <a:endParaRPr lang="cs-CZ"/>
        </a:p>
      </dgm:t>
    </dgm:pt>
    <dgm:pt modelId="{98CDDF41-07E6-4B8A-A0A8-6DAADDF277AF}" type="pres">
      <dgm:prSet presAssocID="{8FD7B06D-406C-4DA1-885E-BF626FA9BCE0}" presName="adorn" presStyleLbl="fgAccFollowNode1" presStyleIdx="4" presStyleCnt="8"/>
      <dgm:spPr/>
    </dgm:pt>
    <dgm:pt modelId="{82403AB9-189D-4BCB-AFA9-0EEEA50E1FFC}" type="pres">
      <dgm:prSet presAssocID="{38867A10-E3C9-452C-BC77-1D6EF3B366B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4ABABFF8-582B-49D4-BC92-4DB8B14AEB9E}" type="pres">
      <dgm:prSet presAssocID="{6402CE02-C27C-497E-A074-E4FB00EE6FFD}" presName="compNode" presStyleCnt="0"/>
      <dgm:spPr/>
    </dgm:pt>
    <dgm:pt modelId="{3B702FAD-F24C-43ED-BC66-61BC58CC8948}" type="pres">
      <dgm:prSet presAssocID="{6402CE02-C27C-497E-A074-E4FB00EE6FFD}" presName="childRect" presStyleLbl="bgAcc1" presStyleIdx="5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8CFB5D-7B18-4856-B0E8-1A37FC6208D1}" type="pres">
      <dgm:prSet presAssocID="{6402CE02-C27C-497E-A074-E4FB00EE6FFD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4DF583-BE07-4C6B-89A9-E2F0EA1C4903}" type="pres">
      <dgm:prSet presAssocID="{6402CE02-C27C-497E-A074-E4FB00EE6FFD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F5F5E031-1F3F-4889-953F-5954CA26AE16}" type="pres">
      <dgm:prSet presAssocID="{6402CE02-C27C-497E-A074-E4FB00EE6FFD}" presName="adorn" presStyleLbl="fgAccFollowNode1" presStyleIdx="5" presStyleCnt="8"/>
      <dgm:spPr/>
    </dgm:pt>
    <dgm:pt modelId="{015DB9D7-714F-4653-B877-B7F18CE3AD99}" type="pres">
      <dgm:prSet presAssocID="{A9829E5C-72B3-43ED-BD8A-B3D36561A83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B5F7216-161D-4A3D-BBA2-427F3E15302B}" type="pres">
      <dgm:prSet presAssocID="{CC4FA5FA-14AB-4BCB-BAD7-465E72073788}" presName="compNode" presStyleCnt="0"/>
      <dgm:spPr/>
    </dgm:pt>
    <dgm:pt modelId="{C6660A54-9D40-426F-8379-2B9FAACBD7BC}" type="pres">
      <dgm:prSet presAssocID="{CC4FA5FA-14AB-4BCB-BAD7-465E72073788}" presName="childRect" presStyleLbl="bgAcc1" presStyleIdx="6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3C46F31-3522-40A1-8C6D-3DC082593143}" type="pres">
      <dgm:prSet presAssocID="{CC4FA5FA-14AB-4BCB-BAD7-465E7207378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F4BB14-7017-4BB2-9717-8B2DCDFC0BA9}" type="pres">
      <dgm:prSet presAssocID="{CC4FA5FA-14AB-4BCB-BAD7-465E72073788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AD30ECEB-6AD3-4756-86A4-636754AEC466}" type="pres">
      <dgm:prSet presAssocID="{CC4FA5FA-14AB-4BCB-BAD7-465E72073788}" presName="adorn" presStyleLbl="fgAccFollowNode1" presStyleIdx="6" presStyleCnt="8"/>
      <dgm:spPr/>
    </dgm:pt>
    <dgm:pt modelId="{551020E0-8BF5-4455-B256-537BBB0D2086}" type="pres">
      <dgm:prSet presAssocID="{4E7B3FE9-491B-4FB7-99BC-BAF4033ED09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2D477C7-457B-402E-B26D-F1393941E9AB}" type="pres">
      <dgm:prSet presAssocID="{9A8C32E8-EF90-4892-A938-D837A47CDBD5}" presName="compNode" presStyleCnt="0"/>
      <dgm:spPr/>
    </dgm:pt>
    <dgm:pt modelId="{B033B145-3046-456F-A540-B75DF8E6B4A4}" type="pres">
      <dgm:prSet presAssocID="{9A8C32E8-EF90-4892-A938-D837A47CDBD5}" presName="childRect" presStyleLbl="bgAcc1" presStyleIdx="7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DCA802-83FA-4C89-9558-C8226C7BC768}" type="pres">
      <dgm:prSet presAssocID="{9A8C32E8-EF90-4892-A938-D837A47CDBD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2FBCBB-063E-456B-9B25-6E70FF104640}" type="pres">
      <dgm:prSet presAssocID="{9A8C32E8-EF90-4892-A938-D837A47CDBD5}" presName="parentRect" presStyleLbl="alignNode1" presStyleIdx="7" presStyleCnt="8" custLinFactNeighborX="-619" custLinFactNeighborY="15683"/>
      <dgm:spPr/>
      <dgm:t>
        <a:bodyPr/>
        <a:lstStyle/>
        <a:p>
          <a:endParaRPr lang="cs-CZ"/>
        </a:p>
      </dgm:t>
    </dgm:pt>
    <dgm:pt modelId="{16C33C15-E39C-4A82-B5BA-95BEB94A5D53}" type="pres">
      <dgm:prSet presAssocID="{9A8C32E8-EF90-4892-A938-D837A47CDBD5}" presName="adorn" presStyleLbl="fgAccFollowNode1" presStyleIdx="7" presStyleCnt="8"/>
      <dgm:spPr/>
    </dgm:pt>
  </dgm:ptLst>
  <dgm:cxnLst>
    <dgm:cxn modelId="{5521E674-586D-4A99-A4EE-D016B10AEFD3}" type="presOf" srcId="{9A8C32E8-EF90-4892-A938-D837A47CDBD5}" destId="{6CDCA802-83FA-4C89-9558-C8226C7BC768}" srcOrd="0" destOrd="0" presId="urn:microsoft.com/office/officeart/2005/8/layout/bList2#1"/>
    <dgm:cxn modelId="{7FE1FAD6-D599-4106-B8C3-B03B619B2E21}" srcId="{623DAADA-C353-4A99-9D70-B40E1A972ECD}" destId="{8FD7B06D-406C-4DA1-885E-BF626FA9BCE0}" srcOrd="4" destOrd="0" parTransId="{273AB20D-45FE-4C78-BE1C-6609C684D113}" sibTransId="{38867A10-E3C9-452C-BC77-1D6EF3B366BF}"/>
    <dgm:cxn modelId="{5438A3CC-55AD-4172-9788-D76AD83549AF}" srcId="{623DAADA-C353-4A99-9D70-B40E1A972ECD}" destId="{CC4FA5FA-14AB-4BCB-BAD7-465E72073788}" srcOrd="6" destOrd="0" parTransId="{76414384-3748-4A69-9B34-4FC1FA48C2FE}" sibTransId="{4E7B3FE9-491B-4FB7-99BC-BAF4033ED099}"/>
    <dgm:cxn modelId="{4DD2568C-12FA-4342-802E-A83385375865}" type="presOf" srcId="{4E7B3FE9-491B-4FB7-99BC-BAF4033ED099}" destId="{551020E0-8BF5-4455-B256-537BBB0D2086}" srcOrd="0" destOrd="0" presId="urn:microsoft.com/office/officeart/2005/8/layout/bList2#1"/>
    <dgm:cxn modelId="{C1F3FC10-5172-4883-AA86-486D1E3233FC}" type="presOf" srcId="{923F6852-1045-47D9-9F59-A6EA308CDE69}" destId="{8C944CEA-6AB8-45B1-84C1-4B98CC38DF5A}" srcOrd="0" destOrd="0" presId="urn:microsoft.com/office/officeart/2005/8/layout/bList2#1"/>
    <dgm:cxn modelId="{02761830-FDA9-45D5-9677-EAFC2746BFCE}" type="presOf" srcId="{72347F10-56AE-4E2F-BA8A-66CAC43B94F3}" destId="{B033B145-3046-456F-A540-B75DF8E6B4A4}" srcOrd="0" destOrd="0" presId="urn:microsoft.com/office/officeart/2005/8/layout/bList2#1"/>
    <dgm:cxn modelId="{F5F1FCF0-9949-47D8-998C-F5C1372E027D}" type="presOf" srcId="{6402CE02-C27C-497E-A074-E4FB00EE6FFD}" destId="{658CFB5D-7B18-4856-B0E8-1A37FC6208D1}" srcOrd="0" destOrd="0" presId="urn:microsoft.com/office/officeart/2005/8/layout/bList2#1"/>
    <dgm:cxn modelId="{E60047BF-9DC3-43AD-88B6-914093D58630}" srcId="{34A22480-685E-443A-81FA-1484669DD538}" destId="{108BEB5E-27E0-4231-8AED-F14D1BF86F10}" srcOrd="0" destOrd="0" parTransId="{2B9B5F5E-989C-46FF-BEEB-6F7BA0261B7A}" sibTransId="{0DD079CC-40E0-4FF1-BEF8-A112EB8E7ADA}"/>
    <dgm:cxn modelId="{018A6C16-8712-4907-ABB0-D13B4F958FC4}" type="presOf" srcId="{623DAADA-C353-4A99-9D70-B40E1A972ECD}" destId="{DA79FAFC-7D56-44E2-AF59-A504FCB0A1E5}" srcOrd="0" destOrd="0" presId="urn:microsoft.com/office/officeart/2005/8/layout/bList2#1"/>
    <dgm:cxn modelId="{5A966F4E-07E5-4A07-9FA8-419010102DE3}" type="presOf" srcId="{DFB27A9C-810F-456B-A7DB-AC72C5052058}" destId="{A86FBC89-E2E6-497D-BF53-CE79F8122577}" srcOrd="1" destOrd="0" presId="urn:microsoft.com/office/officeart/2005/8/layout/bList2#1"/>
    <dgm:cxn modelId="{9C8BA1EF-5953-42FE-A624-A23A1B3F3657}" type="presOf" srcId="{3B68AF33-14E7-4742-967F-FCFD0A6AC1C0}" destId="{E8AA86B2-03B0-4C75-8399-F422191466DD}" srcOrd="0" destOrd="0" presId="urn:microsoft.com/office/officeart/2005/8/layout/bList2#1"/>
    <dgm:cxn modelId="{4897B007-A3F1-40DD-865C-5E7A26669C36}" srcId="{CC4FA5FA-14AB-4BCB-BAD7-465E72073788}" destId="{B6F2C619-07F5-4099-B46F-39BC69646111}" srcOrd="0" destOrd="0" parTransId="{AD0143C3-F84A-4461-85B6-81B1A3522F2A}" sibTransId="{30A1EBB9-5C83-44FB-8036-5CF0BB4758CA}"/>
    <dgm:cxn modelId="{404AF479-30B2-4877-BD0F-954CA44446F3}" srcId="{6402CE02-C27C-497E-A074-E4FB00EE6FFD}" destId="{30B581FD-06FF-4D86-9214-50A8A35D5F4E}" srcOrd="0" destOrd="0" parTransId="{AAB72DE2-A383-4076-944E-324DD65E61E6}" sibTransId="{5633902E-EC84-4387-9CD6-4D165BB9B57C}"/>
    <dgm:cxn modelId="{8D28BBFC-1468-4208-BBBB-328FAB38442A}" type="presOf" srcId="{7D71D217-83BF-4B6A-825F-CEBAE660F039}" destId="{FFA0F6D6-E52D-4635-AF02-65FF33C23C57}" srcOrd="0" destOrd="0" presId="urn:microsoft.com/office/officeart/2005/8/layout/bList2#1"/>
    <dgm:cxn modelId="{511BF7AE-899D-4060-8920-9FB020E19DBA}" type="presOf" srcId="{3349415E-130F-4FB5-A094-984036FD0388}" destId="{FA2B1755-0021-42B1-AF28-2EC898C03BD6}" srcOrd="0" destOrd="0" presId="urn:microsoft.com/office/officeart/2005/8/layout/bList2#1"/>
    <dgm:cxn modelId="{166A7DCF-BCB5-4097-9992-A38564C29159}" type="presOf" srcId="{6402CE02-C27C-497E-A074-E4FB00EE6FFD}" destId="{E04DF583-BE07-4C6B-89A9-E2F0EA1C4903}" srcOrd="1" destOrd="0" presId="urn:microsoft.com/office/officeart/2005/8/layout/bList2#1"/>
    <dgm:cxn modelId="{BAF8E931-3C0C-4612-A804-F16CD621EB41}" type="presOf" srcId="{B643FE77-FE59-47E8-8BFB-9EE29C2C1C20}" destId="{B74FC1E0-AE9C-47BE-A285-80E526B1EF26}" srcOrd="0" destOrd="0" presId="urn:microsoft.com/office/officeart/2005/8/layout/bList2#1"/>
    <dgm:cxn modelId="{22DB784C-879A-4DDA-A456-F1ABD0D79E5C}" srcId="{923F6852-1045-47D9-9F59-A6EA308CDE69}" destId="{8B770E75-92FA-4D82-B853-049EBFE7590A}" srcOrd="0" destOrd="0" parTransId="{DD53E967-935A-417A-AE4B-EC901E0DB6D3}" sibTransId="{59B9DD37-37AF-47C9-A95F-6734C900D164}"/>
    <dgm:cxn modelId="{A9CE8074-E070-4C82-BCA3-7F00C5801620}" type="presOf" srcId="{8FD7B06D-406C-4DA1-885E-BF626FA9BCE0}" destId="{88C1513A-9645-4B96-A642-006420865CD6}" srcOrd="1" destOrd="0" presId="urn:microsoft.com/office/officeart/2005/8/layout/bList2#1"/>
    <dgm:cxn modelId="{A324CB96-1C8D-4E5D-A803-903D93058986}" type="presOf" srcId="{34C74278-6C55-4303-96C9-DCBB6E7FFFCA}" destId="{DC01CAAD-36F6-4633-AF9F-77D15457AA15}" srcOrd="1" destOrd="0" presId="urn:microsoft.com/office/officeart/2005/8/layout/bList2#1"/>
    <dgm:cxn modelId="{8D216AD0-FD33-4BF9-AC9D-5011FF7537F6}" type="presOf" srcId="{923F6852-1045-47D9-9F59-A6EA308CDE69}" destId="{5311B77F-7ED2-4270-B873-9FDF8C9D08C5}" srcOrd="1" destOrd="0" presId="urn:microsoft.com/office/officeart/2005/8/layout/bList2#1"/>
    <dgm:cxn modelId="{0B29E747-A3C3-4EA6-98E8-4BA1429B6A4F}" type="presOf" srcId="{B08BF9E0-26C2-40D0-A4ED-CA004A554622}" destId="{A81AFAB8-E540-4182-BA93-DFB66E89CAA4}" srcOrd="0" destOrd="0" presId="urn:microsoft.com/office/officeart/2005/8/layout/bList2#1"/>
    <dgm:cxn modelId="{AC09D1F2-BD60-4B4F-9C05-79EA73468BD3}" type="presOf" srcId="{38867A10-E3C9-452C-BC77-1D6EF3B366BF}" destId="{82403AB9-189D-4BCB-AFA9-0EEEA50E1FFC}" srcOrd="0" destOrd="0" presId="urn:microsoft.com/office/officeart/2005/8/layout/bList2#1"/>
    <dgm:cxn modelId="{C12A8C33-A9CB-4A99-8367-A91174F1750A}" srcId="{623DAADA-C353-4A99-9D70-B40E1A972ECD}" destId="{6402CE02-C27C-497E-A074-E4FB00EE6FFD}" srcOrd="5" destOrd="0" parTransId="{EFFF771D-D0F1-4339-89E9-93F3D222B99B}" sibTransId="{A9829E5C-72B3-43ED-BD8A-B3D36561A839}"/>
    <dgm:cxn modelId="{C4E2642C-8607-4CF9-AACF-5048830E7645}" type="presOf" srcId="{34C74278-6C55-4303-96C9-DCBB6E7FFFCA}" destId="{9CCAAD90-DED0-4DAA-9B02-92B375479D27}" srcOrd="0" destOrd="0" presId="urn:microsoft.com/office/officeart/2005/8/layout/bList2#1"/>
    <dgm:cxn modelId="{4CDAC59A-EA8A-4AFC-A9E0-EE1A06C2AF7A}" srcId="{623DAADA-C353-4A99-9D70-B40E1A972ECD}" destId="{34C74278-6C55-4303-96C9-DCBB6E7FFFCA}" srcOrd="3" destOrd="0" parTransId="{AEC46F1A-48FC-4E39-BB06-DEF643B67530}" sibTransId="{15F6CCFD-A9B3-421E-A4CD-70EC2E5B6511}"/>
    <dgm:cxn modelId="{890BB396-2AD8-428F-893E-65263AC3B01E}" type="presOf" srcId="{B44E424C-4128-445B-810B-E833847B5E74}" destId="{624DE26F-6A8B-4268-B36E-B929B21C52FE}" srcOrd="0" destOrd="0" presId="urn:microsoft.com/office/officeart/2005/8/layout/bList2#1"/>
    <dgm:cxn modelId="{E8EC3E83-13E9-4EF7-B6DC-E2611AF78A39}" type="presOf" srcId="{9A8C32E8-EF90-4892-A938-D837A47CDBD5}" destId="{882FBCBB-063E-456B-9B25-6E70FF104640}" srcOrd="1" destOrd="0" presId="urn:microsoft.com/office/officeart/2005/8/layout/bList2#1"/>
    <dgm:cxn modelId="{9FD11134-361D-427B-B4C8-2B61A0FEABF0}" type="presOf" srcId="{CC4FA5FA-14AB-4BCB-BAD7-465E72073788}" destId="{F5F4BB14-7017-4BB2-9717-8B2DCDFC0BA9}" srcOrd="1" destOrd="0" presId="urn:microsoft.com/office/officeart/2005/8/layout/bList2#1"/>
    <dgm:cxn modelId="{5282708B-50C2-4BA2-9156-DCDADC366BF0}" type="presOf" srcId="{8B770E75-92FA-4D82-B853-049EBFE7590A}" destId="{BAC30ED7-AB91-4419-B485-98979F1FBBE6}" srcOrd="0" destOrd="0" presId="urn:microsoft.com/office/officeart/2005/8/layout/bList2#1"/>
    <dgm:cxn modelId="{70705437-80D3-4BB1-95E6-5A42E1425423}" type="presOf" srcId="{30B581FD-06FF-4D86-9214-50A8A35D5F4E}" destId="{3B702FAD-F24C-43ED-BC66-61BC58CC8948}" srcOrd="0" destOrd="0" presId="urn:microsoft.com/office/officeart/2005/8/layout/bList2#1"/>
    <dgm:cxn modelId="{4C0B6FC0-17DB-4EBC-AFF0-834F933481BE}" type="presOf" srcId="{A9829E5C-72B3-43ED-BD8A-B3D36561A839}" destId="{015DB9D7-714F-4653-B877-B7F18CE3AD99}" srcOrd="0" destOrd="0" presId="urn:microsoft.com/office/officeart/2005/8/layout/bList2#1"/>
    <dgm:cxn modelId="{57BD8B1F-C639-4E54-952D-F053885FD0F8}" srcId="{623DAADA-C353-4A99-9D70-B40E1A972ECD}" destId="{923F6852-1045-47D9-9F59-A6EA308CDE69}" srcOrd="2" destOrd="0" parTransId="{8A2AB6EF-CFFF-4C88-AA46-9056D2D352F6}" sibTransId="{3B68AF33-14E7-4742-967F-FCFD0A6AC1C0}"/>
    <dgm:cxn modelId="{147898C1-EFEB-4E13-B64E-53A56A5BADF1}" type="presOf" srcId="{B6F2C619-07F5-4099-B46F-39BC69646111}" destId="{C6660A54-9D40-426F-8379-2B9FAACBD7BC}" srcOrd="0" destOrd="0" presId="urn:microsoft.com/office/officeart/2005/8/layout/bList2#1"/>
    <dgm:cxn modelId="{8F8E4EE1-E2AD-4570-99F4-5F41A685CDB5}" srcId="{623DAADA-C353-4A99-9D70-B40E1A972ECD}" destId="{DFB27A9C-810F-456B-A7DB-AC72C5052058}" srcOrd="1" destOrd="0" parTransId="{EA6C4378-BB4A-4213-ACF5-2A2AD6E19013}" sibTransId="{B643FE77-FE59-47E8-8BFB-9EE29C2C1C20}"/>
    <dgm:cxn modelId="{27DF9ED0-F4A7-4828-9D23-69305B956D66}" type="presOf" srcId="{108BEB5E-27E0-4231-8AED-F14D1BF86F10}" destId="{E3D1B765-BC12-4361-9D38-94C917C381B8}" srcOrd="0" destOrd="0" presId="urn:microsoft.com/office/officeart/2005/8/layout/bList2#1"/>
    <dgm:cxn modelId="{EC959474-FDF7-4856-BD1C-7FD58C6F477F}" type="presOf" srcId="{34A22480-685E-443A-81FA-1484669DD538}" destId="{1EDEF466-1B4A-4B4E-A72B-B06F40411C8C}" srcOrd="1" destOrd="0" presId="urn:microsoft.com/office/officeart/2005/8/layout/bList2#1"/>
    <dgm:cxn modelId="{B49A36B9-BC6B-489C-87B4-C8DA689A13BB}" srcId="{623DAADA-C353-4A99-9D70-B40E1A972ECD}" destId="{9A8C32E8-EF90-4892-A938-D837A47CDBD5}" srcOrd="7" destOrd="0" parTransId="{FA3D6F18-E36C-4B93-84A5-C4FD0FD25B81}" sibTransId="{BD408BC9-BC8B-415B-90E5-841244094B6E}"/>
    <dgm:cxn modelId="{432810D5-51A8-4CA0-9106-BEB87C12E774}" srcId="{8FD7B06D-406C-4DA1-885E-BF626FA9BCE0}" destId="{B44E424C-4128-445B-810B-E833847B5E74}" srcOrd="0" destOrd="0" parTransId="{AEE44A12-666B-4320-B2AC-EC51BB837B39}" sibTransId="{2D646560-8CE6-4950-9245-56DE64F46AEB}"/>
    <dgm:cxn modelId="{AFECECF0-F1C9-4FD6-9BC3-E58B81711E3E}" type="presOf" srcId="{15F6CCFD-A9B3-421E-A4CD-70EC2E5B6511}" destId="{9187FBD0-D209-4BB5-9A0A-887519CE2B0C}" srcOrd="0" destOrd="0" presId="urn:microsoft.com/office/officeart/2005/8/layout/bList2#1"/>
    <dgm:cxn modelId="{E746214E-F2B4-462B-ADC1-320240B0E2F8}" type="presOf" srcId="{CC4FA5FA-14AB-4BCB-BAD7-465E72073788}" destId="{03C46F31-3522-40A1-8C6D-3DC082593143}" srcOrd="0" destOrd="0" presId="urn:microsoft.com/office/officeart/2005/8/layout/bList2#1"/>
    <dgm:cxn modelId="{C7BC5D31-8B90-4F35-B798-ECE63CF0C882}" type="presOf" srcId="{DFB27A9C-810F-456B-A7DB-AC72C5052058}" destId="{D6F86485-7F4A-4DA6-B1C9-ADA5CD0E34B1}" srcOrd="0" destOrd="0" presId="urn:microsoft.com/office/officeart/2005/8/layout/bList2#1"/>
    <dgm:cxn modelId="{1E55FCA3-9DD9-4F95-97EB-D37C898A552A}" srcId="{623DAADA-C353-4A99-9D70-B40E1A972ECD}" destId="{34A22480-685E-443A-81FA-1484669DD538}" srcOrd="0" destOrd="0" parTransId="{594EB23F-296D-41AA-868B-BD179FD0E8DE}" sibTransId="{B08BF9E0-26C2-40D0-A4ED-CA004A554622}"/>
    <dgm:cxn modelId="{2D64DBF7-7273-4BD1-8A5B-DCD6171F7BB4}" type="presOf" srcId="{8FD7B06D-406C-4DA1-885E-BF626FA9BCE0}" destId="{89FE35B1-2AC9-45F2-9C5B-471B68D833FE}" srcOrd="0" destOrd="0" presId="urn:microsoft.com/office/officeart/2005/8/layout/bList2#1"/>
    <dgm:cxn modelId="{02C99958-4D9D-4526-85E5-813FB6796D1F}" srcId="{34C74278-6C55-4303-96C9-DCBB6E7FFFCA}" destId="{7D71D217-83BF-4B6A-825F-CEBAE660F039}" srcOrd="0" destOrd="0" parTransId="{14BB5B84-1500-45D7-98CD-0314C0755B6A}" sibTransId="{2E88D937-DCDC-4827-92B0-558DD8403581}"/>
    <dgm:cxn modelId="{857AE2DF-F101-4322-89CF-42E950087C99}" srcId="{9A8C32E8-EF90-4892-A938-D837A47CDBD5}" destId="{72347F10-56AE-4E2F-BA8A-66CAC43B94F3}" srcOrd="0" destOrd="0" parTransId="{C50E8D5D-3D38-4318-A639-0CA5477E1869}" sibTransId="{BD35D1B3-53E6-421A-9747-DE7ACEE34018}"/>
    <dgm:cxn modelId="{6C7CB1C0-E327-417B-9171-83D5CA49032F}" type="presOf" srcId="{34A22480-685E-443A-81FA-1484669DD538}" destId="{9EBB310E-2D41-47F0-A14D-A22B96E6449C}" srcOrd="0" destOrd="0" presId="urn:microsoft.com/office/officeart/2005/8/layout/bList2#1"/>
    <dgm:cxn modelId="{A65FC40F-D54D-4A16-A439-AA5B68B940B0}" srcId="{DFB27A9C-810F-456B-A7DB-AC72C5052058}" destId="{3349415E-130F-4FB5-A094-984036FD0388}" srcOrd="0" destOrd="0" parTransId="{8EF31122-1783-4AFF-BF2B-53BA2B2778B5}" sibTransId="{48A538BA-1395-43E1-A7AE-3FA5E2320643}"/>
    <dgm:cxn modelId="{91C45A3C-B863-4F56-B6AB-CA681CB260A7}" type="presParOf" srcId="{DA79FAFC-7D56-44E2-AF59-A504FCB0A1E5}" destId="{5A5A618A-9908-49A3-94D5-048290A45930}" srcOrd="0" destOrd="0" presId="urn:microsoft.com/office/officeart/2005/8/layout/bList2#1"/>
    <dgm:cxn modelId="{4D9737D7-C3C7-4C5D-8C77-5B40DC38A54C}" type="presParOf" srcId="{5A5A618A-9908-49A3-94D5-048290A45930}" destId="{E3D1B765-BC12-4361-9D38-94C917C381B8}" srcOrd="0" destOrd="0" presId="urn:microsoft.com/office/officeart/2005/8/layout/bList2#1"/>
    <dgm:cxn modelId="{7F951517-5430-4F4D-B3A8-77C6C379FBF1}" type="presParOf" srcId="{5A5A618A-9908-49A3-94D5-048290A45930}" destId="{9EBB310E-2D41-47F0-A14D-A22B96E6449C}" srcOrd="1" destOrd="0" presId="urn:microsoft.com/office/officeart/2005/8/layout/bList2#1"/>
    <dgm:cxn modelId="{2A9295AF-199D-49AA-9A25-8420B94EE78F}" type="presParOf" srcId="{5A5A618A-9908-49A3-94D5-048290A45930}" destId="{1EDEF466-1B4A-4B4E-A72B-B06F40411C8C}" srcOrd="2" destOrd="0" presId="urn:microsoft.com/office/officeart/2005/8/layout/bList2#1"/>
    <dgm:cxn modelId="{302192E4-86FA-48A1-B510-B9F06F46A1FD}" type="presParOf" srcId="{5A5A618A-9908-49A3-94D5-048290A45930}" destId="{8D24132E-9C5B-44C6-8A7A-51BD2573F840}" srcOrd="3" destOrd="0" presId="urn:microsoft.com/office/officeart/2005/8/layout/bList2#1"/>
    <dgm:cxn modelId="{DAA0E353-451F-45DD-B441-3C7D09516EA9}" type="presParOf" srcId="{DA79FAFC-7D56-44E2-AF59-A504FCB0A1E5}" destId="{A81AFAB8-E540-4182-BA93-DFB66E89CAA4}" srcOrd="1" destOrd="0" presId="urn:microsoft.com/office/officeart/2005/8/layout/bList2#1"/>
    <dgm:cxn modelId="{E5F00E5C-60BE-4C02-9C8B-CBEC6678483E}" type="presParOf" srcId="{DA79FAFC-7D56-44E2-AF59-A504FCB0A1E5}" destId="{54BE4FBE-6F72-43E1-851F-6238E988A342}" srcOrd="2" destOrd="0" presId="urn:microsoft.com/office/officeart/2005/8/layout/bList2#1"/>
    <dgm:cxn modelId="{8923F9B8-6272-4506-9E3D-D363568AF5FB}" type="presParOf" srcId="{54BE4FBE-6F72-43E1-851F-6238E988A342}" destId="{FA2B1755-0021-42B1-AF28-2EC898C03BD6}" srcOrd="0" destOrd="0" presId="urn:microsoft.com/office/officeart/2005/8/layout/bList2#1"/>
    <dgm:cxn modelId="{446262C0-6418-4F9E-AF03-9BC49A7E38F3}" type="presParOf" srcId="{54BE4FBE-6F72-43E1-851F-6238E988A342}" destId="{D6F86485-7F4A-4DA6-B1C9-ADA5CD0E34B1}" srcOrd="1" destOrd="0" presId="urn:microsoft.com/office/officeart/2005/8/layout/bList2#1"/>
    <dgm:cxn modelId="{AB19D60D-F6D3-48C1-A8F6-004BAB22F955}" type="presParOf" srcId="{54BE4FBE-6F72-43E1-851F-6238E988A342}" destId="{A86FBC89-E2E6-497D-BF53-CE79F8122577}" srcOrd="2" destOrd="0" presId="urn:microsoft.com/office/officeart/2005/8/layout/bList2#1"/>
    <dgm:cxn modelId="{3003890E-F7F8-44E4-A4A0-D06C5D7045A5}" type="presParOf" srcId="{54BE4FBE-6F72-43E1-851F-6238E988A342}" destId="{90F30422-6703-45AD-A724-FA792F665C1B}" srcOrd="3" destOrd="0" presId="urn:microsoft.com/office/officeart/2005/8/layout/bList2#1"/>
    <dgm:cxn modelId="{FCBC19EB-987F-45E0-8D68-51C2FA0D555A}" type="presParOf" srcId="{DA79FAFC-7D56-44E2-AF59-A504FCB0A1E5}" destId="{B74FC1E0-AE9C-47BE-A285-80E526B1EF26}" srcOrd="3" destOrd="0" presId="urn:microsoft.com/office/officeart/2005/8/layout/bList2#1"/>
    <dgm:cxn modelId="{9A97B838-0475-4523-AA30-F84EE306585E}" type="presParOf" srcId="{DA79FAFC-7D56-44E2-AF59-A504FCB0A1E5}" destId="{0CA3DBC2-B05D-4F28-A0ED-969AE51B176A}" srcOrd="4" destOrd="0" presId="urn:microsoft.com/office/officeart/2005/8/layout/bList2#1"/>
    <dgm:cxn modelId="{8F1749FB-86F2-4247-844B-7D359CE69E66}" type="presParOf" srcId="{0CA3DBC2-B05D-4F28-A0ED-969AE51B176A}" destId="{BAC30ED7-AB91-4419-B485-98979F1FBBE6}" srcOrd="0" destOrd="0" presId="urn:microsoft.com/office/officeart/2005/8/layout/bList2#1"/>
    <dgm:cxn modelId="{0889DF8C-AD18-4A2D-9EBF-E4A1C14476F1}" type="presParOf" srcId="{0CA3DBC2-B05D-4F28-A0ED-969AE51B176A}" destId="{8C944CEA-6AB8-45B1-84C1-4B98CC38DF5A}" srcOrd="1" destOrd="0" presId="urn:microsoft.com/office/officeart/2005/8/layout/bList2#1"/>
    <dgm:cxn modelId="{83E204B2-A1D2-4EC7-A195-8B8C4B12FAEA}" type="presParOf" srcId="{0CA3DBC2-B05D-4F28-A0ED-969AE51B176A}" destId="{5311B77F-7ED2-4270-B873-9FDF8C9D08C5}" srcOrd="2" destOrd="0" presId="urn:microsoft.com/office/officeart/2005/8/layout/bList2#1"/>
    <dgm:cxn modelId="{9789A9F1-1526-491D-AE69-5EB20DA69B93}" type="presParOf" srcId="{0CA3DBC2-B05D-4F28-A0ED-969AE51B176A}" destId="{C93FACB5-1E5E-4A6F-BB67-05BE469ECB7D}" srcOrd="3" destOrd="0" presId="urn:microsoft.com/office/officeart/2005/8/layout/bList2#1"/>
    <dgm:cxn modelId="{84878E21-A19B-4CB3-82DB-DF1FC37D473F}" type="presParOf" srcId="{DA79FAFC-7D56-44E2-AF59-A504FCB0A1E5}" destId="{E8AA86B2-03B0-4C75-8399-F422191466DD}" srcOrd="5" destOrd="0" presId="urn:microsoft.com/office/officeart/2005/8/layout/bList2#1"/>
    <dgm:cxn modelId="{19E0AD78-42EA-4934-A119-B75C41A844CB}" type="presParOf" srcId="{DA79FAFC-7D56-44E2-AF59-A504FCB0A1E5}" destId="{83530F6A-B33A-4008-9B3D-893FDA7688BB}" srcOrd="6" destOrd="0" presId="urn:microsoft.com/office/officeart/2005/8/layout/bList2#1"/>
    <dgm:cxn modelId="{A5094762-FE56-44BC-83E2-71D8F9F65B0C}" type="presParOf" srcId="{83530F6A-B33A-4008-9B3D-893FDA7688BB}" destId="{FFA0F6D6-E52D-4635-AF02-65FF33C23C57}" srcOrd="0" destOrd="0" presId="urn:microsoft.com/office/officeart/2005/8/layout/bList2#1"/>
    <dgm:cxn modelId="{3DE9A199-8CC6-4BB5-9138-7A65B6E2F5A0}" type="presParOf" srcId="{83530F6A-B33A-4008-9B3D-893FDA7688BB}" destId="{9CCAAD90-DED0-4DAA-9B02-92B375479D27}" srcOrd="1" destOrd="0" presId="urn:microsoft.com/office/officeart/2005/8/layout/bList2#1"/>
    <dgm:cxn modelId="{894853B4-5F60-48C1-8840-7E3BECDC1C98}" type="presParOf" srcId="{83530F6A-B33A-4008-9B3D-893FDA7688BB}" destId="{DC01CAAD-36F6-4633-AF9F-77D15457AA15}" srcOrd="2" destOrd="0" presId="urn:microsoft.com/office/officeart/2005/8/layout/bList2#1"/>
    <dgm:cxn modelId="{AD268CFD-821B-41E6-967F-EB6906D6EFB5}" type="presParOf" srcId="{83530F6A-B33A-4008-9B3D-893FDA7688BB}" destId="{DB72CB4A-309E-438C-84A0-3867920BCD47}" srcOrd="3" destOrd="0" presId="urn:microsoft.com/office/officeart/2005/8/layout/bList2#1"/>
    <dgm:cxn modelId="{F004B4CA-8BDD-405C-BAA4-EB7D2D68A0AD}" type="presParOf" srcId="{DA79FAFC-7D56-44E2-AF59-A504FCB0A1E5}" destId="{9187FBD0-D209-4BB5-9A0A-887519CE2B0C}" srcOrd="7" destOrd="0" presId="urn:microsoft.com/office/officeart/2005/8/layout/bList2#1"/>
    <dgm:cxn modelId="{34CBE225-7877-40A1-90B0-18FBBC82398C}" type="presParOf" srcId="{DA79FAFC-7D56-44E2-AF59-A504FCB0A1E5}" destId="{24F11347-6498-43AB-BC28-718044893B72}" srcOrd="8" destOrd="0" presId="urn:microsoft.com/office/officeart/2005/8/layout/bList2#1"/>
    <dgm:cxn modelId="{627DFBFA-7D22-4401-BEAA-DA0F2A351C1C}" type="presParOf" srcId="{24F11347-6498-43AB-BC28-718044893B72}" destId="{624DE26F-6A8B-4268-B36E-B929B21C52FE}" srcOrd="0" destOrd="0" presId="urn:microsoft.com/office/officeart/2005/8/layout/bList2#1"/>
    <dgm:cxn modelId="{BE7C08AA-4115-4FBE-B8BD-BE437F56CD08}" type="presParOf" srcId="{24F11347-6498-43AB-BC28-718044893B72}" destId="{89FE35B1-2AC9-45F2-9C5B-471B68D833FE}" srcOrd="1" destOrd="0" presId="urn:microsoft.com/office/officeart/2005/8/layout/bList2#1"/>
    <dgm:cxn modelId="{BD134E33-9FCD-4F45-96C6-4C0717D919AA}" type="presParOf" srcId="{24F11347-6498-43AB-BC28-718044893B72}" destId="{88C1513A-9645-4B96-A642-006420865CD6}" srcOrd="2" destOrd="0" presId="urn:microsoft.com/office/officeart/2005/8/layout/bList2#1"/>
    <dgm:cxn modelId="{24F14559-A62B-4C1A-A1C0-037052447997}" type="presParOf" srcId="{24F11347-6498-43AB-BC28-718044893B72}" destId="{98CDDF41-07E6-4B8A-A0A8-6DAADDF277AF}" srcOrd="3" destOrd="0" presId="urn:microsoft.com/office/officeart/2005/8/layout/bList2#1"/>
    <dgm:cxn modelId="{7652A17C-FC5C-4E78-B471-F051059D0ACF}" type="presParOf" srcId="{DA79FAFC-7D56-44E2-AF59-A504FCB0A1E5}" destId="{82403AB9-189D-4BCB-AFA9-0EEEA50E1FFC}" srcOrd="9" destOrd="0" presId="urn:microsoft.com/office/officeart/2005/8/layout/bList2#1"/>
    <dgm:cxn modelId="{B09DBC6B-F391-49F5-9C18-872470BA0688}" type="presParOf" srcId="{DA79FAFC-7D56-44E2-AF59-A504FCB0A1E5}" destId="{4ABABFF8-582B-49D4-BC92-4DB8B14AEB9E}" srcOrd="10" destOrd="0" presId="urn:microsoft.com/office/officeart/2005/8/layout/bList2#1"/>
    <dgm:cxn modelId="{64CAF2CD-AAB6-409E-93F0-CE3106E888DF}" type="presParOf" srcId="{4ABABFF8-582B-49D4-BC92-4DB8B14AEB9E}" destId="{3B702FAD-F24C-43ED-BC66-61BC58CC8948}" srcOrd="0" destOrd="0" presId="urn:microsoft.com/office/officeart/2005/8/layout/bList2#1"/>
    <dgm:cxn modelId="{5AF099C3-CC27-4E08-A8C9-DE09E95F23B2}" type="presParOf" srcId="{4ABABFF8-582B-49D4-BC92-4DB8B14AEB9E}" destId="{658CFB5D-7B18-4856-B0E8-1A37FC6208D1}" srcOrd="1" destOrd="0" presId="urn:microsoft.com/office/officeart/2005/8/layout/bList2#1"/>
    <dgm:cxn modelId="{98428C3B-1269-49BB-8A0A-96CD038FA936}" type="presParOf" srcId="{4ABABFF8-582B-49D4-BC92-4DB8B14AEB9E}" destId="{E04DF583-BE07-4C6B-89A9-E2F0EA1C4903}" srcOrd="2" destOrd="0" presId="urn:microsoft.com/office/officeart/2005/8/layout/bList2#1"/>
    <dgm:cxn modelId="{4CF35612-0671-4B7A-A746-858213E84F6D}" type="presParOf" srcId="{4ABABFF8-582B-49D4-BC92-4DB8B14AEB9E}" destId="{F5F5E031-1F3F-4889-953F-5954CA26AE16}" srcOrd="3" destOrd="0" presId="urn:microsoft.com/office/officeart/2005/8/layout/bList2#1"/>
    <dgm:cxn modelId="{E9FB4CD9-9C3A-48AF-8283-B125E67FE13D}" type="presParOf" srcId="{DA79FAFC-7D56-44E2-AF59-A504FCB0A1E5}" destId="{015DB9D7-714F-4653-B877-B7F18CE3AD99}" srcOrd="11" destOrd="0" presId="urn:microsoft.com/office/officeart/2005/8/layout/bList2#1"/>
    <dgm:cxn modelId="{B0E70FB9-91A8-472E-854B-850244884CFC}" type="presParOf" srcId="{DA79FAFC-7D56-44E2-AF59-A504FCB0A1E5}" destId="{5B5F7216-161D-4A3D-BBA2-427F3E15302B}" srcOrd="12" destOrd="0" presId="urn:microsoft.com/office/officeart/2005/8/layout/bList2#1"/>
    <dgm:cxn modelId="{9CAA0705-4817-4DF4-B02F-EE543B7CC3E8}" type="presParOf" srcId="{5B5F7216-161D-4A3D-BBA2-427F3E15302B}" destId="{C6660A54-9D40-426F-8379-2B9FAACBD7BC}" srcOrd="0" destOrd="0" presId="urn:microsoft.com/office/officeart/2005/8/layout/bList2#1"/>
    <dgm:cxn modelId="{B4FA9067-B5AD-4304-A61A-0EFEA2AA1E0C}" type="presParOf" srcId="{5B5F7216-161D-4A3D-BBA2-427F3E15302B}" destId="{03C46F31-3522-40A1-8C6D-3DC082593143}" srcOrd="1" destOrd="0" presId="urn:microsoft.com/office/officeart/2005/8/layout/bList2#1"/>
    <dgm:cxn modelId="{26E73EA8-C4BE-4828-B758-D2EB1F947895}" type="presParOf" srcId="{5B5F7216-161D-4A3D-BBA2-427F3E15302B}" destId="{F5F4BB14-7017-4BB2-9717-8B2DCDFC0BA9}" srcOrd="2" destOrd="0" presId="urn:microsoft.com/office/officeart/2005/8/layout/bList2#1"/>
    <dgm:cxn modelId="{0B8423B4-F98A-4030-A9F0-2F80A9047CDC}" type="presParOf" srcId="{5B5F7216-161D-4A3D-BBA2-427F3E15302B}" destId="{AD30ECEB-6AD3-4756-86A4-636754AEC466}" srcOrd="3" destOrd="0" presId="urn:microsoft.com/office/officeart/2005/8/layout/bList2#1"/>
    <dgm:cxn modelId="{6F4CC510-79FE-45A3-AEEC-DABED409B0B2}" type="presParOf" srcId="{DA79FAFC-7D56-44E2-AF59-A504FCB0A1E5}" destId="{551020E0-8BF5-4455-B256-537BBB0D2086}" srcOrd="13" destOrd="0" presId="urn:microsoft.com/office/officeart/2005/8/layout/bList2#1"/>
    <dgm:cxn modelId="{DC85635B-093D-4AD0-9850-5AB2CA540B37}" type="presParOf" srcId="{DA79FAFC-7D56-44E2-AF59-A504FCB0A1E5}" destId="{22D477C7-457B-402E-B26D-F1393941E9AB}" srcOrd="14" destOrd="0" presId="urn:microsoft.com/office/officeart/2005/8/layout/bList2#1"/>
    <dgm:cxn modelId="{7BFCAB24-B216-453C-95B3-018F965B3021}" type="presParOf" srcId="{22D477C7-457B-402E-B26D-F1393941E9AB}" destId="{B033B145-3046-456F-A540-B75DF8E6B4A4}" srcOrd="0" destOrd="0" presId="urn:microsoft.com/office/officeart/2005/8/layout/bList2#1"/>
    <dgm:cxn modelId="{9B71A9FC-00B6-4254-B339-ECC558AE1348}" type="presParOf" srcId="{22D477C7-457B-402E-B26D-F1393941E9AB}" destId="{6CDCA802-83FA-4C89-9558-C8226C7BC768}" srcOrd="1" destOrd="0" presId="urn:microsoft.com/office/officeart/2005/8/layout/bList2#1"/>
    <dgm:cxn modelId="{13C1EB81-195F-4608-8D6D-16C56729CADB}" type="presParOf" srcId="{22D477C7-457B-402E-B26D-F1393941E9AB}" destId="{882FBCBB-063E-456B-9B25-6E70FF104640}" srcOrd="2" destOrd="0" presId="urn:microsoft.com/office/officeart/2005/8/layout/bList2#1"/>
    <dgm:cxn modelId="{9B07C714-8BDD-486C-A34F-73183A4A89C8}" type="presParOf" srcId="{22D477C7-457B-402E-B26D-F1393941E9AB}" destId="{16C33C15-E39C-4A82-B5BA-95BEB94A5D53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3DAADA-C353-4A99-9D70-B40E1A972ECD}" type="doc">
      <dgm:prSet loTypeId="urn:microsoft.com/office/officeart/2005/8/layout/bList2#2" loCatId="list" qsTypeId="urn:microsoft.com/office/officeart/2005/8/quickstyle/simple1" qsCatId="simple" csTypeId="urn:microsoft.com/office/officeart/2005/8/colors/accent1_2" csCatId="accent1" phldr="1"/>
      <dgm:spPr/>
    </dgm:pt>
    <dgm:pt modelId="{34A22480-685E-443A-81FA-1484669DD538}">
      <dgm:prSet phldrT="[Text]"/>
      <dgm:spPr/>
      <dgm:t>
        <a:bodyPr/>
        <a:lstStyle/>
        <a:p>
          <a:endParaRPr lang="cs-CZ" dirty="0"/>
        </a:p>
      </dgm:t>
    </dgm:pt>
    <dgm:pt modelId="{594EB23F-296D-41AA-868B-BD179FD0E8DE}" type="parTrans" cxnId="{1E55FCA3-9DD9-4F95-97EB-D37C898A552A}">
      <dgm:prSet/>
      <dgm:spPr/>
      <dgm:t>
        <a:bodyPr/>
        <a:lstStyle/>
        <a:p>
          <a:endParaRPr lang="cs-CZ"/>
        </a:p>
      </dgm:t>
    </dgm:pt>
    <dgm:pt modelId="{B08BF9E0-26C2-40D0-A4ED-CA004A554622}" type="sibTrans" cxnId="{1E55FCA3-9DD9-4F95-97EB-D37C898A552A}">
      <dgm:prSet/>
      <dgm:spPr/>
      <dgm:t>
        <a:bodyPr/>
        <a:lstStyle/>
        <a:p>
          <a:endParaRPr lang="cs-CZ"/>
        </a:p>
      </dgm:t>
    </dgm:pt>
    <dgm:pt modelId="{CC4FA5FA-14AB-4BCB-BAD7-465E72073788}">
      <dgm:prSet phldrT="[Text]"/>
      <dgm:spPr/>
      <dgm:t>
        <a:bodyPr/>
        <a:lstStyle/>
        <a:p>
          <a:endParaRPr lang="cs-CZ" dirty="0"/>
        </a:p>
      </dgm:t>
    </dgm:pt>
    <dgm:pt modelId="{76414384-3748-4A69-9B34-4FC1FA48C2FE}" type="parTrans" cxnId="{5438A3CC-55AD-4172-9788-D76AD83549AF}">
      <dgm:prSet/>
      <dgm:spPr/>
      <dgm:t>
        <a:bodyPr/>
        <a:lstStyle/>
        <a:p>
          <a:endParaRPr lang="cs-CZ"/>
        </a:p>
      </dgm:t>
    </dgm:pt>
    <dgm:pt modelId="{4E7B3FE9-491B-4FB7-99BC-BAF4033ED099}" type="sibTrans" cxnId="{5438A3CC-55AD-4172-9788-D76AD83549AF}">
      <dgm:prSet/>
      <dgm:spPr/>
      <dgm:t>
        <a:bodyPr/>
        <a:lstStyle/>
        <a:p>
          <a:endParaRPr lang="cs-CZ"/>
        </a:p>
      </dgm:t>
    </dgm:pt>
    <dgm:pt modelId="{9A8C32E8-EF90-4892-A938-D837A47CDBD5}">
      <dgm:prSet phldrT="[Text]"/>
      <dgm:spPr/>
      <dgm:t>
        <a:bodyPr/>
        <a:lstStyle/>
        <a:p>
          <a:endParaRPr lang="cs-CZ" dirty="0"/>
        </a:p>
      </dgm:t>
    </dgm:pt>
    <dgm:pt modelId="{FA3D6F18-E36C-4B93-84A5-C4FD0FD25B81}" type="parTrans" cxnId="{B49A36B9-BC6B-489C-87B4-C8DA689A13BB}">
      <dgm:prSet/>
      <dgm:spPr/>
      <dgm:t>
        <a:bodyPr/>
        <a:lstStyle/>
        <a:p>
          <a:endParaRPr lang="cs-CZ"/>
        </a:p>
      </dgm:t>
    </dgm:pt>
    <dgm:pt modelId="{BD408BC9-BC8B-415B-90E5-841244094B6E}" type="sibTrans" cxnId="{B49A36B9-BC6B-489C-87B4-C8DA689A13BB}">
      <dgm:prSet/>
      <dgm:spPr/>
      <dgm:t>
        <a:bodyPr/>
        <a:lstStyle/>
        <a:p>
          <a:endParaRPr lang="cs-CZ"/>
        </a:p>
      </dgm:t>
    </dgm:pt>
    <dgm:pt modelId="{DFB27A9C-810F-456B-A7DB-AC72C5052058}">
      <dgm:prSet/>
      <dgm:spPr/>
      <dgm:t>
        <a:bodyPr/>
        <a:lstStyle/>
        <a:p>
          <a:endParaRPr lang="cs-CZ" dirty="0"/>
        </a:p>
      </dgm:t>
    </dgm:pt>
    <dgm:pt modelId="{EA6C4378-BB4A-4213-ACF5-2A2AD6E19013}" type="parTrans" cxnId="{8F8E4EE1-E2AD-4570-99F4-5F41A685CDB5}">
      <dgm:prSet/>
      <dgm:spPr/>
      <dgm:t>
        <a:bodyPr/>
        <a:lstStyle/>
        <a:p>
          <a:endParaRPr lang="cs-CZ"/>
        </a:p>
      </dgm:t>
    </dgm:pt>
    <dgm:pt modelId="{B643FE77-FE59-47E8-8BFB-9EE29C2C1C20}" type="sibTrans" cxnId="{8F8E4EE1-E2AD-4570-99F4-5F41A685CDB5}">
      <dgm:prSet/>
      <dgm:spPr/>
      <dgm:t>
        <a:bodyPr/>
        <a:lstStyle/>
        <a:p>
          <a:endParaRPr lang="cs-CZ"/>
        </a:p>
      </dgm:t>
    </dgm:pt>
    <dgm:pt modelId="{8FD7B06D-406C-4DA1-885E-BF626FA9BCE0}">
      <dgm:prSet/>
      <dgm:spPr/>
      <dgm:t>
        <a:bodyPr/>
        <a:lstStyle/>
        <a:p>
          <a:endParaRPr lang="cs-CZ" dirty="0"/>
        </a:p>
      </dgm:t>
    </dgm:pt>
    <dgm:pt modelId="{273AB20D-45FE-4C78-BE1C-6609C684D113}" type="parTrans" cxnId="{7FE1FAD6-D599-4106-B8C3-B03B619B2E21}">
      <dgm:prSet/>
      <dgm:spPr/>
      <dgm:t>
        <a:bodyPr/>
        <a:lstStyle/>
        <a:p>
          <a:endParaRPr lang="cs-CZ"/>
        </a:p>
      </dgm:t>
    </dgm:pt>
    <dgm:pt modelId="{38867A10-E3C9-452C-BC77-1D6EF3B366BF}" type="sibTrans" cxnId="{7FE1FAD6-D599-4106-B8C3-B03B619B2E21}">
      <dgm:prSet/>
      <dgm:spPr/>
      <dgm:t>
        <a:bodyPr/>
        <a:lstStyle/>
        <a:p>
          <a:endParaRPr lang="cs-CZ"/>
        </a:p>
      </dgm:t>
    </dgm:pt>
    <dgm:pt modelId="{6402CE02-C27C-497E-A074-E4FB00EE6FFD}">
      <dgm:prSet/>
      <dgm:spPr/>
      <dgm:t>
        <a:bodyPr/>
        <a:lstStyle/>
        <a:p>
          <a:endParaRPr lang="cs-CZ" dirty="0"/>
        </a:p>
      </dgm:t>
    </dgm:pt>
    <dgm:pt modelId="{EFFF771D-D0F1-4339-89E9-93F3D222B99B}" type="parTrans" cxnId="{C12A8C33-A9CB-4A99-8367-A91174F1750A}">
      <dgm:prSet/>
      <dgm:spPr/>
      <dgm:t>
        <a:bodyPr/>
        <a:lstStyle/>
        <a:p>
          <a:endParaRPr lang="cs-CZ"/>
        </a:p>
      </dgm:t>
    </dgm:pt>
    <dgm:pt modelId="{A9829E5C-72B3-43ED-BD8A-B3D36561A839}" type="sibTrans" cxnId="{C12A8C33-A9CB-4A99-8367-A91174F1750A}">
      <dgm:prSet/>
      <dgm:spPr/>
      <dgm:t>
        <a:bodyPr/>
        <a:lstStyle/>
        <a:p>
          <a:endParaRPr lang="cs-CZ"/>
        </a:p>
      </dgm:t>
    </dgm:pt>
    <dgm:pt modelId="{34C74278-6C55-4303-96C9-DCBB6E7FFFCA}">
      <dgm:prSet/>
      <dgm:spPr/>
      <dgm:t>
        <a:bodyPr/>
        <a:lstStyle/>
        <a:p>
          <a:endParaRPr lang="cs-CZ" dirty="0"/>
        </a:p>
      </dgm:t>
    </dgm:pt>
    <dgm:pt modelId="{15F6CCFD-A9B3-421E-A4CD-70EC2E5B6511}" type="sibTrans" cxnId="{4CDAC59A-EA8A-4AFC-A9E0-EE1A06C2AF7A}">
      <dgm:prSet/>
      <dgm:spPr/>
      <dgm:t>
        <a:bodyPr/>
        <a:lstStyle/>
        <a:p>
          <a:endParaRPr lang="cs-CZ"/>
        </a:p>
      </dgm:t>
    </dgm:pt>
    <dgm:pt modelId="{AEC46F1A-48FC-4E39-BB06-DEF643B67530}" type="parTrans" cxnId="{4CDAC59A-EA8A-4AFC-A9E0-EE1A06C2AF7A}">
      <dgm:prSet/>
      <dgm:spPr/>
      <dgm:t>
        <a:bodyPr/>
        <a:lstStyle/>
        <a:p>
          <a:endParaRPr lang="cs-CZ"/>
        </a:p>
      </dgm:t>
    </dgm:pt>
    <dgm:pt modelId="{923F6852-1045-47D9-9F59-A6EA308CDE69}">
      <dgm:prSet/>
      <dgm:spPr/>
      <dgm:t>
        <a:bodyPr/>
        <a:lstStyle/>
        <a:p>
          <a:endParaRPr lang="cs-CZ" dirty="0"/>
        </a:p>
      </dgm:t>
    </dgm:pt>
    <dgm:pt modelId="{3B68AF33-14E7-4742-967F-FCFD0A6AC1C0}" type="sibTrans" cxnId="{57BD8B1F-C639-4E54-952D-F053885FD0F8}">
      <dgm:prSet/>
      <dgm:spPr/>
      <dgm:t>
        <a:bodyPr/>
        <a:lstStyle/>
        <a:p>
          <a:endParaRPr lang="cs-CZ"/>
        </a:p>
      </dgm:t>
    </dgm:pt>
    <dgm:pt modelId="{8A2AB6EF-CFFF-4C88-AA46-9056D2D352F6}" type="parTrans" cxnId="{57BD8B1F-C639-4E54-952D-F053885FD0F8}">
      <dgm:prSet/>
      <dgm:spPr/>
      <dgm:t>
        <a:bodyPr/>
        <a:lstStyle/>
        <a:p>
          <a:endParaRPr lang="cs-CZ"/>
        </a:p>
      </dgm:t>
    </dgm:pt>
    <dgm:pt modelId="{108BEB5E-27E0-4231-8AED-F14D1BF86F10}">
      <dgm:prSet/>
      <dgm:spPr/>
      <dgm:t>
        <a:bodyPr/>
        <a:lstStyle/>
        <a:p>
          <a:r>
            <a:rPr lang="cs-CZ" dirty="0" smtClean="0"/>
            <a:t>13</a:t>
          </a:r>
          <a:endParaRPr lang="cs-CZ" dirty="0"/>
        </a:p>
      </dgm:t>
    </dgm:pt>
    <dgm:pt modelId="{2B9B5F5E-989C-46FF-BEEB-6F7BA0261B7A}" type="parTrans" cxnId="{E60047BF-9DC3-43AD-88B6-914093D58630}">
      <dgm:prSet/>
      <dgm:spPr/>
      <dgm:t>
        <a:bodyPr/>
        <a:lstStyle/>
        <a:p>
          <a:endParaRPr lang="cs-CZ"/>
        </a:p>
      </dgm:t>
    </dgm:pt>
    <dgm:pt modelId="{0DD079CC-40E0-4FF1-BEF8-A112EB8E7ADA}" type="sibTrans" cxnId="{E60047BF-9DC3-43AD-88B6-914093D58630}">
      <dgm:prSet/>
      <dgm:spPr/>
      <dgm:t>
        <a:bodyPr/>
        <a:lstStyle/>
        <a:p>
          <a:endParaRPr lang="cs-CZ"/>
        </a:p>
      </dgm:t>
    </dgm:pt>
    <dgm:pt modelId="{3349415E-130F-4FB5-A094-984036FD0388}">
      <dgm:prSet/>
      <dgm:spPr/>
      <dgm:t>
        <a:bodyPr/>
        <a:lstStyle/>
        <a:p>
          <a:r>
            <a:rPr lang="cs-CZ" dirty="0" smtClean="0"/>
            <a:t>15</a:t>
          </a:r>
          <a:endParaRPr lang="cs-CZ" dirty="0"/>
        </a:p>
      </dgm:t>
    </dgm:pt>
    <dgm:pt modelId="{8EF31122-1783-4AFF-BF2B-53BA2B2778B5}" type="parTrans" cxnId="{A65FC40F-D54D-4A16-A439-AA5B68B940B0}">
      <dgm:prSet/>
      <dgm:spPr/>
      <dgm:t>
        <a:bodyPr/>
        <a:lstStyle/>
        <a:p>
          <a:endParaRPr lang="cs-CZ"/>
        </a:p>
      </dgm:t>
    </dgm:pt>
    <dgm:pt modelId="{48A538BA-1395-43E1-A7AE-3FA5E2320643}" type="sibTrans" cxnId="{A65FC40F-D54D-4A16-A439-AA5B68B940B0}">
      <dgm:prSet/>
      <dgm:spPr/>
      <dgm:t>
        <a:bodyPr/>
        <a:lstStyle/>
        <a:p>
          <a:endParaRPr lang="cs-CZ"/>
        </a:p>
      </dgm:t>
    </dgm:pt>
    <dgm:pt modelId="{8B770E75-92FA-4D82-B853-049EBFE7590A}">
      <dgm:prSet/>
      <dgm:spPr/>
      <dgm:t>
        <a:bodyPr/>
        <a:lstStyle/>
        <a:p>
          <a:r>
            <a:rPr lang="cs-CZ" dirty="0" smtClean="0"/>
            <a:t>20</a:t>
          </a:r>
          <a:endParaRPr lang="cs-CZ" dirty="0"/>
        </a:p>
      </dgm:t>
    </dgm:pt>
    <dgm:pt modelId="{DD53E967-935A-417A-AE4B-EC901E0DB6D3}" type="parTrans" cxnId="{22DB784C-879A-4DDA-A456-F1ABD0D79E5C}">
      <dgm:prSet/>
      <dgm:spPr/>
      <dgm:t>
        <a:bodyPr/>
        <a:lstStyle/>
        <a:p>
          <a:endParaRPr lang="cs-CZ"/>
        </a:p>
      </dgm:t>
    </dgm:pt>
    <dgm:pt modelId="{59B9DD37-37AF-47C9-A95F-6734C900D164}" type="sibTrans" cxnId="{22DB784C-879A-4DDA-A456-F1ABD0D79E5C}">
      <dgm:prSet/>
      <dgm:spPr/>
      <dgm:t>
        <a:bodyPr/>
        <a:lstStyle/>
        <a:p>
          <a:endParaRPr lang="cs-CZ"/>
        </a:p>
      </dgm:t>
    </dgm:pt>
    <dgm:pt modelId="{7D71D217-83BF-4B6A-825F-CEBAE660F039}">
      <dgm:prSet/>
      <dgm:spPr/>
      <dgm:t>
        <a:bodyPr/>
        <a:lstStyle/>
        <a:p>
          <a:r>
            <a:rPr lang="cs-CZ" dirty="0" smtClean="0"/>
            <a:t>18</a:t>
          </a:r>
          <a:endParaRPr lang="cs-CZ" dirty="0"/>
        </a:p>
      </dgm:t>
    </dgm:pt>
    <dgm:pt modelId="{14BB5B84-1500-45D7-98CD-0314C0755B6A}" type="parTrans" cxnId="{02C99958-4D9D-4526-85E5-813FB6796D1F}">
      <dgm:prSet/>
      <dgm:spPr/>
      <dgm:t>
        <a:bodyPr/>
        <a:lstStyle/>
        <a:p>
          <a:endParaRPr lang="cs-CZ"/>
        </a:p>
      </dgm:t>
    </dgm:pt>
    <dgm:pt modelId="{2E88D937-DCDC-4827-92B0-558DD8403581}" type="sibTrans" cxnId="{02C99958-4D9D-4526-85E5-813FB6796D1F}">
      <dgm:prSet/>
      <dgm:spPr/>
      <dgm:t>
        <a:bodyPr/>
        <a:lstStyle/>
        <a:p>
          <a:endParaRPr lang="cs-CZ"/>
        </a:p>
      </dgm:t>
    </dgm:pt>
    <dgm:pt modelId="{72347F10-56AE-4E2F-BA8A-66CAC43B94F3}">
      <dgm:prSet/>
      <dgm:spPr/>
      <dgm:t>
        <a:bodyPr/>
        <a:lstStyle/>
        <a:p>
          <a:r>
            <a:rPr lang="cs-CZ" dirty="0" smtClean="0"/>
            <a:t>17</a:t>
          </a:r>
          <a:endParaRPr lang="cs-CZ" dirty="0"/>
        </a:p>
      </dgm:t>
    </dgm:pt>
    <dgm:pt modelId="{C50E8D5D-3D38-4318-A639-0CA5477E1869}" type="parTrans" cxnId="{857AE2DF-F101-4322-89CF-42E950087C99}">
      <dgm:prSet/>
      <dgm:spPr/>
      <dgm:t>
        <a:bodyPr/>
        <a:lstStyle/>
        <a:p>
          <a:endParaRPr lang="cs-CZ"/>
        </a:p>
      </dgm:t>
    </dgm:pt>
    <dgm:pt modelId="{BD35D1B3-53E6-421A-9747-DE7ACEE34018}" type="sibTrans" cxnId="{857AE2DF-F101-4322-89CF-42E950087C99}">
      <dgm:prSet/>
      <dgm:spPr/>
      <dgm:t>
        <a:bodyPr/>
        <a:lstStyle/>
        <a:p>
          <a:endParaRPr lang="cs-CZ"/>
        </a:p>
      </dgm:t>
    </dgm:pt>
    <dgm:pt modelId="{B6F2C619-07F5-4099-B46F-39BC69646111}">
      <dgm:prSet/>
      <dgm:spPr/>
      <dgm:t>
        <a:bodyPr/>
        <a:lstStyle/>
        <a:p>
          <a:r>
            <a:rPr lang="cs-CZ" dirty="0" smtClean="0"/>
            <a:t>14</a:t>
          </a:r>
          <a:endParaRPr lang="cs-CZ" dirty="0"/>
        </a:p>
      </dgm:t>
    </dgm:pt>
    <dgm:pt modelId="{AD0143C3-F84A-4461-85B6-81B1A3522F2A}" type="parTrans" cxnId="{4897B007-A3F1-40DD-865C-5E7A26669C36}">
      <dgm:prSet/>
      <dgm:spPr/>
      <dgm:t>
        <a:bodyPr/>
        <a:lstStyle/>
        <a:p>
          <a:endParaRPr lang="cs-CZ"/>
        </a:p>
      </dgm:t>
    </dgm:pt>
    <dgm:pt modelId="{30A1EBB9-5C83-44FB-8036-5CF0BB4758CA}" type="sibTrans" cxnId="{4897B007-A3F1-40DD-865C-5E7A26669C36}">
      <dgm:prSet/>
      <dgm:spPr/>
      <dgm:t>
        <a:bodyPr/>
        <a:lstStyle/>
        <a:p>
          <a:endParaRPr lang="cs-CZ"/>
        </a:p>
      </dgm:t>
    </dgm:pt>
    <dgm:pt modelId="{30B581FD-06FF-4D86-9214-50A8A35D5F4E}">
      <dgm:prSet/>
      <dgm:spPr/>
      <dgm:t>
        <a:bodyPr/>
        <a:lstStyle/>
        <a:p>
          <a:r>
            <a:rPr lang="cs-CZ" dirty="0" smtClean="0"/>
            <a:t>19</a:t>
          </a:r>
          <a:endParaRPr lang="cs-CZ" dirty="0"/>
        </a:p>
      </dgm:t>
    </dgm:pt>
    <dgm:pt modelId="{AAB72DE2-A383-4076-944E-324DD65E61E6}" type="parTrans" cxnId="{404AF479-30B2-4877-BD0F-954CA44446F3}">
      <dgm:prSet/>
      <dgm:spPr/>
      <dgm:t>
        <a:bodyPr/>
        <a:lstStyle/>
        <a:p>
          <a:endParaRPr lang="cs-CZ"/>
        </a:p>
      </dgm:t>
    </dgm:pt>
    <dgm:pt modelId="{5633902E-EC84-4387-9CD6-4D165BB9B57C}" type="sibTrans" cxnId="{404AF479-30B2-4877-BD0F-954CA44446F3}">
      <dgm:prSet/>
      <dgm:spPr/>
      <dgm:t>
        <a:bodyPr/>
        <a:lstStyle/>
        <a:p>
          <a:endParaRPr lang="cs-CZ"/>
        </a:p>
      </dgm:t>
    </dgm:pt>
    <dgm:pt modelId="{B44E424C-4128-445B-810B-E833847B5E74}">
      <dgm:prSet/>
      <dgm:spPr/>
      <dgm:t>
        <a:bodyPr/>
        <a:lstStyle/>
        <a:p>
          <a:r>
            <a:rPr lang="cs-CZ" dirty="0" smtClean="0"/>
            <a:t>16</a:t>
          </a:r>
          <a:endParaRPr lang="cs-CZ" dirty="0"/>
        </a:p>
      </dgm:t>
    </dgm:pt>
    <dgm:pt modelId="{AEE44A12-666B-4320-B2AC-EC51BB837B39}" type="parTrans" cxnId="{432810D5-51A8-4CA0-9106-BEB87C12E774}">
      <dgm:prSet/>
      <dgm:spPr/>
      <dgm:t>
        <a:bodyPr/>
        <a:lstStyle/>
        <a:p>
          <a:endParaRPr lang="cs-CZ"/>
        </a:p>
      </dgm:t>
    </dgm:pt>
    <dgm:pt modelId="{2D646560-8CE6-4950-9245-56DE64F46AEB}" type="sibTrans" cxnId="{432810D5-51A8-4CA0-9106-BEB87C12E774}">
      <dgm:prSet/>
      <dgm:spPr/>
      <dgm:t>
        <a:bodyPr/>
        <a:lstStyle/>
        <a:p>
          <a:endParaRPr lang="cs-CZ"/>
        </a:p>
      </dgm:t>
    </dgm:pt>
    <dgm:pt modelId="{DA79FAFC-7D56-44E2-AF59-A504FCB0A1E5}" type="pres">
      <dgm:prSet presAssocID="{623DAADA-C353-4A99-9D70-B40E1A972ECD}" presName="diagram" presStyleCnt="0">
        <dgm:presLayoutVars>
          <dgm:dir/>
          <dgm:animLvl val="lvl"/>
          <dgm:resizeHandles val="exact"/>
        </dgm:presLayoutVars>
      </dgm:prSet>
      <dgm:spPr/>
    </dgm:pt>
    <dgm:pt modelId="{5A5A618A-9908-49A3-94D5-048290A45930}" type="pres">
      <dgm:prSet presAssocID="{34A22480-685E-443A-81FA-1484669DD538}" presName="compNode" presStyleCnt="0"/>
      <dgm:spPr/>
    </dgm:pt>
    <dgm:pt modelId="{E3D1B765-BC12-4361-9D38-94C917C381B8}" type="pres">
      <dgm:prSet presAssocID="{34A22480-685E-443A-81FA-1484669DD538}" presName="childRec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BB310E-2D41-47F0-A14D-A22B96E6449C}" type="pres">
      <dgm:prSet presAssocID="{34A22480-685E-443A-81FA-1484669DD53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DEF466-1B4A-4B4E-A72B-B06F40411C8C}" type="pres">
      <dgm:prSet presAssocID="{34A22480-685E-443A-81FA-1484669DD538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8D24132E-9C5B-44C6-8A7A-51BD2573F840}" type="pres">
      <dgm:prSet presAssocID="{34A22480-685E-443A-81FA-1484669DD538}" presName="adorn" presStyleLbl="fgAccFollowNode1" presStyleIdx="0" presStyleCnt="8"/>
      <dgm:spPr/>
    </dgm:pt>
    <dgm:pt modelId="{A81AFAB8-E540-4182-BA93-DFB66E89CAA4}" type="pres">
      <dgm:prSet presAssocID="{B08BF9E0-26C2-40D0-A4ED-CA004A554622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4BE4FBE-6F72-43E1-851F-6238E988A342}" type="pres">
      <dgm:prSet presAssocID="{DFB27A9C-810F-456B-A7DB-AC72C5052058}" presName="compNode" presStyleCnt="0"/>
      <dgm:spPr/>
    </dgm:pt>
    <dgm:pt modelId="{FA2B1755-0021-42B1-AF28-2EC898C03BD6}" type="pres">
      <dgm:prSet presAssocID="{DFB27A9C-810F-456B-A7DB-AC72C5052058}" presName="childRect" presStyleLbl="bgAcc1" presStyleIdx="1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F86485-7F4A-4DA6-B1C9-ADA5CD0E34B1}" type="pres">
      <dgm:prSet presAssocID="{DFB27A9C-810F-456B-A7DB-AC72C505205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6FBC89-E2E6-497D-BF53-CE79F8122577}" type="pres">
      <dgm:prSet presAssocID="{DFB27A9C-810F-456B-A7DB-AC72C5052058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90F30422-6703-45AD-A724-FA792F665C1B}" type="pres">
      <dgm:prSet presAssocID="{DFB27A9C-810F-456B-A7DB-AC72C5052058}" presName="adorn" presStyleLbl="fgAccFollowNode1" presStyleIdx="1" presStyleCnt="8"/>
      <dgm:spPr/>
    </dgm:pt>
    <dgm:pt modelId="{B74FC1E0-AE9C-47BE-A285-80E526B1EF26}" type="pres">
      <dgm:prSet presAssocID="{B643FE77-FE59-47E8-8BFB-9EE29C2C1C2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0CA3DBC2-B05D-4F28-A0ED-969AE51B176A}" type="pres">
      <dgm:prSet presAssocID="{923F6852-1045-47D9-9F59-A6EA308CDE69}" presName="compNode" presStyleCnt="0"/>
      <dgm:spPr/>
    </dgm:pt>
    <dgm:pt modelId="{BAC30ED7-AB91-4419-B485-98979F1FBBE6}" type="pres">
      <dgm:prSet presAssocID="{923F6852-1045-47D9-9F59-A6EA308CDE69}" presName="childRect" presStyleLbl="bgAcc1" presStyleIdx="2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944CEA-6AB8-45B1-84C1-4B98CC38DF5A}" type="pres">
      <dgm:prSet presAssocID="{923F6852-1045-47D9-9F59-A6EA308CDE6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11B77F-7ED2-4270-B873-9FDF8C9D08C5}" type="pres">
      <dgm:prSet presAssocID="{923F6852-1045-47D9-9F59-A6EA308CDE69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C93FACB5-1E5E-4A6F-BB67-05BE469ECB7D}" type="pres">
      <dgm:prSet presAssocID="{923F6852-1045-47D9-9F59-A6EA308CDE69}" presName="adorn" presStyleLbl="fgAccFollowNode1" presStyleIdx="2" presStyleCnt="8"/>
      <dgm:spPr/>
    </dgm:pt>
    <dgm:pt modelId="{E8AA86B2-03B0-4C75-8399-F422191466DD}" type="pres">
      <dgm:prSet presAssocID="{3B68AF33-14E7-4742-967F-FCFD0A6AC1C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83530F6A-B33A-4008-9B3D-893FDA7688BB}" type="pres">
      <dgm:prSet presAssocID="{34C74278-6C55-4303-96C9-DCBB6E7FFFCA}" presName="compNode" presStyleCnt="0"/>
      <dgm:spPr/>
    </dgm:pt>
    <dgm:pt modelId="{FFA0F6D6-E52D-4635-AF02-65FF33C23C57}" type="pres">
      <dgm:prSet presAssocID="{34C74278-6C55-4303-96C9-DCBB6E7FFFCA}" presName="childRect" presStyleLbl="bgAcc1" presStyleIdx="3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CAAD90-DED0-4DAA-9B02-92B375479D27}" type="pres">
      <dgm:prSet presAssocID="{34C74278-6C55-4303-96C9-DCBB6E7FFFC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01CAAD-36F6-4633-AF9F-77D15457AA15}" type="pres">
      <dgm:prSet presAssocID="{34C74278-6C55-4303-96C9-DCBB6E7FFFCA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DB72CB4A-309E-438C-84A0-3867920BCD47}" type="pres">
      <dgm:prSet presAssocID="{34C74278-6C55-4303-96C9-DCBB6E7FFFCA}" presName="adorn" presStyleLbl="fgAccFollowNode1" presStyleIdx="3" presStyleCnt="8"/>
      <dgm:spPr/>
    </dgm:pt>
    <dgm:pt modelId="{9187FBD0-D209-4BB5-9A0A-887519CE2B0C}" type="pres">
      <dgm:prSet presAssocID="{15F6CCFD-A9B3-421E-A4CD-70EC2E5B6511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4F11347-6498-43AB-BC28-718044893B72}" type="pres">
      <dgm:prSet presAssocID="{8FD7B06D-406C-4DA1-885E-BF626FA9BCE0}" presName="compNode" presStyleCnt="0"/>
      <dgm:spPr/>
    </dgm:pt>
    <dgm:pt modelId="{624DE26F-6A8B-4268-B36E-B929B21C52FE}" type="pres">
      <dgm:prSet presAssocID="{8FD7B06D-406C-4DA1-885E-BF626FA9BCE0}" presName="childRect" presStyleLbl="bgAcc1" presStyleIdx="4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FE35B1-2AC9-45F2-9C5B-471B68D833FE}" type="pres">
      <dgm:prSet presAssocID="{8FD7B06D-406C-4DA1-885E-BF626FA9BCE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C1513A-9645-4B96-A642-006420865CD6}" type="pres">
      <dgm:prSet presAssocID="{8FD7B06D-406C-4DA1-885E-BF626FA9BCE0}" presName="parentRect" presStyleLbl="alignNode1" presStyleIdx="4" presStyleCnt="8"/>
      <dgm:spPr/>
      <dgm:t>
        <a:bodyPr/>
        <a:lstStyle/>
        <a:p>
          <a:endParaRPr lang="cs-CZ"/>
        </a:p>
      </dgm:t>
    </dgm:pt>
    <dgm:pt modelId="{98CDDF41-07E6-4B8A-A0A8-6DAADDF277AF}" type="pres">
      <dgm:prSet presAssocID="{8FD7B06D-406C-4DA1-885E-BF626FA9BCE0}" presName="adorn" presStyleLbl="fgAccFollowNode1" presStyleIdx="4" presStyleCnt="8"/>
      <dgm:spPr/>
    </dgm:pt>
    <dgm:pt modelId="{82403AB9-189D-4BCB-AFA9-0EEEA50E1FFC}" type="pres">
      <dgm:prSet presAssocID="{38867A10-E3C9-452C-BC77-1D6EF3B366B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4ABABFF8-582B-49D4-BC92-4DB8B14AEB9E}" type="pres">
      <dgm:prSet presAssocID="{6402CE02-C27C-497E-A074-E4FB00EE6FFD}" presName="compNode" presStyleCnt="0"/>
      <dgm:spPr/>
    </dgm:pt>
    <dgm:pt modelId="{3B702FAD-F24C-43ED-BC66-61BC58CC8948}" type="pres">
      <dgm:prSet presAssocID="{6402CE02-C27C-497E-A074-E4FB00EE6FFD}" presName="childRect" presStyleLbl="bgAcc1" presStyleIdx="5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8CFB5D-7B18-4856-B0E8-1A37FC6208D1}" type="pres">
      <dgm:prSet presAssocID="{6402CE02-C27C-497E-A074-E4FB00EE6FFD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4DF583-BE07-4C6B-89A9-E2F0EA1C4903}" type="pres">
      <dgm:prSet presAssocID="{6402CE02-C27C-497E-A074-E4FB00EE6FFD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F5F5E031-1F3F-4889-953F-5954CA26AE16}" type="pres">
      <dgm:prSet presAssocID="{6402CE02-C27C-497E-A074-E4FB00EE6FFD}" presName="adorn" presStyleLbl="fgAccFollowNode1" presStyleIdx="5" presStyleCnt="8"/>
      <dgm:spPr/>
    </dgm:pt>
    <dgm:pt modelId="{015DB9D7-714F-4653-B877-B7F18CE3AD99}" type="pres">
      <dgm:prSet presAssocID="{A9829E5C-72B3-43ED-BD8A-B3D36561A83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B5F7216-161D-4A3D-BBA2-427F3E15302B}" type="pres">
      <dgm:prSet presAssocID="{CC4FA5FA-14AB-4BCB-BAD7-465E72073788}" presName="compNode" presStyleCnt="0"/>
      <dgm:spPr/>
    </dgm:pt>
    <dgm:pt modelId="{C6660A54-9D40-426F-8379-2B9FAACBD7BC}" type="pres">
      <dgm:prSet presAssocID="{CC4FA5FA-14AB-4BCB-BAD7-465E72073788}" presName="childRect" presStyleLbl="bgAcc1" presStyleIdx="6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3C46F31-3522-40A1-8C6D-3DC082593143}" type="pres">
      <dgm:prSet presAssocID="{CC4FA5FA-14AB-4BCB-BAD7-465E7207378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F4BB14-7017-4BB2-9717-8B2DCDFC0BA9}" type="pres">
      <dgm:prSet presAssocID="{CC4FA5FA-14AB-4BCB-BAD7-465E72073788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AD30ECEB-6AD3-4756-86A4-636754AEC466}" type="pres">
      <dgm:prSet presAssocID="{CC4FA5FA-14AB-4BCB-BAD7-465E72073788}" presName="adorn" presStyleLbl="fgAccFollowNode1" presStyleIdx="6" presStyleCnt="8"/>
      <dgm:spPr/>
    </dgm:pt>
    <dgm:pt modelId="{551020E0-8BF5-4455-B256-537BBB0D2086}" type="pres">
      <dgm:prSet presAssocID="{4E7B3FE9-491B-4FB7-99BC-BAF4033ED09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2D477C7-457B-402E-B26D-F1393941E9AB}" type="pres">
      <dgm:prSet presAssocID="{9A8C32E8-EF90-4892-A938-D837A47CDBD5}" presName="compNode" presStyleCnt="0"/>
      <dgm:spPr/>
    </dgm:pt>
    <dgm:pt modelId="{B033B145-3046-456F-A540-B75DF8E6B4A4}" type="pres">
      <dgm:prSet presAssocID="{9A8C32E8-EF90-4892-A938-D837A47CDBD5}" presName="childRect" presStyleLbl="bgAcc1" presStyleIdx="7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DCA802-83FA-4C89-9558-C8226C7BC768}" type="pres">
      <dgm:prSet presAssocID="{9A8C32E8-EF90-4892-A938-D837A47CDBD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2FBCBB-063E-456B-9B25-6E70FF104640}" type="pres">
      <dgm:prSet presAssocID="{9A8C32E8-EF90-4892-A938-D837A47CDBD5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16C33C15-E39C-4A82-B5BA-95BEB94A5D53}" type="pres">
      <dgm:prSet presAssocID="{9A8C32E8-EF90-4892-A938-D837A47CDBD5}" presName="adorn" presStyleLbl="fgAccFollowNode1" presStyleIdx="7" presStyleCnt="8"/>
      <dgm:spPr/>
    </dgm:pt>
  </dgm:ptLst>
  <dgm:cxnLst>
    <dgm:cxn modelId="{8F8E4EE1-E2AD-4570-99F4-5F41A685CDB5}" srcId="{623DAADA-C353-4A99-9D70-B40E1A972ECD}" destId="{DFB27A9C-810F-456B-A7DB-AC72C5052058}" srcOrd="1" destOrd="0" parTransId="{EA6C4378-BB4A-4213-ACF5-2A2AD6E19013}" sibTransId="{B643FE77-FE59-47E8-8BFB-9EE29C2C1C20}"/>
    <dgm:cxn modelId="{F724ADE3-07CD-4426-88EA-2624D26D903F}" type="presOf" srcId="{9A8C32E8-EF90-4892-A938-D837A47CDBD5}" destId="{6CDCA802-83FA-4C89-9558-C8226C7BC768}" srcOrd="0" destOrd="0" presId="urn:microsoft.com/office/officeart/2005/8/layout/bList2#2"/>
    <dgm:cxn modelId="{D976801A-44A6-46D3-A995-7E1F2841F6C9}" type="presOf" srcId="{923F6852-1045-47D9-9F59-A6EA308CDE69}" destId="{5311B77F-7ED2-4270-B873-9FDF8C9D08C5}" srcOrd="1" destOrd="0" presId="urn:microsoft.com/office/officeart/2005/8/layout/bList2#2"/>
    <dgm:cxn modelId="{50F59F73-58D5-4C77-959B-C36A695F9F95}" type="presOf" srcId="{108BEB5E-27E0-4231-8AED-F14D1BF86F10}" destId="{E3D1B765-BC12-4361-9D38-94C917C381B8}" srcOrd="0" destOrd="0" presId="urn:microsoft.com/office/officeart/2005/8/layout/bList2#2"/>
    <dgm:cxn modelId="{404AF479-30B2-4877-BD0F-954CA44446F3}" srcId="{6402CE02-C27C-497E-A074-E4FB00EE6FFD}" destId="{30B581FD-06FF-4D86-9214-50A8A35D5F4E}" srcOrd="0" destOrd="0" parTransId="{AAB72DE2-A383-4076-944E-324DD65E61E6}" sibTransId="{5633902E-EC84-4387-9CD6-4D165BB9B57C}"/>
    <dgm:cxn modelId="{02C99958-4D9D-4526-85E5-813FB6796D1F}" srcId="{34C74278-6C55-4303-96C9-DCBB6E7FFFCA}" destId="{7D71D217-83BF-4B6A-825F-CEBAE660F039}" srcOrd="0" destOrd="0" parTransId="{14BB5B84-1500-45D7-98CD-0314C0755B6A}" sibTransId="{2E88D937-DCDC-4827-92B0-558DD8403581}"/>
    <dgm:cxn modelId="{24FE2810-B238-46DD-9546-0920E160A8E7}" type="presOf" srcId="{B44E424C-4128-445B-810B-E833847B5E74}" destId="{624DE26F-6A8B-4268-B36E-B929B21C52FE}" srcOrd="0" destOrd="0" presId="urn:microsoft.com/office/officeart/2005/8/layout/bList2#2"/>
    <dgm:cxn modelId="{857AE2DF-F101-4322-89CF-42E950087C99}" srcId="{9A8C32E8-EF90-4892-A938-D837A47CDBD5}" destId="{72347F10-56AE-4E2F-BA8A-66CAC43B94F3}" srcOrd="0" destOrd="0" parTransId="{C50E8D5D-3D38-4318-A639-0CA5477E1869}" sibTransId="{BD35D1B3-53E6-421A-9747-DE7ACEE34018}"/>
    <dgm:cxn modelId="{57BD8B1F-C639-4E54-952D-F053885FD0F8}" srcId="{623DAADA-C353-4A99-9D70-B40E1A972ECD}" destId="{923F6852-1045-47D9-9F59-A6EA308CDE69}" srcOrd="2" destOrd="0" parTransId="{8A2AB6EF-CFFF-4C88-AA46-9056D2D352F6}" sibTransId="{3B68AF33-14E7-4742-967F-FCFD0A6AC1C0}"/>
    <dgm:cxn modelId="{35AFED72-6D8E-4D47-AF97-4E400BD1BCAA}" type="presOf" srcId="{6402CE02-C27C-497E-A074-E4FB00EE6FFD}" destId="{E04DF583-BE07-4C6B-89A9-E2F0EA1C4903}" srcOrd="1" destOrd="0" presId="urn:microsoft.com/office/officeart/2005/8/layout/bList2#2"/>
    <dgm:cxn modelId="{7FE1FAD6-D599-4106-B8C3-B03B619B2E21}" srcId="{623DAADA-C353-4A99-9D70-B40E1A972ECD}" destId="{8FD7B06D-406C-4DA1-885E-BF626FA9BCE0}" srcOrd="4" destOrd="0" parTransId="{273AB20D-45FE-4C78-BE1C-6609C684D113}" sibTransId="{38867A10-E3C9-452C-BC77-1D6EF3B366BF}"/>
    <dgm:cxn modelId="{C885FE7A-BA9D-462E-8B84-BC1203DDA280}" type="presOf" srcId="{7D71D217-83BF-4B6A-825F-CEBAE660F039}" destId="{FFA0F6D6-E52D-4635-AF02-65FF33C23C57}" srcOrd="0" destOrd="0" presId="urn:microsoft.com/office/officeart/2005/8/layout/bList2#2"/>
    <dgm:cxn modelId="{36D086E2-0272-4EED-ACD8-9201289EC7F4}" type="presOf" srcId="{4E7B3FE9-491B-4FB7-99BC-BAF4033ED099}" destId="{551020E0-8BF5-4455-B256-537BBB0D2086}" srcOrd="0" destOrd="0" presId="urn:microsoft.com/office/officeart/2005/8/layout/bList2#2"/>
    <dgm:cxn modelId="{22E9A6BE-29F1-4176-A614-CE9E4F13E22B}" type="presOf" srcId="{30B581FD-06FF-4D86-9214-50A8A35D5F4E}" destId="{3B702FAD-F24C-43ED-BC66-61BC58CC8948}" srcOrd="0" destOrd="0" presId="urn:microsoft.com/office/officeart/2005/8/layout/bList2#2"/>
    <dgm:cxn modelId="{B5FE8D19-A017-41BD-85B6-E0FEE3037C2F}" type="presOf" srcId="{15F6CCFD-A9B3-421E-A4CD-70EC2E5B6511}" destId="{9187FBD0-D209-4BB5-9A0A-887519CE2B0C}" srcOrd="0" destOrd="0" presId="urn:microsoft.com/office/officeart/2005/8/layout/bList2#2"/>
    <dgm:cxn modelId="{7AA5C069-247B-4798-ADA6-F71862E7AD1C}" type="presOf" srcId="{34A22480-685E-443A-81FA-1484669DD538}" destId="{1EDEF466-1B4A-4B4E-A72B-B06F40411C8C}" srcOrd="1" destOrd="0" presId="urn:microsoft.com/office/officeart/2005/8/layout/bList2#2"/>
    <dgm:cxn modelId="{7DF6BD6A-DB7D-42AF-A835-FC37C5EEADEA}" type="presOf" srcId="{8FD7B06D-406C-4DA1-885E-BF626FA9BCE0}" destId="{89FE35B1-2AC9-45F2-9C5B-471B68D833FE}" srcOrd="0" destOrd="0" presId="urn:microsoft.com/office/officeart/2005/8/layout/bList2#2"/>
    <dgm:cxn modelId="{007C7D8B-4A01-46B1-AEE5-7A07AA1B0E31}" type="presOf" srcId="{B08BF9E0-26C2-40D0-A4ED-CA004A554622}" destId="{A81AFAB8-E540-4182-BA93-DFB66E89CAA4}" srcOrd="0" destOrd="0" presId="urn:microsoft.com/office/officeart/2005/8/layout/bList2#2"/>
    <dgm:cxn modelId="{D2D99FE8-E265-4564-BD0B-B44A77210B98}" type="presOf" srcId="{8FD7B06D-406C-4DA1-885E-BF626FA9BCE0}" destId="{88C1513A-9645-4B96-A642-006420865CD6}" srcOrd="1" destOrd="0" presId="urn:microsoft.com/office/officeart/2005/8/layout/bList2#2"/>
    <dgm:cxn modelId="{9945717E-6BEC-4E33-A3A0-1C1F26FF3FA8}" type="presOf" srcId="{923F6852-1045-47D9-9F59-A6EA308CDE69}" destId="{8C944CEA-6AB8-45B1-84C1-4B98CC38DF5A}" srcOrd="0" destOrd="0" presId="urn:microsoft.com/office/officeart/2005/8/layout/bList2#2"/>
    <dgm:cxn modelId="{F52CD387-BD9D-4958-8BAC-5B39DBB0FEB8}" type="presOf" srcId="{34A22480-685E-443A-81FA-1484669DD538}" destId="{9EBB310E-2D41-47F0-A14D-A22B96E6449C}" srcOrd="0" destOrd="0" presId="urn:microsoft.com/office/officeart/2005/8/layout/bList2#2"/>
    <dgm:cxn modelId="{A637A9F3-C136-46F0-9F3A-AF3DCD356F71}" type="presOf" srcId="{A9829E5C-72B3-43ED-BD8A-B3D36561A839}" destId="{015DB9D7-714F-4653-B877-B7F18CE3AD99}" srcOrd="0" destOrd="0" presId="urn:microsoft.com/office/officeart/2005/8/layout/bList2#2"/>
    <dgm:cxn modelId="{B49A36B9-BC6B-489C-87B4-C8DA689A13BB}" srcId="{623DAADA-C353-4A99-9D70-B40E1A972ECD}" destId="{9A8C32E8-EF90-4892-A938-D837A47CDBD5}" srcOrd="7" destOrd="0" parTransId="{FA3D6F18-E36C-4B93-84A5-C4FD0FD25B81}" sibTransId="{BD408BC9-BC8B-415B-90E5-841244094B6E}"/>
    <dgm:cxn modelId="{C12A8C33-A9CB-4A99-8367-A91174F1750A}" srcId="{623DAADA-C353-4A99-9D70-B40E1A972ECD}" destId="{6402CE02-C27C-497E-A074-E4FB00EE6FFD}" srcOrd="5" destOrd="0" parTransId="{EFFF771D-D0F1-4339-89E9-93F3D222B99B}" sibTransId="{A9829E5C-72B3-43ED-BD8A-B3D36561A839}"/>
    <dgm:cxn modelId="{A65FC40F-D54D-4A16-A439-AA5B68B940B0}" srcId="{DFB27A9C-810F-456B-A7DB-AC72C5052058}" destId="{3349415E-130F-4FB5-A094-984036FD0388}" srcOrd="0" destOrd="0" parTransId="{8EF31122-1783-4AFF-BF2B-53BA2B2778B5}" sibTransId="{48A538BA-1395-43E1-A7AE-3FA5E2320643}"/>
    <dgm:cxn modelId="{02FAE7A0-B1F0-4C06-A72E-79C3993F8A08}" type="presOf" srcId="{3B68AF33-14E7-4742-967F-FCFD0A6AC1C0}" destId="{E8AA86B2-03B0-4C75-8399-F422191466DD}" srcOrd="0" destOrd="0" presId="urn:microsoft.com/office/officeart/2005/8/layout/bList2#2"/>
    <dgm:cxn modelId="{6BB24538-F975-48C9-86FF-7CF0019F76CE}" type="presOf" srcId="{34C74278-6C55-4303-96C9-DCBB6E7FFFCA}" destId="{9CCAAD90-DED0-4DAA-9B02-92B375479D27}" srcOrd="0" destOrd="0" presId="urn:microsoft.com/office/officeart/2005/8/layout/bList2#2"/>
    <dgm:cxn modelId="{CD052F2D-AEB6-4C98-BE8A-468151A2D14E}" type="presOf" srcId="{72347F10-56AE-4E2F-BA8A-66CAC43B94F3}" destId="{B033B145-3046-456F-A540-B75DF8E6B4A4}" srcOrd="0" destOrd="0" presId="urn:microsoft.com/office/officeart/2005/8/layout/bList2#2"/>
    <dgm:cxn modelId="{E7406ABE-13C7-4B57-99DA-31DC9142A904}" type="presOf" srcId="{CC4FA5FA-14AB-4BCB-BAD7-465E72073788}" destId="{F5F4BB14-7017-4BB2-9717-8B2DCDFC0BA9}" srcOrd="1" destOrd="0" presId="urn:microsoft.com/office/officeart/2005/8/layout/bList2#2"/>
    <dgm:cxn modelId="{A7C62B7F-3C95-4DD3-9785-EAB62721D991}" type="presOf" srcId="{3349415E-130F-4FB5-A094-984036FD0388}" destId="{FA2B1755-0021-42B1-AF28-2EC898C03BD6}" srcOrd="0" destOrd="0" presId="urn:microsoft.com/office/officeart/2005/8/layout/bList2#2"/>
    <dgm:cxn modelId="{5438A3CC-55AD-4172-9788-D76AD83549AF}" srcId="{623DAADA-C353-4A99-9D70-B40E1A972ECD}" destId="{CC4FA5FA-14AB-4BCB-BAD7-465E72073788}" srcOrd="6" destOrd="0" parTransId="{76414384-3748-4A69-9B34-4FC1FA48C2FE}" sibTransId="{4E7B3FE9-491B-4FB7-99BC-BAF4033ED099}"/>
    <dgm:cxn modelId="{000A809B-B205-4F9B-9A7E-ACA234AC290B}" type="presOf" srcId="{6402CE02-C27C-497E-A074-E4FB00EE6FFD}" destId="{658CFB5D-7B18-4856-B0E8-1A37FC6208D1}" srcOrd="0" destOrd="0" presId="urn:microsoft.com/office/officeart/2005/8/layout/bList2#2"/>
    <dgm:cxn modelId="{808064FE-A112-42D6-B6B0-DA5432975876}" type="presOf" srcId="{623DAADA-C353-4A99-9D70-B40E1A972ECD}" destId="{DA79FAFC-7D56-44E2-AF59-A504FCB0A1E5}" srcOrd="0" destOrd="0" presId="urn:microsoft.com/office/officeart/2005/8/layout/bList2#2"/>
    <dgm:cxn modelId="{4897B007-A3F1-40DD-865C-5E7A26669C36}" srcId="{CC4FA5FA-14AB-4BCB-BAD7-465E72073788}" destId="{B6F2C619-07F5-4099-B46F-39BC69646111}" srcOrd="0" destOrd="0" parTransId="{AD0143C3-F84A-4461-85B6-81B1A3522F2A}" sibTransId="{30A1EBB9-5C83-44FB-8036-5CF0BB4758CA}"/>
    <dgm:cxn modelId="{4CDAC59A-EA8A-4AFC-A9E0-EE1A06C2AF7A}" srcId="{623DAADA-C353-4A99-9D70-B40E1A972ECD}" destId="{34C74278-6C55-4303-96C9-DCBB6E7FFFCA}" srcOrd="3" destOrd="0" parTransId="{AEC46F1A-48FC-4E39-BB06-DEF643B67530}" sibTransId="{15F6CCFD-A9B3-421E-A4CD-70EC2E5B6511}"/>
    <dgm:cxn modelId="{4B74D0A7-450A-4E9E-9963-ABFADA64B262}" type="presOf" srcId="{B643FE77-FE59-47E8-8BFB-9EE29C2C1C20}" destId="{B74FC1E0-AE9C-47BE-A285-80E526B1EF26}" srcOrd="0" destOrd="0" presId="urn:microsoft.com/office/officeart/2005/8/layout/bList2#2"/>
    <dgm:cxn modelId="{22DB784C-879A-4DDA-A456-F1ABD0D79E5C}" srcId="{923F6852-1045-47D9-9F59-A6EA308CDE69}" destId="{8B770E75-92FA-4D82-B853-049EBFE7590A}" srcOrd="0" destOrd="0" parTransId="{DD53E967-935A-417A-AE4B-EC901E0DB6D3}" sibTransId="{59B9DD37-37AF-47C9-A95F-6734C900D164}"/>
    <dgm:cxn modelId="{843DA344-8657-45C8-A2E2-F10544F2E718}" type="presOf" srcId="{9A8C32E8-EF90-4892-A938-D837A47CDBD5}" destId="{882FBCBB-063E-456B-9B25-6E70FF104640}" srcOrd="1" destOrd="0" presId="urn:microsoft.com/office/officeart/2005/8/layout/bList2#2"/>
    <dgm:cxn modelId="{58182B76-1212-480F-9EA9-7DF80CFB29F6}" type="presOf" srcId="{DFB27A9C-810F-456B-A7DB-AC72C5052058}" destId="{A86FBC89-E2E6-497D-BF53-CE79F8122577}" srcOrd="1" destOrd="0" presId="urn:microsoft.com/office/officeart/2005/8/layout/bList2#2"/>
    <dgm:cxn modelId="{7DAB1EEF-6CE7-4AB0-9E6B-553127471E9F}" type="presOf" srcId="{38867A10-E3C9-452C-BC77-1D6EF3B366BF}" destId="{82403AB9-189D-4BCB-AFA9-0EEEA50E1FFC}" srcOrd="0" destOrd="0" presId="urn:microsoft.com/office/officeart/2005/8/layout/bList2#2"/>
    <dgm:cxn modelId="{432810D5-51A8-4CA0-9106-BEB87C12E774}" srcId="{8FD7B06D-406C-4DA1-885E-BF626FA9BCE0}" destId="{B44E424C-4128-445B-810B-E833847B5E74}" srcOrd="0" destOrd="0" parTransId="{AEE44A12-666B-4320-B2AC-EC51BB837B39}" sibTransId="{2D646560-8CE6-4950-9245-56DE64F46AEB}"/>
    <dgm:cxn modelId="{1E55FCA3-9DD9-4F95-97EB-D37C898A552A}" srcId="{623DAADA-C353-4A99-9D70-B40E1A972ECD}" destId="{34A22480-685E-443A-81FA-1484669DD538}" srcOrd="0" destOrd="0" parTransId="{594EB23F-296D-41AA-868B-BD179FD0E8DE}" sibTransId="{B08BF9E0-26C2-40D0-A4ED-CA004A554622}"/>
    <dgm:cxn modelId="{8C42FB29-A42E-4356-B4F3-00FCBC0396E5}" type="presOf" srcId="{34C74278-6C55-4303-96C9-DCBB6E7FFFCA}" destId="{DC01CAAD-36F6-4633-AF9F-77D15457AA15}" srcOrd="1" destOrd="0" presId="urn:microsoft.com/office/officeart/2005/8/layout/bList2#2"/>
    <dgm:cxn modelId="{972A18AB-69C5-4EBE-86FD-5D3FAC0CCF91}" type="presOf" srcId="{CC4FA5FA-14AB-4BCB-BAD7-465E72073788}" destId="{03C46F31-3522-40A1-8C6D-3DC082593143}" srcOrd="0" destOrd="0" presId="urn:microsoft.com/office/officeart/2005/8/layout/bList2#2"/>
    <dgm:cxn modelId="{2D114E56-4E7A-4A8F-8352-6096A5BFBBAC}" type="presOf" srcId="{8B770E75-92FA-4D82-B853-049EBFE7590A}" destId="{BAC30ED7-AB91-4419-B485-98979F1FBBE6}" srcOrd="0" destOrd="0" presId="urn:microsoft.com/office/officeart/2005/8/layout/bList2#2"/>
    <dgm:cxn modelId="{E60047BF-9DC3-43AD-88B6-914093D58630}" srcId="{34A22480-685E-443A-81FA-1484669DD538}" destId="{108BEB5E-27E0-4231-8AED-F14D1BF86F10}" srcOrd="0" destOrd="0" parTransId="{2B9B5F5E-989C-46FF-BEEB-6F7BA0261B7A}" sibTransId="{0DD079CC-40E0-4FF1-BEF8-A112EB8E7ADA}"/>
    <dgm:cxn modelId="{B2B7F205-1A4B-48B6-8523-DE3AA74597C1}" type="presOf" srcId="{DFB27A9C-810F-456B-A7DB-AC72C5052058}" destId="{D6F86485-7F4A-4DA6-B1C9-ADA5CD0E34B1}" srcOrd="0" destOrd="0" presId="urn:microsoft.com/office/officeart/2005/8/layout/bList2#2"/>
    <dgm:cxn modelId="{F72B23CE-3DD9-4956-815D-B507E80A86F7}" type="presOf" srcId="{B6F2C619-07F5-4099-B46F-39BC69646111}" destId="{C6660A54-9D40-426F-8379-2B9FAACBD7BC}" srcOrd="0" destOrd="0" presId="urn:microsoft.com/office/officeart/2005/8/layout/bList2#2"/>
    <dgm:cxn modelId="{A3611AC0-067D-4899-A643-7004B3A4BA33}" type="presParOf" srcId="{DA79FAFC-7D56-44E2-AF59-A504FCB0A1E5}" destId="{5A5A618A-9908-49A3-94D5-048290A45930}" srcOrd="0" destOrd="0" presId="urn:microsoft.com/office/officeart/2005/8/layout/bList2#2"/>
    <dgm:cxn modelId="{5A54CA4F-BC88-4F65-B0BA-3F25E1F3E40E}" type="presParOf" srcId="{5A5A618A-9908-49A3-94D5-048290A45930}" destId="{E3D1B765-BC12-4361-9D38-94C917C381B8}" srcOrd="0" destOrd="0" presId="urn:microsoft.com/office/officeart/2005/8/layout/bList2#2"/>
    <dgm:cxn modelId="{267E8523-1D94-4BC4-863E-222FF46A629F}" type="presParOf" srcId="{5A5A618A-9908-49A3-94D5-048290A45930}" destId="{9EBB310E-2D41-47F0-A14D-A22B96E6449C}" srcOrd="1" destOrd="0" presId="urn:microsoft.com/office/officeart/2005/8/layout/bList2#2"/>
    <dgm:cxn modelId="{00B8B8F2-9985-46B1-AD65-1B9BBD506523}" type="presParOf" srcId="{5A5A618A-9908-49A3-94D5-048290A45930}" destId="{1EDEF466-1B4A-4B4E-A72B-B06F40411C8C}" srcOrd="2" destOrd="0" presId="urn:microsoft.com/office/officeart/2005/8/layout/bList2#2"/>
    <dgm:cxn modelId="{46B478EA-26D3-4A50-92C8-01DFC22F405B}" type="presParOf" srcId="{5A5A618A-9908-49A3-94D5-048290A45930}" destId="{8D24132E-9C5B-44C6-8A7A-51BD2573F840}" srcOrd="3" destOrd="0" presId="urn:microsoft.com/office/officeart/2005/8/layout/bList2#2"/>
    <dgm:cxn modelId="{80ED0243-1673-4B6B-A0AF-DD7C06AED5C5}" type="presParOf" srcId="{DA79FAFC-7D56-44E2-AF59-A504FCB0A1E5}" destId="{A81AFAB8-E540-4182-BA93-DFB66E89CAA4}" srcOrd="1" destOrd="0" presId="urn:microsoft.com/office/officeart/2005/8/layout/bList2#2"/>
    <dgm:cxn modelId="{D0629717-B776-4AE1-9519-B0E692A2FA03}" type="presParOf" srcId="{DA79FAFC-7D56-44E2-AF59-A504FCB0A1E5}" destId="{54BE4FBE-6F72-43E1-851F-6238E988A342}" srcOrd="2" destOrd="0" presId="urn:microsoft.com/office/officeart/2005/8/layout/bList2#2"/>
    <dgm:cxn modelId="{9D0320C0-B48D-4412-9B2B-799559DB5532}" type="presParOf" srcId="{54BE4FBE-6F72-43E1-851F-6238E988A342}" destId="{FA2B1755-0021-42B1-AF28-2EC898C03BD6}" srcOrd="0" destOrd="0" presId="urn:microsoft.com/office/officeart/2005/8/layout/bList2#2"/>
    <dgm:cxn modelId="{C154B74E-E82F-4152-8FB9-51659C9CD78F}" type="presParOf" srcId="{54BE4FBE-6F72-43E1-851F-6238E988A342}" destId="{D6F86485-7F4A-4DA6-B1C9-ADA5CD0E34B1}" srcOrd="1" destOrd="0" presId="urn:microsoft.com/office/officeart/2005/8/layout/bList2#2"/>
    <dgm:cxn modelId="{11E35030-9F09-46C4-B275-9468B4D0249F}" type="presParOf" srcId="{54BE4FBE-6F72-43E1-851F-6238E988A342}" destId="{A86FBC89-E2E6-497D-BF53-CE79F8122577}" srcOrd="2" destOrd="0" presId="urn:microsoft.com/office/officeart/2005/8/layout/bList2#2"/>
    <dgm:cxn modelId="{5FE0D1A3-7090-426D-A3E9-77D32E0D58BB}" type="presParOf" srcId="{54BE4FBE-6F72-43E1-851F-6238E988A342}" destId="{90F30422-6703-45AD-A724-FA792F665C1B}" srcOrd="3" destOrd="0" presId="urn:microsoft.com/office/officeart/2005/8/layout/bList2#2"/>
    <dgm:cxn modelId="{60B6CEE1-865B-4519-B48C-C297EC0A0BF6}" type="presParOf" srcId="{DA79FAFC-7D56-44E2-AF59-A504FCB0A1E5}" destId="{B74FC1E0-AE9C-47BE-A285-80E526B1EF26}" srcOrd="3" destOrd="0" presId="urn:microsoft.com/office/officeart/2005/8/layout/bList2#2"/>
    <dgm:cxn modelId="{4ADBB88E-5F13-42EB-AE1E-3E2F028401E0}" type="presParOf" srcId="{DA79FAFC-7D56-44E2-AF59-A504FCB0A1E5}" destId="{0CA3DBC2-B05D-4F28-A0ED-969AE51B176A}" srcOrd="4" destOrd="0" presId="urn:microsoft.com/office/officeart/2005/8/layout/bList2#2"/>
    <dgm:cxn modelId="{66C9E71E-20FB-4D7D-A9B2-5234A0E7A697}" type="presParOf" srcId="{0CA3DBC2-B05D-4F28-A0ED-969AE51B176A}" destId="{BAC30ED7-AB91-4419-B485-98979F1FBBE6}" srcOrd="0" destOrd="0" presId="urn:microsoft.com/office/officeart/2005/8/layout/bList2#2"/>
    <dgm:cxn modelId="{37F6F9DF-853A-4C96-B96D-38479969B711}" type="presParOf" srcId="{0CA3DBC2-B05D-4F28-A0ED-969AE51B176A}" destId="{8C944CEA-6AB8-45B1-84C1-4B98CC38DF5A}" srcOrd="1" destOrd="0" presId="urn:microsoft.com/office/officeart/2005/8/layout/bList2#2"/>
    <dgm:cxn modelId="{431CC37A-8070-478E-883E-B8271052EA36}" type="presParOf" srcId="{0CA3DBC2-B05D-4F28-A0ED-969AE51B176A}" destId="{5311B77F-7ED2-4270-B873-9FDF8C9D08C5}" srcOrd="2" destOrd="0" presId="urn:microsoft.com/office/officeart/2005/8/layout/bList2#2"/>
    <dgm:cxn modelId="{98E69823-5528-4E0E-BAE9-8FC9D37B52CB}" type="presParOf" srcId="{0CA3DBC2-B05D-4F28-A0ED-969AE51B176A}" destId="{C93FACB5-1E5E-4A6F-BB67-05BE469ECB7D}" srcOrd="3" destOrd="0" presId="urn:microsoft.com/office/officeart/2005/8/layout/bList2#2"/>
    <dgm:cxn modelId="{6ABC38DE-8E9B-49E3-A099-05301A915E57}" type="presParOf" srcId="{DA79FAFC-7D56-44E2-AF59-A504FCB0A1E5}" destId="{E8AA86B2-03B0-4C75-8399-F422191466DD}" srcOrd="5" destOrd="0" presId="urn:microsoft.com/office/officeart/2005/8/layout/bList2#2"/>
    <dgm:cxn modelId="{4810CF28-1382-48A3-BDA4-AC141D2D2681}" type="presParOf" srcId="{DA79FAFC-7D56-44E2-AF59-A504FCB0A1E5}" destId="{83530F6A-B33A-4008-9B3D-893FDA7688BB}" srcOrd="6" destOrd="0" presId="urn:microsoft.com/office/officeart/2005/8/layout/bList2#2"/>
    <dgm:cxn modelId="{31DC04B6-B332-42B0-8D1E-E86CCA872A2C}" type="presParOf" srcId="{83530F6A-B33A-4008-9B3D-893FDA7688BB}" destId="{FFA0F6D6-E52D-4635-AF02-65FF33C23C57}" srcOrd="0" destOrd="0" presId="urn:microsoft.com/office/officeart/2005/8/layout/bList2#2"/>
    <dgm:cxn modelId="{99DE98D5-53BC-463C-830D-9D0D549029C4}" type="presParOf" srcId="{83530F6A-B33A-4008-9B3D-893FDA7688BB}" destId="{9CCAAD90-DED0-4DAA-9B02-92B375479D27}" srcOrd="1" destOrd="0" presId="urn:microsoft.com/office/officeart/2005/8/layout/bList2#2"/>
    <dgm:cxn modelId="{C848ED15-25C7-4B94-8864-5A49064B1EE4}" type="presParOf" srcId="{83530F6A-B33A-4008-9B3D-893FDA7688BB}" destId="{DC01CAAD-36F6-4633-AF9F-77D15457AA15}" srcOrd="2" destOrd="0" presId="urn:microsoft.com/office/officeart/2005/8/layout/bList2#2"/>
    <dgm:cxn modelId="{407BBD9E-BDA2-4F2B-82F4-74CF89EC5DD9}" type="presParOf" srcId="{83530F6A-B33A-4008-9B3D-893FDA7688BB}" destId="{DB72CB4A-309E-438C-84A0-3867920BCD47}" srcOrd="3" destOrd="0" presId="urn:microsoft.com/office/officeart/2005/8/layout/bList2#2"/>
    <dgm:cxn modelId="{EF5D23A4-A72B-4F1C-A1DC-25CE04756326}" type="presParOf" srcId="{DA79FAFC-7D56-44E2-AF59-A504FCB0A1E5}" destId="{9187FBD0-D209-4BB5-9A0A-887519CE2B0C}" srcOrd="7" destOrd="0" presId="urn:microsoft.com/office/officeart/2005/8/layout/bList2#2"/>
    <dgm:cxn modelId="{4B6C0054-7EC8-41FE-8D0D-096E4FF3154A}" type="presParOf" srcId="{DA79FAFC-7D56-44E2-AF59-A504FCB0A1E5}" destId="{24F11347-6498-43AB-BC28-718044893B72}" srcOrd="8" destOrd="0" presId="urn:microsoft.com/office/officeart/2005/8/layout/bList2#2"/>
    <dgm:cxn modelId="{F909EFF0-D82C-41BA-A5C4-AF5DA3532F2A}" type="presParOf" srcId="{24F11347-6498-43AB-BC28-718044893B72}" destId="{624DE26F-6A8B-4268-B36E-B929B21C52FE}" srcOrd="0" destOrd="0" presId="urn:microsoft.com/office/officeart/2005/8/layout/bList2#2"/>
    <dgm:cxn modelId="{F75E1EE3-F07A-4D00-AFBE-89A728DC1BB0}" type="presParOf" srcId="{24F11347-6498-43AB-BC28-718044893B72}" destId="{89FE35B1-2AC9-45F2-9C5B-471B68D833FE}" srcOrd="1" destOrd="0" presId="urn:microsoft.com/office/officeart/2005/8/layout/bList2#2"/>
    <dgm:cxn modelId="{2079752C-32DA-4CF5-96A6-50A578DC47BD}" type="presParOf" srcId="{24F11347-6498-43AB-BC28-718044893B72}" destId="{88C1513A-9645-4B96-A642-006420865CD6}" srcOrd="2" destOrd="0" presId="urn:microsoft.com/office/officeart/2005/8/layout/bList2#2"/>
    <dgm:cxn modelId="{66F0D4D3-860A-4C3D-B75A-68747033193A}" type="presParOf" srcId="{24F11347-6498-43AB-BC28-718044893B72}" destId="{98CDDF41-07E6-4B8A-A0A8-6DAADDF277AF}" srcOrd="3" destOrd="0" presId="urn:microsoft.com/office/officeart/2005/8/layout/bList2#2"/>
    <dgm:cxn modelId="{D0F8DFF7-FE86-472A-948B-D2553A52FE77}" type="presParOf" srcId="{DA79FAFC-7D56-44E2-AF59-A504FCB0A1E5}" destId="{82403AB9-189D-4BCB-AFA9-0EEEA50E1FFC}" srcOrd="9" destOrd="0" presId="urn:microsoft.com/office/officeart/2005/8/layout/bList2#2"/>
    <dgm:cxn modelId="{F30F7550-830D-4049-B1B1-F10768C9A44C}" type="presParOf" srcId="{DA79FAFC-7D56-44E2-AF59-A504FCB0A1E5}" destId="{4ABABFF8-582B-49D4-BC92-4DB8B14AEB9E}" srcOrd="10" destOrd="0" presId="urn:microsoft.com/office/officeart/2005/8/layout/bList2#2"/>
    <dgm:cxn modelId="{AECF011D-0255-4BBC-A72A-805CCA25DF9A}" type="presParOf" srcId="{4ABABFF8-582B-49D4-BC92-4DB8B14AEB9E}" destId="{3B702FAD-F24C-43ED-BC66-61BC58CC8948}" srcOrd="0" destOrd="0" presId="urn:microsoft.com/office/officeart/2005/8/layout/bList2#2"/>
    <dgm:cxn modelId="{AF5FEC33-21B5-4C68-983D-44D06C2C5D61}" type="presParOf" srcId="{4ABABFF8-582B-49D4-BC92-4DB8B14AEB9E}" destId="{658CFB5D-7B18-4856-B0E8-1A37FC6208D1}" srcOrd="1" destOrd="0" presId="urn:microsoft.com/office/officeart/2005/8/layout/bList2#2"/>
    <dgm:cxn modelId="{27619002-174D-4DC8-B17D-DCCA8810643A}" type="presParOf" srcId="{4ABABFF8-582B-49D4-BC92-4DB8B14AEB9E}" destId="{E04DF583-BE07-4C6B-89A9-E2F0EA1C4903}" srcOrd="2" destOrd="0" presId="urn:microsoft.com/office/officeart/2005/8/layout/bList2#2"/>
    <dgm:cxn modelId="{FB8223D1-D268-4475-81BF-660BF4DE64F9}" type="presParOf" srcId="{4ABABFF8-582B-49D4-BC92-4DB8B14AEB9E}" destId="{F5F5E031-1F3F-4889-953F-5954CA26AE16}" srcOrd="3" destOrd="0" presId="urn:microsoft.com/office/officeart/2005/8/layout/bList2#2"/>
    <dgm:cxn modelId="{8EF72B3B-8AEB-4C51-A5D7-A7322BF92DEB}" type="presParOf" srcId="{DA79FAFC-7D56-44E2-AF59-A504FCB0A1E5}" destId="{015DB9D7-714F-4653-B877-B7F18CE3AD99}" srcOrd="11" destOrd="0" presId="urn:microsoft.com/office/officeart/2005/8/layout/bList2#2"/>
    <dgm:cxn modelId="{0C4EA0AE-2D7F-4852-AF5C-49FD9CADF8FB}" type="presParOf" srcId="{DA79FAFC-7D56-44E2-AF59-A504FCB0A1E5}" destId="{5B5F7216-161D-4A3D-BBA2-427F3E15302B}" srcOrd="12" destOrd="0" presId="urn:microsoft.com/office/officeart/2005/8/layout/bList2#2"/>
    <dgm:cxn modelId="{C79FD65B-FE53-4986-B677-245381FADC88}" type="presParOf" srcId="{5B5F7216-161D-4A3D-BBA2-427F3E15302B}" destId="{C6660A54-9D40-426F-8379-2B9FAACBD7BC}" srcOrd="0" destOrd="0" presId="urn:microsoft.com/office/officeart/2005/8/layout/bList2#2"/>
    <dgm:cxn modelId="{541B096D-E4B8-484E-8A84-0BDADAD98D1A}" type="presParOf" srcId="{5B5F7216-161D-4A3D-BBA2-427F3E15302B}" destId="{03C46F31-3522-40A1-8C6D-3DC082593143}" srcOrd="1" destOrd="0" presId="urn:microsoft.com/office/officeart/2005/8/layout/bList2#2"/>
    <dgm:cxn modelId="{FF9D010A-4A08-4D79-B26F-46D552713D10}" type="presParOf" srcId="{5B5F7216-161D-4A3D-BBA2-427F3E15302B}" destId="{F5F4BB14-7017-4BB2-9717-8B2DCDFC0BA9}" srcOrd="2" destOrd="0" presId="urn:microsoft.com/office/officeart/2005/8/layout/bList2#2"/>
    <dgm:cxn modelId="{1F7EDA5F-ECA4-452D-B354-725B84F469FB}" type="presParOf" srcId="{5B5F7216-161D-4A3D-BBA2-427F3E15302B}" destId="{AD30ECEB-6AD3-4756-86A4-636754AEC466}" srcOrd="3" destOrd="0" presId="urn:microsoft.com/office/officeart/2005/8/layout/bList2#2"/>
    <dgm:cxn modelId="{D34311A0-CA42-401C-9B19-1682171FDB78}" type="presParOf" srcId="{DA79FAFC-7D56-44E2-AF59-A504FCB0A1E5}" destId="{551020E0-8BF5-4455-B256-537BBB0D2086}" srcOrd="13" destOrd="0" presId="urn:microsoft.com/office/officeart/2005/8/layout/bList2#2"/>
    <dgm:cxn modelId="{5CB60EC7-9C23-42A7-B616-685E2A97D5BC}" type="presParOf" srcId="{DA79FAFC-7D56-44E2-AF59-A504FCB0A1E5}" destId="{22D477C7-457B-402E-B26D-F1393941E9AB}" srcOrd="14" destOrd="0" presId="urn:microsoft.com/office/officeart/2005/8/layout/bList2#2"/>
    <dgm:cxn modelId="{1E25EE36-5624-4318-8A08-2E845492AC6A}" type="presParOf" srcId="{22D477C7-457B-402E-B26D-F1393941E9AB}" destId="{B033B145-3046-456F-A540-B75DF8E6B4A4}" srcOrd="0" destOrd="0" presId="urn:microsoft.com/office/officeart/2005/8/layout/bList2#2"/>
    <dgm:cxn modelId="{682288C8-B07E-4579-8CDD-2151B51D3DC9}" type="presParOf" srcId="{22D477C7-457B-402E-B26D-F1393941E9AB}" destId="{6CDCA802-83FA-4C89-9558-C8226C7BC768}" srcOrd="1" destOrd="0" presId="urn:microsoft.com/office/officeart/2005/8/layout/bList2#2"/>
    <dgm:cxn modelId="{2A3C7E1B-6BD8-4A35-95C7-055DD7214816}" type="presParOf" srcId="{22D477C7-457B-402E-B26D-F1393941E9AB}" destId="{882FBCBB-063E-456B-9B25-6E70FF104640}" srcOrd="2" destOrd="0" presId="urn:microsoft.com/office/officeart/2005/8/layout/bList2#2"/>
    <dgm:cxn modelId="{D8F8419D-7FDF-4B08-A253-351355CE8619}" type="presParOf" srcId="{22D477C7-457B-402E-B26D-F1393941E9AB}" destId="{16C33C15-E39C-4A82-B5BA-95BEB94A5D53}" srcOrd="3" destOrd="0" presId="urn:microsoft.com/office/officeart/2005/8/layout/bList2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1B765-BC12-4361-9D38-94C917C381B8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13</a:t>
          </a:r>
          <a:endParaRPr lang="cs-CZ" sz="6500" kern="1200" dirty="0"/>
        </a:p>
      </dsp:txBody>
      <dsp:txXfrm>
        <a:off x="36369" y="84368"/>
        <a:ext cx="1728028" cy="1305376"/>
      </dsp:txXfrm>
    </dsp:sp>
    <dsp:sp modelId="{1EDEF466-1B4A-4B4E-A72B-B06F40411C8C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thirteen</a:t>
          </a:r>
          <a:endParaRPr lang="cs-CZ" sz="2100" kern="1200" dirty="0"/>
        </a:p>
      </dsp:txBody>
      <dsp:txXfrm>
        <a:off x="5049" y="1389744"/>
        <a:ext cx="1261034" cy="574779"/>
      </dsp:txXfrm>
    </dsp:sp>
    <dsp:sp modelId="{8D24132E-9C5B-44C6-8A7A-51BD2573F840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2B1755-0021-42B1-AF28-2EC898C03BD6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15</a:t>
          </a:r>
          <a:endParaRPr lang="cs-CZ" sz="6500" kern="1200" dirty="0"/>
        </a:p>
      </dsp:txBody>
      <dsp:txXfrm>
        <a:off x="2130062" y="84368"/>
        <a:ext cx="1728028" cy="1305376"/>
      </dsp:txXfrm>
    </dsp:sp>
    <dsp:sp modelId="{A86FBC89-E2E6-497D-BF53-CE79F8122577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fifteen</a:t>
          </a:r>
          <a:endParaRPr lang="cs-CZ" sz="2100" kern="1200" dirty="0"/>
        </a:p>
      </dsp:txBody>
      <dsp:txXfrm>
        <a:off x="2098742" y="1389744"/>
        <a:ext cx="1261034" cy="574779"/>
      </dsp:txXfrm>
    </dsp:sp>
    <dsp:sp modelId="{90F30422-6703-45AD-A724-FA792F665C1B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C30ED7-AB91-4419-B485-98979F1FBBE6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20</a:t>
          </a:r>
          <a:endParaRPr lang="cs-CZ" sz="6500" kern="1200" dirty="0"/>
        </a:p>
      </dsp:txBody>
      <dsp:txXfrm>
        <a:off x="4223754" y="84368"/>
        <a:ext cx="1728028" cy="1305376"/>
      </dsp:txXfrm>
    </dsp:sp>
    <dsp:sp modelId="{5311B77F-7ED2-4270-B873-9FDF8C9D08C5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twenty</a:t>
          </a:r>
          <a:endParaRPr lang="cs-CZ" sz="2100" kern="1200" dirty="0"/>
        </a:p>
      </dsp:txBody>
      <dsp:txXfrm>
        <a:off x="4192434" y="1389744"/>
        <a:ext cx="1261034" cy="574779"/>
      </dsp:txXfrm>
    </dsp:sp>
    <dsp:sp modelId="{C93FACB5-1E5E-4A6F-BB67-05BE469ECB7D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0F6D6-E52D-4635-AF02-65FF33C23C57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18</a:t>
          </a:r>
          <a:endParaRPr lang="cs-CZ" sz="6500" kern="1200" dirty="0"/>
        </a:p>
      </dsp:txBody>
      <dsp:txXfrm>
        <a:off x="6317447" y="84368"/>
        <a:ext cx="1728028" cy="1305376"/>
      </dsp:txXfrm>
    </dsp:sp>
    <dsp:sp modelId="{DC01CAAD-36F6-4633-AF9F-77D15457AA15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eighteen</a:t>
          </a:r>
          <a:endParaRPr lang="cs-CZ" sz="2100" kern="1200" dirty="0"/>
        </a:p>
      </dsp:txBody>
      <dsp:txXfrm>
        <a:off x="6286127" y="1389744"/>
        <a:ext cx="1261034" cy="574779"/>
      </dsp:txXfrm>
    </dsp:sp>
    <dsp:sp modelId="{DB72CB4A-309E-438C-84A0-3867920BCD47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4DE26F-6A8B-4268-B36E-B929B21C52FE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16</a:t>
          </a:r>
          <a:endParaRPr lang="cs-CZ" sz="6500" kern="1200" dirty="0"/>
        </a:p>
      </dsp:txBody>
      <dsp:txXfrm>
        <a:off x="36369" y="2449505"/>
        <a:ext cx="1728028" cy="1305376"/>
      </dsp:txXfrm>
    </dsp:sp>
    <dsp:sp modelId="{88C1513A-9645-4B96-A642-006420865CD6}">
      <dsp:nvSpPr>
        <dsp:cNvPr id="0" name=""/>
        <dsp:cNvSpPr/>
      </dsp:nvSpPr>
      <dsp:spPr>
        <a:xfrm>
          <a:off x="5049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sixteen</a:t>
          </a:r>
          <a:endParaRPr lang="cs-CZ" sz="2100" kern="1200" dirty="0"/>
        </a:p>
      </dsp:txBody>
      <dsp:txXfrm>
        <a:off x="5049" y="3754881"/>
        <a:ext cx="1261034" cy="574779"/>
      </dsp:txXfrm>
    </dsp:sp>
    <dsp:sp modelId="{98CDDF41-07E6-4B8A-A0A8-6DAADDF277AF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702FAD-F24C-43ED-BC66-61BC58CC8948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19</a:t>
          </a:r>
          <a:endParaRPr lang="cs-CZ" sz="6500" kern="1200" dirty="0"/>
        </a:p>
      </dsp:txBody>
      <dsp:txXfrm>
        <a:off x="2130062" y="2449505"/>
        <a:ext cx="1728028" cy="1305376"/>
      </dsp:txXfrm>
    </dsp:sp>
    <dsp:sp modelId="{E04DF583-BE07-4C6B-89A9-E2F0EA1C4903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nineteen</a:t>
          </a:r>
          <a:endParaRPr lang="cs-CZ" sz="2100" kern="1200" dirty="0"/>
        </a:p>
      </dsp:txBody>
      <dsp:txXfrm>
        <a:off x="2098742" y="3754881"/>
        <a:ext cx="1261034" cy="574779"/>
      </dsp:txXfrm>
    </dsp:sp>
    <dsp:sp modelId="{F5F5E031-1F3F-4889-953F-5954CA26AE16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660A54-9D40-426F-8379-2B9FAACBD7BC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14</a:t>
          </a:r>
          <a:endParaRPr lang="cs-CZ" sz="6500" kern="1200" dirty="0"/>
        </a:p>
      </dsp:txBody>
      <dsp:txXfrm>
        <a:off x="4223754" y="2449505"/>
        <a:ext cx="1728028" cy="1305376"/>
      </dsp:txXfrm>
    </dsp:sp>
    <dsp:sp modelId="{F5F4BB14-7017-4BB2-9717-8B2DCDFC0BA9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fourteen</a:t>
          </a:r>
          <a:endParaRPr lang="cs-CZ" sz="2100" kern="1200" dirty="0"/>
        </a:p>
      </dsp:txBody>
      <dsp:txXfrm>
        <a:off x="4192434" y="3754881"/>
        <a:ext cx="1261034" cy="574779"/>
      </dsp:txXfrm>
    </dsp:sp>
    <dsp:sp modelId="{AD30ECEB-6AD3-4756-86A4-636754AEC466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33B145-3046-456F-A540-B75DF8E6B4A4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17</a:t>
          </a:r>
          <a:endParaRPr lang="cs-CZ" sz="6500" kern="1200" dirty="0"/>
        </a:p>
      </dsp:txBody>
      <dsp:txXfrm>
        <a:off x="6317447" y="2449505"/>
        <a:ext cx="1728028" cy="1305376"/>
      </dsp:txXfrm>
    </dsp:sp>
    <dsp:sp modelId="{882FBCBB-063E-456B-9B25-6E70FF104640}">
      <dsp:nvSpPr>
        <dsp:cNvPr id="0" name=""/>
        <dsp:cNvSpPr/>
      </dsp:nvSpPr>
      <dsp:spPr>
        <a:xfrm>
          <a:off x="6275042" y="384502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seventeen</a:t>
          </a:r>
          <a:endParaRPr lang="cs-CZ" sz="2100" kern="1200" dirty="0"/>
        </a:p>
      </dsp:txBody>
      <dsp:txXfrm>
        <a:off x="6275042" y="3845024"/>
        <a:ext cx="1261034" cy="574779"/>
      </dsp:txXfrm>
    </dsp:sp>
    <dsp:sp modelId="{16C33C15-E39C-4A82-B5BA-95BEB94A5D53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1B765-BC12-4361-9D38-94C917C381B8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13</a:t>
          </a:r>
          <a:endParaRPr lang="cs-CZ" sz="6500" kern="1200" dirty="0"/>
        </a:p>
      </dsp:txBody>
      <dsp:txXfrm>
        <a:off x="36369" y="84368"/>
        <a:ext cx="1728028" cy="1305376"/>
      </dsp:txXfrm>
    </dsp:sp>
    <dsp:sp modelId="{1EDEF466-1B4A-4B4E-A72B-B06F40411C8C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5049" y="1389744"/>
        <a:ext cx="1261034" cy="574779"/>
      </dsp:txXfrm>
    </dsp:sp>
    <dsp:sp modelId="{8D24132E-9C5B-44C6-8A7A-51BD2573F840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2B1755-0021-42B1-AF28-2EC898C03BD6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15</a:t>
          </a:r>
          <a:endParaRPr lang="cs-CZ" sz="6500" kern="1200" dirty="0"/>
        </a:p>
      </dsp:txBody>
      <dsp:txXfrm>
        <a:off x="2130062" y="84368"/>
        <a:ext cx="1728028" cy="1305376"/>
      </dsp:txXfrm>
    </dsp:sp>
    <dsp:sp modelId="{A86FBC89-E2E6-497D-BF53-CE79F8122577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098742" y="1389744"/>
        <a:ext cx="1261034" cy="574779"/>
      </dsp:txXfrm>
    </dsp:sp>
    <dsp:sp modelId="{90F30422-6703-45AD-A724-FA792F665C1B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C30ED7-AB91-4419-B485-98979F1FBBE6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20</a:t>
          </a:r>
          <a:endParaRPr lang="cs-CZ" sz="6500" kern="1200" dirty="0"/>
        </a:p>
      </dsp:txBody>
      <dsp:txXfrm>
        <a:off x="4223754" y="84368"/>
        <a:ext cx="1728028" cy="1305376"/>
      </dsp:txXfrm>
    </dsp:sp>
    <dsp:sp modelId="{5311B77F-7ED2-4270-B873-9FDF8C9D08C5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92434" y="1389744"/>
        <a:ext cx="1261034" cy="574779"/>
      </dsp:txXfrm>
    </dsp:sp>
    <dsp:sp modelId="{C93FACB5-1E5E-4A6F-BB67-05BE469ECB7D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0F6D6-E52D-4635-AF02-65FF33C23C57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18</a:t>
          </a:r>
          <a:endParaRPr lang="cs-CZ" sz="6500" kern="1200" dirty="0"/>
        </a:p>
      </dsp:txBody>
      <dsp:txXfrm>
        <a:off x="6317447" y="84368"/>
        <a:ext cx="1728028" cy="1305376"/>
      </dsp:txXfrm>
    </dsp:sp>
    <dsp:sp modelId="{DC01CAAD-36F6-4633-AF9F-77D15457AA15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6127" y="1389744"/>
        <a:ext cx="1261034" cy="574779"/>
      </dsp:txXfrm>
    </dsp:sp>
    <dsp:sp modelId="{DB72CB4A-309E-438C-84A0-3867920BCD47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4DE26F-6A8B-4268-B36E-B929B21C52FE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16</a:t>
          </a:r>
          <a:endParaRPr lang="cs-CZ" sz="6500" kern="1200" dirty="0"/>
        </a:p>
      </dsp:txBody>
      <dsp:txXfrm>
        <a:off x="36369" y="2449505"/>
        <a:ext cx="1728028" cy="1305376"/>
      </dsp:txXfrm>
    </dsp:sp>
    <dsp:sp modelId="{88C1513A-9645-4B96-A642-006420865CD6}">
      <dsp:nvSpPr>
        <dsp:cNvPr id="0" name=""/>
        <dsp:cNvSpPr/>
      </dsp:nvSpPr>
      <dsp:spPr>
        <a:xfrm>
          <a:off x="5049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5049" y="3754881"/>
        <a:ext cx="1261034" cy="574779"/>
      </dsp:txXfrm>
    </dsp:sp>
    <dsp:sp modelId="{98CDDF41-07E6-4B8A-A0A8-6DAADDF277AF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702FAD-F24C-43ED-BC66-61BC58CC8948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19</a:t>
          </a:r>
          <a:endParaRPr lang="cs-CZ" sz="6500" kern="1200" dirty="0"/>
        </a:p>
      </dsp:txBody>
      <dsp:txXfrm>
        <a:off x="2130062" y="2449505"/>
        <a:ext cx="1728028" cy="1305376"/>
      </dsp:txXfrm>
    </dsp:sp>
    <dsp:sp modelId="{E04DF583-BE07-4C6B-89A9-E2F0EA1C4903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098742" y="3754881"/>
        <a:ext cx="1261034" cy="574779"/>
      </dsp:txXfrm>
    </dsp:sp>
    <dsp:sp modelId="{F5F5E031-1F3F-4889-953F-5954CA26AE16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660A54-9D40-426F-8379-2B9FAACBD7BC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14</a:t>
          </a:r>
          <a:endParaRPr lang="cs-CZ" sz="6500" kern="1200" dirty="0"/>
        </a:p>
      </dsp:txBody>
      <dsp:txXfrm>
        <a:off x="4223754" y="2449505"/>
        <a:ext cx="1728028" cy="1305376"/>
      </dsp:txXfrm>
    </dsp:sp>
    <dsp:sp modelId="{F5F4BB14-7017-4BB2-9717-8B2DCDFC0BA9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92434" y="3754881"/>
        <a:ext cx="1261034" cy="574779"/>
      </dsp:txXfrm>
    </dsp:sp>
    <dsp:sp modelId="{AD30ECEB-6AD3-4756-86A4-636754AEC466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33B145-3046-456F-A540-B75DF8E6B4A4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17</a:t>
          </a:r>
          <a:endParaRPr lang="cs-CZ" sz="6500" kern="1200" dirty="0"/>
        </a:p>
      </dsp:txBody>
      <dsp:txXfrm>
        <a:off x="6317447" y="2449505"/>
        <a:ext cx="1728028" cy="1305376"/>
      </dsp:txXfrm>
    </dsp:sp>
    <dsp:sp modelId="{882FBCBB-063E-456B-9B25-6E70FF104640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6127" y="3754881"/>
        <a:ext cx="1261034" cy="574779"/>
      </dsp:txXfrm>
    </dsp:sp>
    <dsp:sp modelId="{16C33C15-E39C-4A82-B5BA-95BEB94A5D53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#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0DC6C-258B-46A3-AEBE-C311F09DDF7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E6D6-3938-4A0D-991B-75623A3D4A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81397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0DC6C-258B-46A3-AEBE-C311F09DDF7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E6D6-3938-4A0D-991B-75623A3D4A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31004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0DC6C-258B-46A3-AEBE-C311F09DDF7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E6D6-3938-4A0D-991B-75623A3D4A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42387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0DC6C-258B-46A3-AEBE-C311F09DDF7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E6D6-3938-4A0D-991B-75623A3D4A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7040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0DC6C-258B-46A3-AEBE-C311F09DDF7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E6D6-3938-4A0D-991B-75623A3D4A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1016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0DC6C-258B-46A3-AEBE-C311F09DDF7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E6D6-3938-4A0D-991B-75623A3D4A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83451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0DC6C-258B-46A3-AEBE-C311F09DDF7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E6D6-3938-4A0D-991B-75623A3D4A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69638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0DC6C-258B-46A3-AEBE-C311F09DDF7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E6D6-3938-4A0D-991B-75623A3D4A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95344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0DC6C-258B-46A3-AEBE-C311F09DDF7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E6D6-3938-4A0D-991B-75623A3D4A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77917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0DC6C-258B-46A3-AEBE-C311F09DDF7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E6D6-3938-4A0D-991B-75623A3D4A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65145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0DC6C-258B-46A3-AEBE-C311F09DDF7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E6D6-3938-4A0D-991B-75623A3D4A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89242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0DC6C-258B-46A3-AEBE-C311F09DDF7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4E6D6-3938-4A0D-991B-75623A3D4A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31312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NUMBERS  13-20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VY_32_INOVACE_092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16095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NUMBERS  13-20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20874107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thirteen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fourteen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fifteen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sixteen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seventeen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eighteen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nineteen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twenty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5444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NUMBERS  13-20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6742409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910295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NUMBERS  13-20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48747816"/>
              </p:ext>
            </p:extLst>
          </p:nvPr>
        </p:nvGraphicFramePr>
        <p:xfrm>
          <a:off x="609600" y="1752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048401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53</Words>
  <Application>Microsoft Office PowerPoint</Application>
  <PresentationFormat>Předvádění na obrazovce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NUMBERS  13-20</vt:lpstr>
      <vt:lpstr>NUMBERS  13-20</vt:lpstr>
      <vt:lpstr>NUMBERS  13-20</vt:lpstr>
      <vt:lpstr>NUMBERS  13-20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  13-20</dc:title>
  <dc:creator>PC</dc:creator>
  <cp:lastModifiedBy>Pavel Vlček</cp:lastModifiedBy>
  <cp:revision>3</cp:revision>
  <dcterms:created xsi:type="dcterms:W3CDTF">2012-11-26T19:33:55Z</dcterms:created>
  <dcterms:modified xsi:type="dcterms:W3CDTF">2013-03-24T21:55:43Z</dcterms:modified>
</cp:coreProperties>
</file>