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pumpkin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err="1" smtClean="0"/>
            <a:t>magician</a:t>
          </a:r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err="1" smtClean="0"/>
            <a:t>haunted</a:t>
          </a:r>
          <a:r>
            <a:rPr lang="cs-CZ" dirty="0" smtClean="0"/>
            <a:t> house</a:t>
          </a:r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ghost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bat</a:t>
          </a:r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err="1" smtClean="0"/>
            <a:t>witch</a:t>
          </a:r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r>
            <a:rPr lang="cs-CZ" dirty="0" err="1" smtClean="0"/>
            <a:t>spiderweb</a:t>
          </a:r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r>
            <a:rPr lang="cs-CZ" dirty="0" smtClean="0"/>
            <a:t>skeleton</a:t>
          </a:r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 custScaleX="93651" custScaleY="102886" custLinFactNeighborX="-1600" custLinFactNeighborY="-429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449583F9-320F-460F-BCC1-1F3D3D3A4001}" type="presOf" srcId="{38867A10-E3C9-452C-BC77-1D6EF3B366BF}" destId="{82403AB9-189D-4BCB-AFA9-0EEEA50E1FFC}" srcOrd="0" destOrd="0" presId="urn:microsoft.com/office/officeart/2005/8/layout/bList2#1"/>
    <dgm:cxn modelId="{0FAA154B-56A2-48A6-B439-25E31E0ACE9C}" type="presOf" srcId="{923F6852-1045-47D9-9F59-A6EA308CDE69}" destId="{8C944CEA-6AB8-45B1-84C1-4B98CC38DF5A}" srcOrd="0" destOrd="0" presId="urn:microsoft.com/office/officeart/2005/8/layout/bList2#1"/>
    <dgm:cxn modelId="{2D17458B-5D51-43CE-94E1-7AA5DD2852D3}" type="presOf" srcId="{34C74278-6C55-4303-96C9-DCBB6E7FFFCA}" destId="{9CCAAD90-DED0-4DAA-9B02-92B375479D27}" srcOrd="0" destOrd="0" presId="urn:microsoft.com/office/officeart/2005/8/layout/bList2#1"/>
    <dgm:cxn modelId="{5FECDCD7-0B6D-47C0-9F58-1B9B79855232}" type="presOf" srcId="{15F6CCFD-A9B3-421E-A4CD-70EC2E5B6511}" destId="{9187FBD0-D209-4BB5-9A0A-887519CE2B0C}" srcOrd="0" destOrd="0" presId="urn:microsoft.com/office/officeart/2005/8/layout/bList2#1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1F65ED22-850C-4220-A058-6A5A505F721D}" type="presOf" srcId="{8FD7B06D-406C-4DA1-885E-BF626FA9BCE0}" destId="{89FE35B1-2AC9-45F2-9C5B-471B68D833FE}" srcOrd="0" destOrd="0" presId="urn:microsoft.com/office/officeart/2005/8/layout/bList2#1"/>
    <dgm:cxn modelId="{44154261-2C91-42D9-B8D3-F2D0BD524B65}" type="presOf" srcId="{B08BF9E0-26C2-40D0-A4ED-CA004A554622}" destId="{A81AFAB8-E540-4182-BA93-DFB66E89CAA4}" srcOrd="0" destOrd="0" presId="urn:microsoft.com/office/officeart/2005/8/layout/bList2#1"/>
    <dgm:cxn modelId="{8BC29539-39FB-4BE7-B56A-4687D8EA3CB9}" type="presOf" srcId="{623DAADA-C353-4A99-9D70-B40E1A972ECD}" destId="{DA79FAFC-7D56-44E2-AF59-A504FCB0A1E5}" srcOrd="0" destOrd="0" presId="urn:microsoft.com/office/officeart/2005/8/layout/bList2#1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8D23009B-5244-48A6-AB02-48B840EE5E8D}" type="presOf" srcId="{34A22480-685E-443A-81FA-1484669DD538}" destId="{1EDEF466-1B4A-4B4E-A72B-B06F40411C8C}" srcOrd="1" destOrd="0" presId="urn:microsoft.com/office/officeart/2005/8/layout/bList2#1"/>
    <dgm:cxn modelId="{9C457740-BAC6-45EE-BB5F-34C0956A4162}" type="presOf" srcId="{DFB27A9C-810F-456B-A7DB-AC72C5052058}" destId="{D6F86485-7F4A-4DA6-B1C9-ADA5CD0E34B1}" srcOrd="0" destOrd="0" presId="urn:microsoft.com/office/officeart/2005/8/layout/bList2#1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B74416A6-12E2-4DB1-9BCD-4467DF6FD03F}" type="presOf" srcId="{DFB27A9C-810F-456B-A7DB-AC72C5052058}" destId="{A86FBC89-E2E6-497D-BF53-CE79F8122577}" srcOrd="1" destOrd="0" presId="urn:microsoft.com/office/officeart/2005/8/layout/bList2#1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992BF4AD-4DD4-4461-BF04-DF6FC12DF126}" type="presOf" srcId="{CC4FA5FA-14AB-4BCB-BAD7-465E72073788}" destId="{F5F4BB14-7017-4BB2-9717-8B2DCDFC0BA9}" srcOrd="1" destOrd="0" presId="urn:microsoft.com/office/officeart/2005/8/layout/bList2#1"/>
    <dgm:cxn modelId="{C19C74EE-1CFD-4C4B-B8A6-9B90E3AC3712}" type="presOf" srcId="{9A8C32E8-EF90-4892-A938-D837A47CDBD5}" destId="{882FBCBB-063E-456B-9B25-6E70FF104640}" srcOrd="1" destOrd="0" presId="urn:microsoft.com/office/officeart/2005/8/layout/bList2#1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F7CF4726-F53A-49B5-BF07-F0C44914FA74}" type="presOf" srcId="{6402CE02-C27C-497E-A074-E4FB00EE6FFD}" destId="{658CFB5D-7B18-4856-B0E8-1A37FC6208D1}" srcOrd="0" destOrd="0" presId="urn:microsoft.com/office/officeart/2005/8/layout/bList2#1"/>
    <dgm:cxn modelId="{C778A6B4-1784-4866-B581-FE76311179D8}" type="presOf" srcId="{34C74278-6C55-4303-96C9-DCBB6E7FFFCA}" destId="{DC01CAAD-36F6-4633-AF9F-77D15457AA15}" srcOrd="1" destOrd="0" presId="urn:microsoft.com/office/officeart/2005/8/layout/bList2#1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36DCE5AC-E22B-45F7-97DE-F984374F3F4B}" type="presOf" srcId="{B643FE77-FE59-47E8-8BFB-9EE29C2C1C20}" destId="{B74FC1E0-AE9C-47BE-A285-80E526B1EF26}" srcOrd="0" destOrd="0" presId="urn:microsoft.com/office/officeart/2005/8/layout/bList2#1"/>
    <dgm:cxn modelId="{9C452C19-3636-4462-9A5C-9E3585EDB5FE}" type="presOf" srcId="{4E7B3FE9-491B-4FB7-99BC-BAF4033ED099}" destId="{551020E0-8BF5-4455-B256-537BBB0D2086}" srcOrd="0" destOrd="0" presId="urn:microsoft.com/office/officeart/2005/8/layout/bList2#1"/>
    <dgm:cxn modelId="{CC448B34-28EB-4022-B2B7-3AD3C1A87D58}" type="presOf" srcId="{6402CE02-C27C-497E-A074-E4FB00EE6FFD}" destId="{E04DF583-BE07-4C6B-89A9-E2F0EA1C4903}" srcOrd="1" destOrd="0" presId="urn:microsoft.com/office/officeart/2005/8/layout/bList2#1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57046A48-8345-44DA-A3DC-08A754A16417}" type="presOf" srcId="{3B68AF33-14E7-4742-967F-FCFD0A6AC1C0}" destId="{E8AA86B2-03B0-4C75-8399-F422191466DD}" srcOrd="0" destOrd="0" presId="urn:microsoft.com/office/officeart/2005/8/layout/bList2#1"/>
    <dgm:cxn modelId="{2FC10F6D-2709-4A56-97CB-3FE754083599}" type="presOf" srcId="{8FD7B06D-406C-4DA1-885E-BF626FA9BCE0}" destId="{88C1513A-9645-4B96-A642-006420865CD6}" srcOrd="1" destOrd="0" presId="urn:microsoft.com/office/officeart/2005/8/layout/bList2#1"/>
    <dgm:cxn modelId="{7E2ABE15-7ADC-48D5-9653-F661C930B555}" type="presOf" srcId="{923F6852-1045-47D9-9F59-A6EA308CDE69}" destId="{5311B77F-7ED2-4270-B873-9FDF8C9D08C5}" srcOrd="1" destOrd="0" presId="urn:microsoft.com/office/officeart/2005/8/layout/bList2#1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866EA374-BBB0-460C-8D27-07A2DF5AC59E}" type="presOf" srcId="{CC4FA5FA-14AB-4BCB-BAD7-465E72073788}" destId="{03C46F31-3522-40A1-8C6D-3DC082593143}" srcOrd="0" destOrd="0" presId="urn:microsoft.com/office/officeart/2005/8/layout/bList2#1"/>
    <dgm:cxn modelId="{5CE6721C-8A1E-45DC-9169-FE13AAB9E337}" type="presOf" srcId="{A9829E5C-72B3-43ED-BD8A-B3D36561A839}" destId="{015DB9D7-714F-4653-B877-B7F18CE3AD99}" srcOrd="0" destOrd="0" presId="urn:microsoft.com/office/officeart/2005/8/layout/bList2#1"/>
    <dgm:cxn modelId="{ADDEC3D0-2D0E-4961-B25C-3273FD47D445}" type="presOf" srcId="{34A22480-685E-443A-81FA-1484669DD538}" destId="{9EBB310E-2D41-47F0-A14D-A22B96E6449C}" srcOrd="0" destOrd="0" presId="urn:microsoft.com/office/officeart/2005/8/layout/bList2#1"/>
    <dgm:cxn modelId="{5843D34E-6FE3-46EC-B029-FA51B657BA9F}" type="presOf" srcId="{9A8C32E8-EF90-4892-A938-D837A47CDBD5}" destId="{6CDCA802-83FA-4C89-9558-C8226C7BC768}" srcOrd="0" destOrd="0" presId="urn:microsoft.com/office/officeart/2005/8/layout/bList2#1"/>
    <dgm:cxn modelId="{CEAEF0FC-1F64-482C-B169-AFF7DBE41993}" type="presParOf" srcId="{DA79FAFC-7D56-44E2-AF59-A504FCB0A1E5}" destId="{5A5A618A-9908-49A3-94D5-048290A45930}" srcOrd="0" destOrd="0" presId="urn:microsoft.com/office/officeart/2005/8/layout/bList2#1"/>
    <dgm:cxn modelId="{A4A95E83-30E2-4008-BFC9-9F199591AEA3}" type="presParOf" srcId="{5A5A618A-9908-49A3-94D5-048290A45930}" destId="{E3D1B765-BC12-4361-9D38-94C917C381B8}" srcOrd="0" destOrd="0" presId="urn:microsoft.com/office/officeart/2005/8/layout/bList2#1"/>
    <dgm:cxn modelId="{D0F9CAE7-A105-49B9-9C26-D6FCA63DE1BC}" type="presParOf" srcId="{5A5A618A-9908-49A3-94D5-048290A45930}" destId="{9EBB310E-2D41-47F0-A14D-A22B96E6449C}" srcOrd="1" destOrd="0" presId="urn:microsoft.com/office/officeart/2005/8/layout/bList2#1"/>
    <dgm:cxn modelId="{C73D061E-3A2F-403A-A4B5-297158CF2DE8}" type="presParOf" srcId="{5A5A618A-9908-49A3-94D5-048290A45930}" destId="{1EDEF466-1B4A-4B4E-A72B-B06F40411C8C}" srcOrd="2" destOrd="0" presId="urn:microsoft.com/office/officeart/2005/8/layout/bList2#1"/>
    <dgm:cxn modelId="{55052C22-92FF-47DD-B00B-1935C378226D}" type="presParOf" srcId="{5A5A618A-9908-49A3-94D5-048290A45930}" destId="{8D24132E-9C5B-44C6-8A7A-51BD2573F840}" srcOrd="3" destOrd="0" presId="urn:microsoft.com/office/officeart/2005/8/layout/bList2#1"/>
    <dgm:cxn modelId="{7BF145CB-48AA-48CB-B076-5DC30F297CA5}" type="presParOf" srcId="{DA79FAFC-7D56-44E2-AF59-A504FCB0A1E5}" destId="{A81AFAB8-E540-4182-BA93-DFB66E89CAA4}" srcOrd="1" destOrd="0" presId="urn:microsoft.com/office/officeart/2005/8/layout/bList2#1"/>
    <dgm:cxn modelId="{C69EB094-1FCA-435E-992C-4FC6A4E78201}" type="presParOf" srcId="{DA79FAFC-7D56-44E2-AF59-A504FCB0A1E5}" destId="{54BE4FBE-6F72-43E1-851F-6238E988A342}" srcOrd="2" destOrd="0" presId="urn:microsoft.com/office/officeart/2005/8/layout/bList2#1"/>
    <dgm:cxn modelId="{8D6D358D-00DF-4D13-AC3E-BC909941BF55}" type="presParOf" srcId="{54BE4FBE-6F72-43E1-851F-6238E988A342}" destId="{FA2B1755-0021-42B1-AF28-2EC898C03BD6}" srcOrd="0" destOrd="0" presId="urn:microsoft.com/office/officeart/2005/8/layout/bList2#1"/>
    <dgm:cxn modelId="{E261EAF6-56DE-4637-86AC-9642A2FDA617}" type="presParOf" srcId="{54BE4FBE-6F72-43E1-851F-6238E988A342}" destId="{D6F86485-7F4A-4DA6-B1C9-ADA5CD0E34B1}" srcOrd="1" destOrd="0" presId="urn:microsoft.com/office/officeart/2005/8/layout/bList2#1"/>
    <dgm:cxn modelId="{EF7DFA27-7616-4D63-9370-205FE32CC17F}" type="presParOf" srcId="{54BE4FBE-6F72-43E1-851F-6238E988A342}" destId="{A86FBC89-E2E6-497D-BF53-CE79F8122577}" srcOrd="2" destOrd="0" presId="urn:microsoft.com/office/officeart/2005/8/layout/bList2#1"/>
    <dgm:cxn modelId="{0C5465D5-9706-4E36-B1B0-BFFBBF82B385}" type="presParOf" srcId="{54BE4FBE-6F72-43E1-851F-6238E988A342}" destId="{90F30422-6703-45AD-A724-FA792F665C1B}" srcOrd="3" destOrd="0" presId="urn:microsoft.com/office/officeart/2005/8/layout/bList2#1"/>
    <dgm:cxn modelId="{DE4EF2DB-54E2-42C9-9B65-1A9F451AED72}" type="presParOf" srcId="{DA79FAFC-7D56-44E2-AF59-A504FCB0A1E5}" destId="{B74FC1E0-AE9C-47BE-A285-80E526B1EF26}" srcOrd="3" destOrd="0" presId="urn:microsoft.com/office/officeart/2005/8/layout/bList2#1"/>
    <dgm:cxn modelId="{5224B34B-8E52-47A0-89AF-65E61E08A0FE}" type="presParOf" srcId="{DA79FAFC-7D56-44E2-AF59-A504FCB0A1E5}" destId="{0CA3DBC2-B05D-4F28-A0ED-969AE51B176A}" srcOrd="4" destOrd="0" presId="urn:microsoft.com/office/officeart/2005/8/layout/bList2#1"/>
    <dgm:cxn modelId="{188A6CE1-F58E-4A01-8AFD-80BFA9A9F3DC}" type="presParOf" srcId="{0CA3DBC2-B05D-4F28-A0ED-969AE51B176A}" destId="{BAC30ED7-AB91-4419-B485-98979F1FBBE6}" srcOrd="0" destOrd="0" presId="urn:microsoft.com/office/officeart/2005/8/layout/bList2#1"/>
    <dgm:cxn modelId="{FE826E7C-1F87-41F3-91B4-78201ED43829}" type="presParOf" srcId="{0CA3DBC2-B05D-4F28-A0ED-969AE51B176A}" destId="{8C944CEA-6AB8-45B1-84C1-4B98CC38DF5A}" srcOrd="1" destOrd="0" presId="urn:microsoft.com/office/officeart/2005/8/layout/bList2#1"/>
    <dgm:cxn modelId="{A8C1AAD6-99FC-4AE1-A2D2-E6DD2D1C0229}" type="presParOf" srcId="{0CA3DBC2-B05D-4F28-A0ED-969AE51B176A}" destId="{5311B77F-7ED2-4270-B873-9FDF8C9D08C5}" srcOrd="2" destOrd="0" presId="urn:microsoft.com/office/officeart/2005/8/layout/bList2#1"/>
    <dgm:cxn modelId="{005FF8EE-F8B6-4D2C-A9AB-3ACEA3E82547}" type="presParOf" srcId="{0CA3DBC2-B05D-4F28-A0ED-969AE51B176A}" destId="{C93FACB5-1E5E-4A6F-BB67-05BE469ECB7D}" srcOrd="3" destOrd="0" presId="urn:microsoft.com/office/officeart/2005/8/layout/bList2#1"/>
    <dgm:cxn modelId="{AE011CBB-D003-4AC6-8D3B-1A24C13CCFBA}" type="presParOf" srcId="{DA79FAFC-7D56-44E2-AF59-A504FCB0A1E5}" destId="{E8AA86B2-03B0-4C75-8399-F422191466DD}" srcOrd="5" destOrd="0" presId="urn:microsoft.com/office/officeart/2005/8/layout/bList2#1"/>
    <dgm:cxn modelId="{AF623838-9A9B-43F5-95C5-8072B70BB828}" type="presParOf" srcId="{DA79FAFC-7D56-44E2-AF59-A504FCB0A1E5}" destId="{83530F6A-B33A-4008-9B3D-893FDA7688BB}" srcOrd="6" destOrd="0" presId="urn:microsoft.com/office/officeart/2005/8/layout/bList2#1"/>
    <dgm:cxn modelId="{C81AEB0A-942F-40FA-9CC3-4CF135F2264A}" type="presParOf" srcId="{83530F6A-B33A-4008-9B3D-893FDA7688BB}" destId="{FFA0F6D6-E52D-4635-AF02-65FF33C23C57}" srcOrd="0" destOrd="0" presId="urn:microsoft.com/office/officeart/2005/8/layout/bList2#1"/>
    <dgm:cxn modelId="{C90506FD-92CE-4F7D-8DB8-98E3E12C02D9}" type="presParOf" srcId="{83530F6A-B33A-4008-9B3D-893FDA7688BB}" destId="{9CCAAD90-DED0-4DAA-9B02-92B375479D27}" srcOrd="1" destOrd="0" presId="urn:microsoft.com/office/officeart/2005/8/layout/bList2#1"/>
    <dgm:cxn modelId="{85F6B73E-77B9-4E87-A309-450745EBC871}" type="presParOf" srcId="{83530F6A-B33A-4008-9B3D-893FDA7688BB}" destId="{DC01CAAD-36F6-4633-AF9F-77D15457AA15}" srcOrd="2" destOrd="0" presId="urn:microsoft.com/office/officeart/2005/8/layout/bList2#1"/>
    <dgm:cxn modelId="{9DCF621C-63A9-47F5-8962-5B07E17F4FC9}" type="presParOf" srcId="{83530F6A-B33A-4008-9B3D-893FDA7688BB}" destId="{DB72CB4A-309E-438C-84A0-3867920BCD47}" srcOrd="3" destOrd="0" presId="urn:microsoft.com/office/officeart/2005/8/layout/bList2#1"/>
    <dgm:cxn modelId="{2746EC1E-AF5B-4F34-BE13-C4481E6EF5FF}" type="presParOf" srcId="{DA79FAFC-7D56-44E2-AF59-A504FCB0A1E5}" destId="{9187FBD0-D209-4BB5-9A0A-887519CE2B0C}" srcOrd="7" destOrd="0" presId="urn:microsoft.com/office/officeart/2005/8/layout/bList2#1"/>
    <dgm:cxn modelId="{3656622B-2F91-49C8-90EF-0224DF6C1C85}" type="presParOf" srcId="{DA79FAFC-7D56-44E2-AF59-A504FCB0A1E5}" destId="{24F11347-6498-43AB-BC28-718044893B72}" srcOrd="8" destOrd="0" presId="urn:microsoft.com/office/officeart/2005/8/layout/bList2#1"/>
    <dgm:cxn modelId="{578CE075-C2AF-472B-860F-5E39FB13232D}" type="presParOf" srcId="{24F11347-6498-43AB-BC28-718044893B72}" destId="{624DE26F-6A8B-4268-B36E-B929B21C52FE}" srcOrd="0" destOrd="0" presId="urn:microsoft.com/office/officeart/2005/8/layout/bList2#1"/>
    <dgm:cxn modelId="{3ABA345E-0CE0-4599-88EF-0DDA302E5DA0}" type="presParOf" srcId="{24F11347-6498-43AB-BC28-718044893B72}" destId="{89FE35B1-2AC9-45F2-9C5B-471B68D833FE}" srcOrd="1" destOrd="0" presId="urn:microsoft.com/office/officeart/2005/8/layout/bList2#1"/>
    <dgm:cxn modelId="{A4FA0AFE-220A-49C9-944A-07274E2B59D7}" type="presParOf" srcId="{24F11347-6498-43AB-BC28-718044893B72}" destId="{88C1513A-9645-4B96-A642-006420865CD6}" srcOrd="2" destOrd="0" presId="urn:microsoft.com/office/officeart/2005/8/layout/bList2#1"/>
    <dgm:cxn modelId="{37E2C8BA-6DC5-4BBF-AFC4-7BE6865F9643}" type="presParOf" srcId="{24F11347-6498-43AB-BC28-718044893B72}" destId="{98CDDF41-07E6-4B8A-A0A8-6DAADDF277AF}" srcOrd="3" destOrd="0" presId="urn:microsoft.com/office/officeart/2005/8/layout/bList2#1"/>
    <dgm:cxn modelId="{2E8E153B-68A7-45EE-AEA7-49E86FDC50D1}" type="presParOf" srcId="{DA79FAFC-7D56-44E2-AF59-A504FCB0A1E5}" destId="{82403AB9-189D-4BCB-AFA9-0EEEA50E1FFC}" srcOrd="9" destOrd="0" presId="urn:microsoft.com/office/officeart/2005/8/layout/bList2#1"/>
    <dgm:cxn modelId="{99015C2A-EF54-4346-BCAC-CD5EAF1F6C6E}" type="presParOf" srcId="{DA79FAFC-7D56-44E2-AF59-A504FCB0A1E5}" destId="{4ABABFF8-582B-49D4-BC92-4DB8B14AEB9E}" srcOrd="10" destOrd="0" presId="urn:microsoft.com/office/officeart/2005/8/layout/bList2#1"/>
    <dgm:cxn modelId="{7C3BCD19-F8E2-4682-BF8B-EF03525AAF94}" type="presParOf" srcId="{4ABABFF8-582B-49D4-BC92-4DB8B14AEB9E}" destId="{3B702FAD-F24C-43ED-BC66-61BC58CC8948}" srcOrd="0" destOrd="0" presId="urn:microsoft.com/office/officeart/2005/8/layout/bList2#1"/>
    <dgm:cxn modelId="{07F74677-2640-4F40-8B8B-41DB95753070}" type="presParOf" srcId="{4ABABFF8-582B-49D4-BC92-4DB8B14AEB9E}" destId="{658CFB5D-7B18-4856-B0E8-1A37FC6208D1}" srcOrd="1" destOrd="0" presId="urn:microsoft.com/office/officeart/2005/8/layout/bList2#1"/>
    <dgm:cxn modelId="{4A05A8F8-06CE-42DC-8832-FB84A466FF9F}" type="presParOf" srcId="{4ABABFF8-582B-49D4-BC92-4DB8B14AEB9E}" destId="{E04DF583-BE07-4C6B-89A9-E2F0EA1C4903}" srcOrd="2" destOrd="0" presId="urn:microsoft.com/office/officeart/2005/8/layout/bList2#1"/>
    <dgm:cxn modelId="{C1B90BD1-6734-4AF6-9CCB-0153439A6990}" type="presParOf" srcId="{4ABABFF8-582B-49D4-BC92-4DB8B14AEB9E}" destId="{F5F5E031-1F3F-4889-953F-5954CA26AE16}" srcOrd="3" destOrd="0" presId="urn:microsoft.com/office/officeart/2005/8/layout/bList2#1"/>
    <dgm:cxn modelId="{00561752-1AB9-4860-A662-7883141D2FAB}" type="presParOf" srcId="{DA79FAFC-7D56-44E2-AF59-A504FCB0A1E5}" destId="{015DB9D7-714F-4653-B877-B7F18CE3AD99}" srcOrd="11" destOrd="0" presId="urn:microsoft.com/office/officeart/2005/8/layout/bList2#1"/>
    <dgm:cxn modelId="{1338C4CE-3E66-4F24-8816-0C9A7E6A29A3}" type="presParOf" srcId="{DA79FAFC-7D56-44E2-AF59-A504FCB0A1E5}" destId="{5B5F7216-161D-4A3D-BBA2-427F3E15302B}" srcOrd="12" destOrd="0" presId="urn:microsoft.com/office/officeart/2005/8/layout/bList2#1"/>
    <dgm:cxn modelId="{4745669C-BA27-4EB0-AADF-ED677B1DAB3B}" type="presParOf" srcId="{5B5F7216-161D-4A3D-BBA2-427F3E15302B}" destId="{C6660A54-9D40-426F-8379-2B9FAACBD7BC}" srcOrd="0" destOrd="0" presId="urn:microsoft.com/office/officeart/2005/8/layout/bList2#1"/>
    <dgm:cxn modelId="{1426AE78-A2AE-443F-8B39-F4D2118F28E7}" type="presParOf" srcId="{5B5F7216-161D-4A3D-BBA2-427F3E15302B}" destId="{03C46F31-3522-40A1-8C6D-3DC082593143}" srcOrd="1" destOrd="0" presId="urn:microsoft.com/office/officeart/2005/8/layout/bList2#1"/>
    <dgm:cxn modelId="{ED6F6048-7FD5-4CEA-96B7-814BA75422CC}" type="presParOf" srcId="{5B5F7216-161D-4A3D-BBA2-427F3E15302B}" destId="{F5F4BB14-7017-4BB2-9717-8B2DCDFC0BA9}" srcOrd="2" destOrd="0" presId="urn:microsoft.com/office/officeart/2005/8/layout/bList2#1"/>
    <dgm:cxn modelId="{BE86C60A-5DFB-4167-89B3-CE7375FD2B76}" type="presParOf" srcId="{5B5F7216-161D-4A3D-BBA2-427F3E15302B}" destId="{AD30ECEB-6AD3-4756-86A4-636754AEC466}" srcOrd="3" destOrd="0" presId="urn:microsoft.com/office/officeart/2005/8/layout/bList2#1"/>
    <dgm:cxn modelId="{04282260-D383-4074-984F-505689A413ED}" type="presParOf" srcId="{DA79FAFC-7D56-44E2-AF59-A504FCB0A1E5}" destId="{551020E0-8BF5-4455-B256-537BBB0D2086}" srcOrd="13" destOrd="0" presId="urn:microsoft.com/office/officeart/2005/8/layout/bList2#1"/>
    <dgm:cxn modelId="{E8218391-0E19-4A77-8D91-A33531C0657A}" type="presParOf" srcId="{DA79FAFC-7D56-44E2-AF59-A504FCB0A1E5}" destId="{22D477C7-457B-402E-B26D-F1393941E9AB}" srcOrd="14" destOrd="0" presId="urn:microsoft.com/office/officeart/2005/8/layout/bList2#1"/>
    <dgm:cxn modelId="{DD6FF0F1-10FF-4DA4-BBA6-F156D702EC74}" type="presParOf" srcId="{22D477C7-457B-402E-B26D-F1393941E9AB}" destId="{B033B145-3046-456F-A540-B75DF8E6B4A4}" srcOrd="0" destOrd="0" presId="urn:microsoft.com/office/officeart/2005/8/layout/bList2#1"/>
    <dgm:cxn modelId="{53217949-93BB-49C2-BB3F-FCC58DA4C34A}" type="presParOf" srcId="{22D477C7-457B-402E-B26D-F1393941E9AB}" destId="{6CDCA802-83FA-4C89-9558-C8226C7BC768}" srcOrd="1" destOrd="0" presId="urn:microsoft.com/office/officeart/2005/8/layout/bList2#1"/>
    <dgm:cxn modelId="{ADB9022D-73DF-4BCB-BEE7-AEE314DB0756}" type="presParOf" srcId="{22D477C7-457B-402E-B26D-F1393941E9AB}" destId="{882FBCBB-063E-456B-9B25-6E70FF104640}" srcOrd="2" destOrd="0" presId="urn:microsoft.com/office/officeart/2005/8/layout/bList2#1"/>
    <dgm:cxn modelId="{5974B1F2-6C7A-4EA0-84DE-E35482EE2109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endParaRPr lang="cs-CZ" dirty="0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60CA93CA-1620-4950-8C89-2C3E433765DF}" type="presOf" srcId="{15F6CCFD-A9B3-421E-A4CD-70EC2E5B6511}" destId="{9187FBD0-D209-4BB5-9A0A-887519CE2B0C}" srcOrd="0" destOrd="0" presId="urn:microsoft.com/office/officeart/2005/8/layout/bList2#2"/>
    <dgm:cxn modelId="{A83FBF6E-2CF9-4FE2-A749-74810FEFDD55}" type="presOf" srcId="{8FD7B06D-406C-4DA1-885E-BF626FA9BCE0}" destId="{89FE35B1-2AC9-45F2-9C5B-471B68D833FE}" srcOrd="0" destOrd="0" presId="urn:microsoft.com/office/officeart/2005/8/layout/bList2#2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6F7AC3C4-8D39-492A-8561-E3E52F1DA4D5}" type="presOf" srcId="{34C74278-6C55-4303-96C9-DCBB6E7FFFCA}" destId="{9CCAAD90-DED0-4DAA-9B02-92B375479D27}" srcOrd="0" destOrd="0" presId="urn:microsoft.com/office/officeart/2005/8/layout/bList2#2"/>
    <dgm:cxn modelId="{C440F64B-A990-4E50-AABE-48AC093AE521}" type="presOf" srcId="{9A8C32E8-EF90-4892-A938-D837A47CDBD5}" destId="{882FBCBB-063E-456B-9B25-6E70FF104640}" srcOrd="1" destOrd="0" presId="urn:microsoft.com/office/officeart/2005/8/layout/bList2#2"/>
    <dgm:cxn modelId="{FDA92DB8-37E4-4DA6-AA7F-CB8D69FB7BD9}" type="presOf" srcId="{8FD7B06D-406C-4DA1-885E-BF626FA9BCE0}" destId="{88C1513A-9645-4B96-A642-006420865CD6}" srcOrd="1" destOrd="0" presId="urn:microsoft.com/office/officeart/2005/8/layout/bList2#2"/>
    <dgm:cxn modelId="{74A0AF08-007B-4AE3-B7B3-D4CCA5D3F5ED}" type="presOf" srcId="{A9829E5C-72B3-43ED-BD8A-B3D36561A839}" destId="{015DB9D7-714F-4653-B877-B7F18CE3AD99}" srcOrd="0" destOrd="0" presId="urn:microsoft.com/office/officeart/2005/8/layout/bList2#2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749ABE80-A478-41B9-9B8D-5ACF3C148846}" type="presOf" srcId="{34C74278-6C55-4303-96C9-DCBB6E7FFFCA}" destId="{DC01CAAD-36F6-4633-AF9F-77D15457AA15}" srcOrd="1" destOrd="0" presId="urn:microsoft.com/office/officeart/2005/8/layout/bList2#2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A80BFFDE-2D69-4518-B3E0-B56849507442}" type="presOf" srcId="{623DAADA-C353-4A99-9D70-B40E1A972ECD}" destId="{DA79FAFC-7D56-44E2-AF59-A504FCB0A1E5}" srcOrd="0" destOrd="0" presId="urn:microsoft.com/office/officeart/2005/8/layout/bList2#2"/>
    <dgm:cxn modelId="{8851BDD2-4F88-40C8-BCE0-75AC0F959A7C}" type="presOf" srcId="{B08BF9E0-26C2-40D0-A4ED-CA004A554622}" destId="{A81AFAB8-E540-4182-BA93-DFB66E89CAA4}" srcOrd="0" destOrd="0" presId="urn:microsoft.com/office/officeart/2005/8/layout/bList2#2"/>
    <dgm:cxn modelId="{15EE24C7-1BB0-45C4-9623-5C4D3EB18000}" type="presOf" srcId="{9A8C32E8-EF90-4892-A938-D837A47CDBD5}" destId="{6CDCA802-83FA-4C89-9558-C8226C7BC768}" srcOrd="0" destOrd="0" presId="urn:microsoft.com/office/officeart/2005/8/layout/bList2#2"/>
    <dgm:cxn modelId="{397E56B8-74C0-4263-AE63-ED2D2E4AB9F2}" type="presOf" srcId="{6402CE02-C27C-497E-A074-E4FB00EE6FFD}" destId="{658CFB5D-7B18-4856-B0E8-1A37FC6208D1}" srcOrd="0" destOrd="0" presId="urn:microsoft.com/office/officeart/2005/8/layout/bList2#2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07D41683-C649-4C76-A599-9C94170CAD47}" type="presOf" srcId="{B643FE77-FE59-47E8-8BFB-9EE29C2C1C20}" destId="{B74FC1E0-AE9C-47BE-A285-80E526B1EF26}" srcOrd="0" destOrd="0" presId="urn:microsoft.com/office/officeart/2005/8/layout/bList2#2"/>
    <dgm:cxn modelId="{7702C11C-A639-4740-820A-4D1EA0F9996E}" type="presOf" srcId="{6402CE02-C27C-497E-A074-E4FB00EE6FFD}" destId="{E04DF583-BE07-4C6B-89A9-E2F0EA1C4903}" srcOrd="1" destOrd="0" presId="urn:microsoft.com/office/officeart/2005/8/layout/bList2#2"/>
    <dgm:cxn modelId="{38FD71BE-F523-4D3B-96CE-9FA6D3538919}" type="presOf" srcId="{34A22480-685E-443A-81FA-1484669DD538}" destId="{1EDEF466-1B4A-4B4E-A72B-B06F40411C8C}" srcOrd="1" destOrd="0" presId="urn:microsoft.com/office/officeart/2005/8/layout/bList2#2"/>
    <dgm:cxn modelId="{BB9DA163-343B-46CF-8B6F-3C84A2BD513E}" type="presOf" srcId="{38867A10-E3C9-452C-BC77-1D6EF3B366BF}" destId="{82403AB9-189D-4BCB-AFA9-0EEEA50E1FFC}" srcOrd="0" destOrd="0" presId="urn:microsoft.com/office/officeart/2005/8/layout/bList2#2"/>
    <dgm:cxn modelId="{818BF0DB-6DE6-4CA9-B6D0-6CAC41FFFE17}" type="presOf" srcId="{4E7B3FE9-491B-4FB7-99BC-BAF4033ED099}" destId="{551020E0-8BF5-4455-B256-537BBB0D2086}" srcOrd="0" destOrd="0" presId="urn:microsoft.com/office/officeart/2005/8/layout/bList2#2"/>
    <dgm:cxn modelId="{5D21E65D-BADB-442D-BC6B-563EC591BE2F}" type="presOf" srcId="{CC4FA5FA-14AB-4BCB-BAD7-465E72073788}" destId="{F5F4BB14-7017-4BB2-9717-8B2DCDFC0BA9}" srcOrd="1" destOrd="0" presId="urn:microsoft.com/office/officeart/2005/8/layout/bList2#2"/>
    <dgm:cxn modelId="{835FECF8-911F-48ED-B1AF-016331BA805C}" type="presOf" srcId="{DFB27A9C-810F-456B-A7DB-AC72C5052058}" destId="{D6F86485-7F4A-4DA6-B1C9-ADA5CD0E34B1}" srcOrd="0" destOrd="0" presId="urn:microsoft.com/office/officeart/2005/8/layout/bList2#2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EBBA0322-5888-4A36-B6A2-FF11AB38BABE}" type="presOf" srcId="{CC4FA5FA-14AB-4BCB-BAD7-465E72073788}" destId="{03C46F31-3522-40A1-8C6D-3DC082593143}" srcOrd="0" destOrd="0" presId="urn:microsoft.com/office/officeart/2005/8/layout/bList2#2"/>
    <dgm:cxn modelId="{5A3BCAF5-42FF-4F46-9E39-E87472F1DCBD}" type="presOf" srcId="{34A22480-685E-443A-81FA-1484669DD538}" destId="{9EBB310E-2D41-47F0-A14D-A22B96E6449C}" srcOrd="0" destOrd="0" presId="urn:microsoft.com/office/officeart/2005/8/layout/bList2#2"/>
    <dgm:cxn modelId="{3DFFC75D-F9AA-46DC-9102-9E280A6C1942}" type="presOf" srcId="{923F6852-1045-47D9-9F59-A6EA308CDE69}" destId="{8C944CEA-6AB8-45B1-84C1-4B98CC38DF5A}" srcOrd="0" destOrd="0" presId="urn:microsoft.com/office/officeart/2005/8/layout/bList2#2"/>
    <dgm:cxn modelId="{660A114D-6F66-43BB-BE4D-3E2F94D35AF1}" type="presOf" srcId="{3B68AF33-14E7-4742-967F-FCFD0A6AC1C0}" destId="{E8AA86B2-03B0-4C75-8399-F422191466DD}" srcOrd="0" destOrd="0" presId="urn:microsoft.com/office/officeart/2005/8/layout/bList2#2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37EABF7C-1766-4F5B-A515-97485A6CC99F}" type="presOf" srcId="{923F6852-1045-47D9-9F59-A6EA308CDE69}" destId="{5311B77F-7ED2-4270-B873-9FDF8C9D08C5}" srcOrd="1" destOrd="0" presId="urn:microsoft.com/office/officeart/2005/8/layout/bList2#2"/>
    <dgm:cxn modelId="{0214C95B-E01A-4810-BF1E-7653B8F7C6DF}" type="presOf" srcId="{DFB27A9C-810F-456B-A7DB-AC72C5052058}" destId="{A86FBC89-E2E6-497D-BF53-CE79F8122577}" srcOrd="1" destOrd="0" presId="urn:microsoft.com/office/officeart/2005/8/layout/bList2#2"/>
    <dgm:cxn modelId="{ECD719AE-0AF5-40C8-82FE-C3E64F055D1B}" type="presParOf" srcId="{DA79FAFC-7D56-44E2-AF59-A504FCB0A1E5}" destId="{5A5A618A-9908-49A3-94D5-048290A45930}" srcOrd="0" destOrd="0" presId="urn:microsoft.com/office/officeart/2005/8/layout/bList2#2"/>
    <dgm:cxn modelId="{99936E94-8BB1-4A27-8404-E14A088484F2}" type="presParOf" srcId="{5A5A618A-9908-49A3-94D5-048290A45930}" destId="{E3D1B765-BC12-4361-9D38-94C917C381B8}" srcOrd="0" destOrd="0" presId="urn:microsoft.com/office/officeart/2005/8/layout/bList2#2"/>
    <dgm:cxn modelId="{1E670402-F5E2-4F0F-A4AB-0271BC695851}" type="presParOf" srcId="{5A5A618A-9908-49A3-94D5-048290A45930}" destId="{9EBB310E-2D41-47F0-A14D-A22B96E6449C}" srcOrd="1" destOrd="0" presId="urn:microsoft.com/office/officeart/2005/8/layout/bList2#2"/>
    <dgm:cxn modelId="{A14F7307-ACF9-4E22-9B50-0D22231E786A}" type="presParOf" srcId="{5A5A618A-9908-49A3-94D5-048290A45930}" destId="{1EDEF466-1B4A-4B4E-A72B-B06F40411C8C}" srcOrd="2" destOrd="0" presId="urn:microsoft.com/office/officeart/2005/8/layout/bList2#2"/>
    <dgm:cxn modelId="{84F9A19A-DD72-48CE-888C-7D069C6CB51A}" type="presParOf" srcId="{5A5A618A-9908-49A3-94D5-048290A45930}" destId="{8D24132E-9C5B-44C6-8A7A-51BD2573F840}" srcOrd="3" destOrd="0" presId="urn:microsoft.com/office/officeart/2005/8/layout/bList2#2"/>
    <dgm:cxn modelId="{AD918A36-B320-43EC-B040-6CDDC1ABBDB8}" type="presParOf" srcId="{DA79FAFC-7D56-44E2-AF59-A504FCB0A1E5}" destId="{A81AFAB8-E540-4182-BA93-DFB66E89CAA4}" srcOrd="1" destOrd="0" presId="urn:microsoft.com/office/officeart/2005/8/layout/bList2#2"/>
    <dgm:cxn modelId="{ECE71813-7857-49FE-8F5F-EC1059D4D081}" type="presParOf" srcId="{DA79FAFC-7D56-44E2-AF59-A504FCB0A1E5}" destId="{54BE4FBE-6F72-43E1-851F-6238E988A342}" srcOrd="2" destOrd="0" presId="urn:microsoft.com/office/officeart/2005/8/layout/bList2#2"/>
    <dgm:cxn modelId="{4582D022-7666-4CB2-BEFE-36A466B984A1}" type="presParOf" srcId="{54BE4FBE-6F72-43E1-851F-6238E988A342}" destId="{FA2B1755-0021-42B1-AF28-2EC898C03BD6}" srcOrd="0" destOrd="0" presId="urn:microsoft.com/office/officeart/2005/8/layout/bList2#2"/>
    <dgm:cxn modelId="{AFEA2618-A593-45D8-BDCC-497D542A1BE1}" type="presParOf" srcId="{54BE4FBE-6F72-43E1-851F-6238E988A342}" destId="{D6F86485-7F4A-4DA6-B1C9-ADA5CD0E34B1}" srcOrd="1" destOrd="0" presId="urn:microsoft.com/office/officeart/2005/8/layout/bList2#2"/>
    <dgm:cxn modelId="{568C4940-9226-4302-A909-1282F3EBC6F9}" type="presParOf" srcId="{54BE4FBE-6F72-43E1-851F-6238E988A342}" destId="{A86FBC89-E2E6-497D-BF53-CE79F8122577}" srcOrd="2" destOrd="0" presId="urn:microsoft.com/office/officeart/2005/8/layout/bList2#2"/>
    <dgm:cxn modelId="{ADBEFE14-7094-410D-A909-BE49568A4330}" type="presParOf" srcId="{54BE4FBE-6F72-43E1-851F-6238E988A342}" destId="{90F30422-6703-45AD-A724-FA792F665C1B}" srcOrd="3" destOrd="0" presId="urn:microsoft.com/office/officeart/2005/8/layout/bList2#2"/>
    <dgm:cxn modelId="{A5F3FF5D-B690-45C6-A782-EB4B050140D9}" type="presParOf" srcId="{DA79FAFC-7D56-44E2-AF59-A504FCB0A1E5}" destId="{B74FC1E0-AE9C-47BE-A285-80E526B1EF26}" srcOrd="3" destOrd="0" presId="urn:microsoft.com/office/officeart/2005/8/layout/bList2#2"/>
    <dgm:cxn modelId="{60BE1139-FB79-4592-9256-C207050CD3E3}" type="presParOf" srcId="{DA79FAFC-7D56-44E2-AF59-A504FCB0A1E5}" destId="{0CA3DBC2-B05D-4F28-A0ED-969AE51B176A}" srcOrd="4" destOrd="0" presId="urn:microsoft.com/office/officeart/2005/8/layout/bList2#2"/>
    <dgm:cxn modelId="{2D9D8A4B-B50F-40F4-B67B-378A3DC043E1}" type="presParOf" srcId="{0CA3DBC2-B05D-4F28-A0ED-969AE51B176A}" destId="{BAC30ED7-AB91-4419-B485-98979F1FBBE6}" srcOrd="0" destOrd="0" presId="urn:microsoft.com/office/officeart/2005/8/layout/bList2#2"/>
    <dgm:cxn modelId="{8EBCD95B-C67A-4491-BADC-4462BBD5B622}" type="presParOf" srcId="{0CA3DBC2-B05D-4F28-A0ED-969AE51B176A}" destId="{8C944CEA-6AB8-45B1-84C1-4B98CC38DF5A}" srcOrd="1" destOrd="0" presId="urn:microsoft.com/office/officeart/2005/8/layout/bList2#2"/>
    <dgm:cxn modelId="{33ECB9E5-5934-489D-8509-FF8296F1D4DC}" type="presParOf" srcId="{0CA3DBC2-B05D-4F28-A0ED-969AE51B176A}" destId="{5311B77F-7ED2-4270-B873-9FDF8C9D08C5}" srcOrd="2" destOrd="0" presId="urn:microsoft.com/office/officeart/2005/8/layout/bList2#2"/>
    <dgm:cxn modelId="{F031EBE9-AC6A-4BC9-B2F3-8B0A6E710767}" type="presParOf" srcId="{0CA3DBC2-B05D-4F28-A0ED-969AE51B176A}" destId="{C93FACB5-1E5E-4A6F-BB67-05BE469ECB7D}" srcOrd="3" destOrd="0" presId="urn:microsoft.com/office/officeart/2005/8/layout/bList2#2"/>
    <dgm:cxn modelId="{B0FFE18D-C4A2-4CB2-B133-AB58DC8D2D13}" type="presParOf" srcId="{DA79FAFC-7D56-44E2-AF59-A504FCB0A1E5}" destId="{E8AA86B2-03B0-4C75-8399-F422191466DD}" srcOrd="5" destOrd="0" presId="urn:microsoft.com/office/officeart/2005/8/layout/bList2#2"/>
    <dgm:cxn modelId="{1A7CED40-264B-49B0-9614-4906A276684C}" type="presParOf" srcId="{DA79FAFC-7D56-44E2-AF59-A504FCB0A1E5}" destId="{83530F6A-B33A-4008-9B3D-893FDA7688BB}" srcOrd="6" destOrd="0" presId="urn:microsoft.com/office/officeart/2005/8/layout/bList2#2"/>
    <dgm:cxn modelId="{EF18B993-8B46-437D-8D6A-B50E791C5141}" type="presParOf" srcId="{83530F6A-B33A-4008-9B3D-893FDA7688BB}" destId="{FFA0F6D6-E52D-4635-AF02-65FF33C23C57}" srcOrd="0" destOrd="0" presId="urn:microsoft.com/office/officeart/2005/8/layout/bList2#2"/>
    <dgm:cxn modelId="{D334C9A4-3C8D-4D33-B5D7-0C6EEA3D73D5}" type="presParOf" srcId="{83530F6A-B33A-4008-9B3D-893FDA7688BB}" destId="{9CCAAD90-DED0-4DAA-9B02-92B375479D27}" srcOrd="1" destOrd="0" presId="urn:microsoft.com/office/officeart/2005/8/layout/bList2#2"/>
    <dgm:cxn modelId="{93A04741-4EEC-4172-AAC6-EC6F6BA145A1}" type="presParOf" srcId="{83530F6A-B33A-4008-9B3D-893FDA7688BB}" destId="{DC01CAAD-36F6-4633-AF9F-77D15457AA15}" srcOrd="2" destOrd="0" presId="urn:microsoft.com/office/officeart/2005/8/layout/bList2#2"/>
    <dgm:cxn modelId="{1372F0A3-C4A6-4EAD-849E-0BAEE605189A}" type="presParOf" srcId="{83530F6A-B33A-4008-9B3D-893FDA7688BB}" destId="{DB72CB4A-309E-438C-84A0-3867920BCD47}" srcOrd="3" destOrd="0" presId="urn:microsoft.com/office/officeart/2005/8/layout/bList2#2"/>
    <dgm:cxn modelId="{453CA55F-D883-4A85-A43C-005269065245}" type="presParOf" srcId="{DA79FAFC-7D56-44E2-AF59-A504FCB0A1E5}" destId="{9187FBD0-D209-4BB5-9A0A-887519CE2B0C}" srcOrd="7" destOrd="0" presId="urn:microsoft.com/office/officeart/2005/8/layout/bList2#2"/>
    <dgm:cxn modelId="{3F83954D-771B-4010-B7D0-FF99374E9D12}" type="presParOf" srcId="{DA79FAFC-7D56-44E2-AF59-A504FCB0A1E5}" destId="{24F11347-6498-43AB-BC28-718044893B72}" srcOrd="8" destOrd="0" presId="urn:microsoft.com/office/officeart/2005/8/layout/bList2#2"/>
    <dgm:cxn modelId="{54D33324-1BB7-4502-A1AB-AB6FDFAF115B}" type="presParOf" srcId="{24F11347-6498-43AB-BC28-718044893B72}" destId="{624DE26F-6A8B-4268-B36E-B929B21C52FE}" srcOrd="0" destOrd="0" presId="urn:microsoft.com/office/officeart/2005/8/layout/bList2#2"/>
    <dgm:cxn modelId="{46F103DF-50E1-4D8F-9E4E-0DB8F34BA02A}" type="presParOf" srcId="{24F11347-6498-43AB-BC28-718044893B72}" destId="{89FE35B1-2AC9-45F2-9C5B-471B68D833FE}" srcOrd="1" destOrd="0" presId="urn:microsoft.com/office/officeart/2005/8/layout/bList2#2"/>
    <dgm:cxn modelId="{00CA2AA5-EA1F-4083-9BE1-F1ED21EC12FE}" type="presParOf" srcId="{24F11347-6498-43AB-BC28-718044893B72}" destId="{88C1513A-9645-4B96-A642-006420865CD6}" srcOrd="2" destOrd="0" presId="urn:microsoft.com/office/officeart/2005/8/layout/bList2#2"/>
    <dgm:cxn modelId="{A8B4ADA7-280E-4CA2-9C1E-1A3D2743722C}" type="presParOf" srcId="{24F11347-6498-43AB-BC28-718044893B72}" destId="{98CDDF41-07E6-4B8A-A0A8-6DAADDF277AF}" srcOrd="3" destOrd="0" presId="urn:microsoft.com/office/officeart/2005/8/layout/bList2#2"/>
    <dgm:cxn modelId="{89E60881-DB66-4850-AE96-1D7C9E2D8A89}" type="presParOf" srcId="{DA79FAFC-7D56-44E2-AF59-A504FCB0A1E5}" destId="{82403AB9-189D-4BCB-AFA9-0EEEA50E1FFC}" srcOrd="9" destOrd="0" presId="urn:microsoft.com/office/officeart/2005/8/layout/bList2#2"/>
    <dgm:cxn modelId="{A230B213-B553-4352-9302-27B26D12E0EF}" type="presParOf" srcId="{DA79FAFC-7D56-44E2-AF59-A504FCB0A1E5}" destId="{4ABABFF8-582B-49D4-BC92-4DB8B14AEB9E}" srcOrd="10" destOrd="0" presId="urn:microsoft.com/office/officeart/2005/8/layout/bList2#2"/>
    <dgm:cxn modelId="{AF3594A5-6BFA-4416-81CC-72836A0214ED}" type="presParOf" srcId="{4ABABFF8-582B-49D4-BC92-4DB8B14AEB9E}" destId="{3B702FAD-F24C-43ED-BC66-61BC58CC8948}" srcOrd="0" destOrd="0" presId="urn:microsoft.com/office/officeart/2005/8/layout/bList2#2"/>
    <dgm:cxn modelId="{D80BACF2-EF44-41D5-B468-A8B8FB6FF55C}" type="presParOf" srcId="{4ABABFF8-582B-49D4-BC92-4DB8B14AEB9E}" destId="{658CFB5D-7B18-4856-B0E8-1A37FC6208D1}" srcOrd="1" destOrd="0" presId="urn:microsoft.com/office/officeart/2005/8/layout/bList2#2"/>
    <dgm:cxn modelId="{158AEEFC-BA31-42AB-84DE-AB95B3DAB215}" type="presParOf" srcId="{4ABABFF8-582B-49D4-BC92-4DB8B14AEB9E}" destId="{E04DF583-BE07-4C6B-89A9-E2F0EA1C4903}" srcOrd="2" destOrd="0" presId="urn:microsoft.com/office/officeart/2005/8/layout/bList2#2"/>
    <dgm:cxn modelId="{DAD587CA-FE88-460A-A974-64DEE10BA673}" type="presParOf" srcId="{4ABABFF8-582B-49D4-BC92-4DB8B14AEB9E}" destId="{F5F5E031-1F3F-4889-953F-5954CA26AE16}" srcOrd="3" destOrd="0" presId="urn:microsoft.com/office/officeart/2005/8/layout/bList2#2"/>
    <dgm:cxn modelId="{456DAEF9-AC32-4324-8838-B4D0605254B5}" type="presParOf" srcId="{DA79FAFC-7D56-44E2-AF59-A504FCB0A1E5}" destId="{015DB9D7-714F-4653-B877-B7F18CE3AD99}" srcOrd="11" destOrd="0" presId="urn:microsoft.com/office/officeart/2005/8/layout/bList2#2"/>
    <dgm:cxn modelId="{1B9A1D06-16BF-4746-AF25-4BAD2D1BD855}" type="presParOf" srcId="{DA79FAFC-7D56-44E2-AF59-A504FCB0A1E5}" destId="{5B5F7216-161D-4A3D-BBA2-427F3E15302B}" srcOrd="12" destOrd="0" presId="urn:microsoft.com/office/officeart/2005/8/layout/bList2#2"/>
    <dgm:cxn modelId="{DC90145F-D5CE-4326-A9D0-06742755D6B7}" type="presParOf" srcId="{5B5F7216-161D-4A3D-BBA2-427F3E15302B}" destId="{C6660A54-9D40-426F-8379-2B9FAACBD7BC}" srcOrd="0" destOrd="0" presId="urn:microsoft.com/office/officeart/2005/8/layout/bList2#2"/>
    <dgm:cxn modelId="{E428C85A-8BE4-403F-B348-72452A48F625}" type="presParOf" srcId="{5B5F7216-161D-4A3D-BBA2-427F3E15302B}" destId="{03C46F31-3522-40A1-8C6D-3DC082593143}" srcOrd="1" destOrd="0" presId="urn:microsoft.com/office/officeart/2005/8/layout/bList2#2"/>
    <dgm:cxn modelId="{D32195EB-F039-45D4-969A-D34BA5A6ED58}" type="presParOf" srcId="{5B5F7216-161D-4A3D-BBA2-427F3E15302B}" destId="{F5F4BB14-7017-4BB2-9717-8B2DCDFC0BA9}" srcOrd="2" destOrd="0" presId="urn:microsoft.com/office/officeart/2005/8/layout/bList2#2"/>
    <dgm:cxn modelId="{F5B8F8D7-07E0-4796-B664-E5A3B2E2E2AD}" type="presParOf" srcId="{5B5F7216-161D-4A3D-BBA2-427F3E15302B}" destId="{AD30ECEB-6AD3-4756-86A4-636754AEC466}" srcOrd="3" destOrd="0" presId="urn:microsoft.com/office/officeart/2005/8/layout/bList2#2"/>
    <dgm:cxn modelId="{3FA4FC15-0820-4799-A19C-73D6C8192E10}" type="presParOf" srcId="{DA79FAFC-7D56-44E2-AF59-A504FCB0A1E5}" destId="{551020E0-8BF5-4455-B256-537BBB0D2086}" srcOrd="13" destOrd="0" presId="urn:microsoft.com/office/officeart/2005/8/layout/bList2#2"/>
    <dgm:cxn modelId="{2412D383-D89A-4ADC-82F0-924809D307BB}" type="presParOf" srcId="{DA79FAFC-7D56-44E2-AF59-A504FCB0A1E5}" destId="{22D477C7-457B-402E-B26D-F1393941E9AB}" srcOrd="14" destOrd="0" presId="urn:microsoft.com/office/officeart/2005/8/layout/bList2#2"/>
    <dgm:cxn modelId="{065CC288-6EEE-4D8E-A994-BA3E6BE1A0EA}" type="presParOf" srcId="{22D477C7-457B-402E-B26D-F1393941E9AB}" destId="{B033B145-3046-456F-A540-B75DF8E6B4A4}" srcOrd="0" destOrd="0" presId="urn:microsoft.com/office/officeart/2005/8/layout/bList2#2"/>
    <dgm:cxn modelId="{3AB453A9-59F8-4B98-8E2B-C7A32BFD8C05}" type="presParOf" srcId="{22D477C7-457B-402E-B26D-F1393941E9AB}" destId="{6CDCA802-83FA-4C89-9558-C8226C7BC768}" srcOrd="1" destOrd="0" presId="urn:microsoft.com/office/officeart/2005/8/layout/bList2#2"/>
    <dgm:cxn modelId="{1D5A26E0-6728-4118-904F-F0EF0B7DA04B}" type="presParOf" srcId="{22D477C7-457B-402E-B26D-F1393941E9AB}" destId="{882FBCBB-063E-456B-9B25-6E70FF104640}" srcOrd="2" destOrd="0" presId="urn:microsoft.com/office/officeart/2005/8/layout/bList2#2"/>
    <dgm:cxn modelId="{EC383DCD-3D98-4F2D-8983-810E36679378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B52475E4-7EDB-4390-9CEB-6563CC9F30B8}" type="presOf" srcId="{623DAADA-C353-4A99-9D70-B40E1A972ECD}" destId="{DA79FAFC-7D56-44E2-AF59-A504FCB0A1E5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33243" y="37670"/>
          <a:ext cx="1676978" cy="137527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99389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pumpkin</a:t>
          </a:r>
          <a:endParaRPr lang="cs-CZ" sz="2000" kern="1200" dirty="0"/>
        </a:p>
      </dsp:txBody>
      <dsp:txXfrm>
        <a:off x="5049" y="1399389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90687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ghost</a:t>
          </a:r>
          <a:endParaRPr lang="cs-CZ" sz="20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bat</a:t>
          </a:r>
          <a:endParaRPr lang="cs-CZ" sz="20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witch</a:t>
          </a:r>
          <a:endParaRPr lang="cs-CZ" sz="20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27829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5049" y="376452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spiderweb</a:t>
          </a:r>
          <a:endParaRPr lang="cs-CZ" sz="2000" kern="1200" dirty="0"/>
        </a:p>
      </dsp:txBody>
      <dsp:txXfrm>
        <a:off x="5049" y="3764526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55824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27829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6452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skeleton</a:t>
          </a:r>
          <a:endParaRPr lang="cs-CZ" sz="2000" kern="1200" dirty="0"/>
        </a:p>
      </dsp:txBody>
      <dsp:txXfrm>
        <a:off x="2098742" y="3764526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55824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27829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6452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magician</a:t>
          </a:r>
          <a:endParaRPr lang="cs-CZ" sz="2000" kern="1200" dirty="0"/>
        </a:p>
      </dsp:txBody>
      <dsp:txXfrm>
        <a:off x="4192434" y="3764526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55824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27829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6452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haunted</a:t>
          </a:r>
          <a:r>
            <a:rPr lang="cs-CZ" sz="2000" kern="1200" dirty="0" smtClean="0"/>
            <a:t> house</a:t>
          </a:r>
          <a:endParaRPr lang="cs-CZ" sz="2000" kern="1200" dirty="0"/>
        </a:p>
      </dsp:txBody>
      <dsp:txXfrm>
        <a:off x="6286127" y="3764526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55824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578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591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409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537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634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786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228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17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674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41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614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8859-FDC3-4CBA-AE51-A17961324A86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B10F-6749-4A34-B7F7-27E25F634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937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gi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gi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HALLOWEEN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VY_32_INOVACE_093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320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HALLOWEEN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961389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pumpkin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dýně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ghost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witch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čarodějnice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magician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kouzelník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skeleton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kostra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netopýr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spiderweb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pavučina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haunted</a:t>
                      </a:r>
                      <a:r>
                        <a:rPr lang="cs-CZ" dirty="0" smtClean="0"/>
                        <a:t> house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strašidelný dům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063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HALLOWEEN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1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171857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1722773" cy="141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E3K4LN3A\MM900041127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221" y="1700808"/>
            <a:ext cx="1512168" cy="126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RWAQLA12\MM900041126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18717"/>
            <a:ext cx="15906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RWAQLA12\MC90041046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00808"/>
            <a:ext cx="1664998" cy="134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E3K4LN3A\MC900407718[1]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4077072"/>
            <a:ext cx="1650764" cy="11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T3D0OZ12\MC90041270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221" y="4077072"/>
            <a:ext cx="1379480" cy="128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Y9HQ068K\MC90019861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05063"/>
            <a:ext cx="1656359" cy="13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T3D0OZ12\MC90039728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563" y="4045760"/>
            <a:ext cx="1808683" cy="13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533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HALLOWEEN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85056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28799"/>
            <a:ext cx="1722773" cy="141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ocuments and Settings\u s e r\Local Settings\Temporary Internet Files\Content.IE5\E3K4LN3A\MM900041127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221" y="1700808"/>
            <a:ext cx="1512168" cy="126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RWAQLA12\MM900041126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18717"/>
            <a:ext cx="15906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RWAQLA12\MC90041046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00808"/>
            <a:ext cx="1664998" cy="134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E3K4LN3A\MC900407718[1]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4077072"/>
            <a:ext cx="1650764" cy="11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T3D0OZ12\MC90041270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221" y="4077072"/>
            <a:ext cx="1379480" cy="128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Y9HQ068K\MC90019861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05063"/>
            <a:ext cx="1656359" cy="13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:\Documents and Settings\u s e r\Local Settings\Temporary Internet Files\Content.IE5\T3D0OZ12\MC90039728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563" y="4045760"/>
            <a:ext cx="1808683" cy="13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7103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Halloween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9342777"/>
              </p:ext>
            </p:extLst>
          </p:nvPr>
        </p:nvGraphicFramePr>
        <p:xfrm>
          <a:off x="3347864" y="2420888"/>
          <a:ext cx="2448272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</a:tblGrid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magician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pumpkin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hounted</a:t>
                      </a:r>
                      <a:r>
                        <a:rPr lang="cs-CZ" dirty="0" smtClean="0"/>
                        <a:t> house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smtClean="0"/>
                        <a:t>skeleton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bat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ghost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spiderweb</a:t>
                      </a:r>
                      <a:endParaRPr lang="cs-CZ" dirty="0"/>
                    </a:p>
                  </a:txBody>
                  <a:tcPr/>
                </a:tc>
              </a:tr>
              <a:tr h="356759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witch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7365756"/>
              </p:ext>
            </p:extLst>
          </p:nvPr>
        </p:nvGraphicFramePr>
        <p:xfrm>
          <a:off x="490213" y="1634871"/>
          <a:ext cx="8214407" cy="432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Program Files\Microsoft Office\MEDIA\CAGCAT10\j0305493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36812"/>
            <a:ext cx="1722773" cy="141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E3K4LN3A\MM900041127[1]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822" y="5157192"/>
            <a:ext cx="1512168" cy="126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RWAQLA12\MM900041126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2837"/>
            <a:ext cx="15906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RWAQLA12\MC90041046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632"/>
            <a:ext cx="1664998" cy="134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E3K4LN3A\MC900407718[1]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56992"/>
            <a:ext cx="1650764" cy="11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T3D0OZ12\MC90041270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95810" y="5301208"/>
            <a:ext cx="1379480" cy="128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Documents and Settings\u s e r\Local Settings\Temporary Internet Files\Content.IE5\Y9HQ068K\MC90019861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7370" y="3645024"/>
            <a:ext cx="1656359" cy="13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C:\Documents and Settings\u s e r\Local Settings\Temporary Internet Files\Content.IE5\T3D0OZ12\MC90039728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65842"/>
            <a:ext cx="1808683" cy="13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7143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46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HALLOWEEN</vt:lpstr>
      <vt:lpstr>HALLOWEEN</vt:lpstr>
      <vt:lpstr>HALLOWEEN</vt:lpstr>
      <vt:lpstr>HALLOWEEN</vt:lpstr>
      <vt:lpstr>Halloween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</dc:title>
  <dc:creator>PC</dc:creator>
  <cp:lastModifiedBy>Pavel Vlček</cp:lastModifiedBy>
  <cp:revision>7</cp:revision>
  <dcterms:created xsi:type="dcterms:W3CDTF">2012-10-29T15:39:48Z</dcterms:created>
  <dcterms:modified xsi:type="dcterms:W3CDTF">2013-03-24T21:57:37Z</dcterms:modified>
</cp:coreProperties>
</file>