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3DAADA-C353-4A99-9D70-B40E1A972ECD}" type="doc">
      <dgm:prSet loTypeId="urn:microsoft.com/office/officeart/2005/8/layout/bList2#1" loCatId="list" qsTypeId="urn:microsoft.com/office/officeart/2005/8/quickstyle/simple1" qsCatId="simple" csTypeId="urn:microsoft.com/office/officeart/2005/8/colors/accent1_2" csCatId="accent1" phldr="1"/>
      <dgm:spPr/>
    </dgm:pt>
    <dgm:pt modelId="{34A22480-685E-443A-81FA-1484669DD538}">
      <dgm:prSet phldrT="[Text]"/>
      <dgm:spPr/>
      <dgm:t>
        <a:bodyPr/>
        <a:lstStyle/>
        <a:p>
          <a:r>
            <a:rPr lang="cs-CZ" dirty="0" err="1" smtClean="0"/>
            <a:t>six</a:t>
          </a:r>
          <a:endParaRPr lang="cs-CZ" dirty="0"/>
        </a:p>
      </dgm:t>
    </dgm:pt>
    <dgm:pt modelId="{594EB23F-296D-41AA-868B-BD179FD0E8DE}" type="parTrans" cxnId="{1E55FCA3-9DD9-4F95-97EB-D37C898A552A}">
      <dgm:prSet/>
      <dgm:spPr/>
      <dgm:t>
        <a:bodyPr/>
        <a:lstStyle/>
        <a:p>
          <a:endParaRPr lang="cs-CZ"/>
        </a:p>
      </dgm:t>
    </dgm:pt>
    <dgm:pt modelId="{B08BF9E0-26C2-40D0-A4ED-CA004A554622}" type="sibTrans" cxnId="{1E55FCA3-9DD9-4F95-97EB-D37C898A552A}">
      <dgm:prSet/>
      <dgm:spPr/>
      <dgm:t>
        <a:bodyPr/>
        <a:lstStyle/>
        <a:p>
          <a:endParaRPr lang="cs-CZ"/>
        </a:p>
      </dgm:t>
    </dgm:pt>
    <dgm:pt modelId="{CC4FA5FA-14AB-4BCB-BAD7-465E72073788}">
      <dgm:prSet phldrT="[Text]"/>
      <dgm:spPr/>
      <dgm:t>
        <a:bodyPr/>
        <a:lstStyle/>
        <a:p>
          <a:r>
            <a:rPr lang="cs-CZ" dirty="0" err="1" smtClean="0"/>
            <a:t>five</a:t>
          </a:r>
          <a:endParaRPr lang="cs-CZ" dirty="0"/>
        </a:p>
      </dgm:t>
    </dgm:pt>
    <dgm:pt modelId="{76414384-3748-4A69-9B34-4FC1FA48C2FE}" type="parTrans" cxnId="{5438A3CC-55AD-4172-9788-D76AD83549AF}">
      <dgm:prSet/>
      <dgm:spPr/>
      <dgm:t>
        <a:bodyPr/>
        <a:lstStyle/>
        <a:p>
          <a:endParaRPr lang="cs-CZ"/>
        </a:p>
      </dgm:t>
    </dgm:pt>
    <dgm:pt modelId="{4E7B3FE9-491B-4FB7-99BC-BAF4033ED099}" type="sibTrans" cxnId="{5438A3CC-55AD-4172-9788-D76AD83549AF}">
      <dgm:prSet/>
      <dgm:spPr/>
      <dgm:t>
        <a:bodyPr/>
        <a:lstStyle/>
        <a:p>
          <a:endParaRPr lang="cs-CZ"/>
        </a:p>
      </dgm:t>
    </dgm:pt>
    <dgm:pt modelId="{9A8C32E8-EF90-4892-A938-D837A47CDBD5}">
      <dgm:prSet phldrT="[Text]"/>
      <dgm:spPr/>
      <dgm:t>
        <a:bodyPr/>
        <a:lstStyle/>
        <a:p>
          <a:r>
            <a:rPr lang="cs-CZ" dirty="0" err="1" smtClean="0"/>
            <a:t>three</a:t>
          </a:r>
          <a:endParaRPr lang="cs-CZ" dirty="0"/>
        </a:p>
      </dgm:t>
    </dgm:pt>
    <dgm:pt modelId="{FA3D6F18-E36C-4B93-84A5-C4FD0FD25B81}" type="parTrans" cxnId="{B49A36B9-BC6B-489C-87B4-C8DA689A13BB}">
      <dgm:prSet/>
      <dgm:spPr/>
      <dgm:t>
        <a:bodyPr/>
        <a:lstStyle/>
        <a:p>
          <a:endParaRPr lang="cs-CZ"/>
        </a:p>
      </dgm:t>
    </dgm:pt>
    <dgm:pt modelId="{BD408BC9-BC8B-415B-90E5-841244094B6E}" type="sibTrans" cxnId="{B49A36B9-BC6B-489C-87B4-C8DA689A13BB}">
      <dgm:prSet/>
      <dgm:spPr/>
      <dgm:t>
        <a:bodyPr/>
        <a:lstStyle/>
        <a:p>
          <a:endParaRPr lang="cs-CZ"/>
        </a:p>
      </dgm:t>
    </dgm:pt>
    <dgm:pt modelId="{DFB27A9C-810F-456B-A7DB-AC72C5052058}">
      <dgm:prSet/>
      <dgm:spPr/>
      <dgm:t>
        <a:bodyPr/>
        <a:lstStyle/>
        <a:p>
          <a:r>
            <a:rPr lang="cs-CZ" dirty="0" err="1" smtClean="0"/>
            <a:t>two</a:t>
          </a:r>
          <a:endParaRPr lang="cs-CZ" dirty="0"/>
        </a:p>
      </dgm:t>
    </dgm:pt>
    <dgm:pt modelId="{EA6C4378-BB4A-4213-ACF5-2A2AD6E19013}" type="parTrans" cxnId="{8F8E4EE1-E2AD-4570-99F4-5F41A685CDB5}">
      <dgm:prSet/>
      <dgm:spPr/>
      <dgm:t>
        <a:bodyPr/>
        <a:lstStyle/>
        <a:p>
          <a:endParaRPr lang="cs-CZ"/>
        </a:p>
      </dgm:t>
    </dgm:pt>
    <dgm:pt modelId="{B643FE77-FE59-47E8-8BFB-9EE29C2C1C20}" type="sibTrans" cxnId="{8F8E4EE1-E2AD-4570-99F4-5F41A685CDB5}">
      <dgm:prSet/>
      <dgm:spPr/>
      <dgm:t>
        <a:bodyPr/>
        <a:lstStyle/>
        <a:p>
          <a:endParaRPr lang="cs-CZ"/>
        </a:p>
      </dgm:t>
    </dgm:pt>
    <dgm:pt modelId="{923F6852-1045-47D9-9F59-A6EA308CDE69}">
      <dgm:prSet/>
      <dgm:spPr/>
      <dgm:t>
        <a:bodyPr/>
        <a:lstStyle/>
        <a:p>
          <a:r>
            <a:rPr lang="cs-CZ" dirty="0" err="1" smtClean="0"/>
            <a:t>four</a:t>
          </a:r>
          <a:endParaRPr lang="cs-CZ" dirty="0"/>
        </a:p>
      </dgm:t>
    </dgm:pt>
    <dgm:pt modelId="{8A2AB6EF-CFFF-4C88-AA46-9056D2D352F6}" type="parTrans" cxnId="{57BD8B1F-C639-4E54-952D-F053885FD0F8}">
      <dgm:prSet/>
      <dgm:spPr/>
      <dgm:t>
        <a:bodyPr/>
        <a:lstStyle/>
        <a:p>
          <a:endParaRPr lang="cs-CZ"/>
        </a:p>
      </dgm:t>
    </dgm:pt>
    <dgm:pt modelId="{3B68AF33-14E7-4742-967F-FCFD0A6AC1C0}" type="sibTrans" cxnId="{57BD8B1F-C639-4E54-952D-F053885FD0F8}">
      <dgm:prSet/>
      <dgm:spPr/>
      <dgm:t>
        <a:bodyPr/>
        <a:lstStyle/>
        <a:p>
          <a:endParaRPr lang="cs-CZ"/>
        </a:p>
      </dgm:t>
    </dgm:pt>
    <dgm:pt modelId="{34C74278-6C55-4303-96C9-DCBB6E7FFFCA}">
      <dgm:prSet/>
      <dgm:spPr/>
      <dgm:t>
        <a:bodyPr/>
        <a:lstStyle/>
        <a:p>
          <a:r>
            <a:rPr lang="cs-CZ" dirty="0" err="1" smtClean="0"/>
            <a:t>one</a:t>
          </a:r>
          <a:endParaRPr lang="cs-CZ" dirty="0"/>
        </a:p>
      </dgm:t>
    </dgm:pt>
    <dgm:pt modelId="{AEC46F1A-48FC-4E39-BB06-DEF643B67530}" type="parTrans" cxnId="{4CDAC59A-EA8A-4AFC-A9E0-EE1A06C2AF7A}">
      <dgm:prSet/>
      <dgm:spPr/>
      <dgm:t>
        <a:bodyPr/>
        <a:lstStyle/>
        <a:p>
          <a:endParaRPr lang="cs-CZ"/>
        </a:p>
      </dgm:t>
    </dgm:pt>
    <dgm:pt modelId="{15F6CCFD-A9B3-421E-A4CD-70EC2E5B6511}" type="sibTrans" cxnId="{4CDAC59A-EA8A-4AFC-A9E0-EE1A06C2AF7A}">
      <dgm:prSet/>
      <dgm:spPr/>
      <dgm:t>
        <a:bodyPr/>
        <a:lstStyle/>
        <a:p>
          <a:endParaRPr lang="cs-CZ"/>
        </a:p>
      </dgm:t>
    </dgm:pt>
    <dgm:pt modelId="{74437D6E-F97B-42C6-AFCC-098948C42D8A}">
      <dgm:prSet/>
      <dgm:spPr/>
      <dgm:t>
        <a:bodyPr/>
        <a:lstStyle/>
        <a:p>
          <a:r>
            <a:rPr lang="cs-CZ" dirty="0" smtClean="0"/>
            <a:t>1</a:t>
          </a:r>
          <a:endParaRPr lang="cs-CZ" dirty="0"/>
        </a:p>
      </dgm:t>
    </dgm:pt>
    <dgm:pt modelId="{AAEC5A60-F9BA-4E52-82DD-2712F08897C6}" type="parTrans" cxnId="{A3D332A5-4D56-4CC8-B447-9F240BD965DD}">
      <dgm:prSet/>
      <dgm:spPr/>
      <dgm:t>
        <a:bodyPr/>
        <a:lstStyle/>
        <a:p>
          <a:endParaRPr lang="cs-CZ"/>
        </a:p>
      </dgm:t>
    </dgm:pt>
    <dgm:pt modelId="{9FDCDCE8-86BE-4493-8587-945B25DB8E73}" type="sibTrans" cxnId="{A3D332A5-4D56-4CC8-B447-9F240BD965DD}">
      <dgm:prSet/>
      <dgm:spPr/>
      <dgm:t>
        <a:bodyPr/>
        <a:lstStyle/>
        <a:p>
          <a:endParaRPr lang="cs-CZ"/>
        </a:p>
      </dgm:t>
    </dgm:pt>
    <dgm:pt modelId="{18DB1C23-69DA-4C6D-BCB4-79ADB062A2A7}">
      <dgm:prSet/>
      <dgm:spPr/>
      <dgm:t>
        <a:bodyPr/>
        <a:lstStyle/>
        <a:p>
          <a:r>
            <a:rPr lang="cs-CZ" dirty="0" smtClean="0"/>
            <a:t>6</a:t>
          </a:r>
          <a:endParaRPr lang="cs-CZ" dirty="0"/>
        </a:p>
      </dgm:t>
    </dgm:pt>
    <dgm:pt modelId="{48F8833E-BDBE-48E3-90DC-F3CD98EDA1D8}" type="parTrans" cxnId="{7B113EEB-FB55-48C0-BB87-AFC44865776E}">
      <dgm:prSet/>
      <dgm:spPr/>
      <dgm:t>
        <a:bodyPr/>
        <a:lstStyle/>
        <a:p>
          <a:endParaRPr lang="cs-CZ"/>
        </a:p>
      </dgm:t>
    </dgm:pt>
    <dgm:pt modelId="{6E880527-761F-4FB0-89D7-B8493337032C}" type="sibTrans" cxnId="{7B113EEB-FB55-48C0-BB87-AFC44865776E}">
      <dgm:prSet/>
      <dgm:spPr/>
      <dgm:t>
        <a:bodyPr/>
        <a:lstStyle/>
        <a:p>
          <a:endParaRPr lang="cs-CZ"/>
        </a:p>
      </dgm:t>
    </dgm:pt>
    <dgm:pt modelId="{BF64EDFA-E4CB-4D05-B071-7C760C44BDE0}">
      <dgm:prSet/>
      <dgm:spPr/>
      <dgm:t>
        <a:bodyPr/>
        <a:lstStyle/>
        <a:p>
          <a:r>
            <a:rPr lang="cs-CZ" dirty="0" smtClean="0"/>
            <a:t>2</a:t>
          </a:r>
          <a:endParaRPr lang="cs-CZ" dirty="0"/>
        </a:p>
      </dgm:t>
    </dgm:pt>
    <dgm:pt modelId="{F8E54345-0633-4A2D-B2E5-FD95523BA84C}" type="parTrans" cxnId="{14E52AD2-0E59-4DB6-BFC0-E6CD751B6262}">
      <dgm:prSet/>
      <dgm:spPr/>
      <dgm:t>
        <a:bodyPr/>
        <a:lstStyle/>
        <a:p>
          <a:endParaRPr lang="cs-CZ"/>
        </a:p>
      </dgm:t>
    </dgm:pt>
    <dgm:pt modelId="{89641982-8CC0-4918-A9C4-08E205051A99}" type="sibTrans" cxnId="{14E52AD2-0E59-4DB6-BFC0-E6CD751B6262}">
      <dgm:prSet/>
      <dgm:spPr/>
      <dgm:t>
        <a:bodyPr/>
        <a:lstStyle/>
        <a:p>
          <a:endParaRPr lang="cs-CZ"/>
        </a:p>
      </dgm:t>
    </dgm:pt>
    <dgm:pt modelId="{075CFFBE-36D1-4614-BA8B-7EBE67B2652D}">
      <dgm:prSet/>
      <dgm:spPr/>
      <dgm:t>
        <a:bodyPr/>
        <a:lstStyle/>
        <a:p>
          <a:r>
            <a:rPr lang="cs-CZ" dirty="0" smtClean="0"/>
            <a:t>4</a:t>
          </a:r>
          <a:endParaRPr lang="cs-CZ" dirty="0"/>
        </a:p>
      </dgm:t>
    </dgm:pt>
    <dgm:pt modelId="{9C7AF0D5-9D5B-4827-AD07-D02B3EEB5D64}" type="parTrans" cxnId="{7A6EDF8C-3FCB-4488-88F9-809D24AEACA0}">
      <dgm:prSet/>
      <dgm:spPr/>
      <dgm:t>
        <a:bodyPr/>
        <a:lstStyle/>
        <a:p>
          <a:endParaRPr lang="cs-CZ"/>
        </a:p>
      </dgm:t>
    </dgm:pt>
    <dgm:pt modelId="{3A2D4E6C-6AAB-4B97-9D41-CF74BD3A2190}" type="sibTrans" cxnId="{7A6EDF8C-3FCB-4488-88F9-809D24AEACA0}">
      <dgm:prSet/>
      <dgm:spPr/>
      <dgm:t>
        <a:bodyPr/>
        <a:lstStyle/>
        <a:p>
          <a:endParaRPr lang="cs-CZ"/>
        </a:p>
      </dgm:t>
    </dgm:pt>
    <dgm:pt modelId="{C8ECFC34-3206-4060-8278-64DD5B27E2A4}">
      <dgm:prSet/>
      <dgm:spPr/>
      <dgm:t>
        <a:bodyPr/>
        <a:lstStyle/>
        <a:p>
          <a:r>
            <a:rPr lang="cs-CZ" dirty="0" smtClean="0"/>
            <a:t>3</a:t>
          </a:r>
          <a:endParaRPr lang="cs-CZ" dirty="0"/>
        </a:p>
      </dgm:t>
    </dgm:pt>
    <dgm:pt modelId="{63DED38E-45EF-48B8-8982-2BD1F42A2852}" type="parTrans" cxnId="{29185D3B-3D92-446C-9CB0-608CBA71F7B7}">
      <dgm:prSet/>
      <dgm:spPr/>
      <dgm:t>
        <a:bodyPr/>
        <a:lstStyle/>
        <a:p>
          <a:endParaRPr lang="cs-CZ"/>
        </a:p>
      </dgm:t>
    </dgm:pt>
    <dgm:pt modelId="{62CAE568-2083-4B6A-934A-80E539CD7D02}" type="sibTrans" cxnId="{29185D3B-3D92-446C-9CB0-608CBA71F7B7}">
      <dgm:prSet/>
      <dgm:spPr/>
      <dgm:t>
        <a:bodyPr/>
        <a:lstStyle/>
        <a:p>
          <a:endParaRPr lang="cs-CZ"/>
        </a:p>
      </dgm:t>
    </dgm:pt>
    <dgm:pt modelId="{4161C688-8A60-4B23-924C-61D7A6CE1913}">
      <dgm:prSet/>
      <dgm:spPr/>
      <dgm:t>
        <a:bodyPr/>
        <a:lstStyle/>
        <a:p>
          <a:r>
            <a:rPr lang="cs-CZ" dirty="0" smtClean="0"/>
            <a:t>5</a:t>
          </a:r>
          <a:endParaRPr lang="cs-CZ" dirty="0"/>
        </a:p>
      </dgm:t>
    </dgm:pt>
    <dgm:pt modelId="{2913C762-CFFE-4C17-BB1F-D04168086575}" type="parTrans" cxnId="{CCFF4461-1935-4E4C-9800-38B5963F55F9}">
      <dgm:prSet/>
      <dgm:spPr/>
      <dgm:t>
        <a:bodyPr/>
        <a:lstStyle/>
        <a:p>
          <a:endParaRPr lang="cs-CZ"/>
        </a:p>
      </dgm:t>
    </dgm:pt>
    <dgm:pt modelId="{AC98049A-D963-40AA-A762-711F6FCD7FE7}" type="sibTrans" cxnId="{CCFF4461-1935-4E4C-9800-38B5963F55F9}">
      <dgm:prSet/>
      <dgm:spPr/>
      <dgm:t>
        <a:bodyPr/>
        <a:lstStyle/>
        <a:p>
          <a:endParaRPr lang="cs-CZ"/>
        </a:p>
      </dgm:t>
    </dgm:pt>
    <dgm:pt modelId="{DA79FAFC-7D56-44E2-AF59-A504FCB0A1E5}" type="pres">
      <dgm:prSet presAssocID="{623DAADA-C353-4A99-9D70-B40E1A972ECD}" presName="diagram" presStyleCnt="0">
        <dgm:presLayoutVars>
          <dgm:dir/>
          <dgm:animLvl val="lvl"/>
          <dgm:resizeHandles val="exact"/>
        </dgm:presLayoutVars>
      </dgm:prSet>
      <dgm:spPr/>
    </dgm:pt>
    <dgm:pt modelId="{5A5A618A-9908-49A3-94D5-048290A45930}" type="pres">
      <dgm:prSet presAssocID="{34A22480-685E-443A-81FA-1484669DD538}" presName="compNode" presStyleCnt="0"/>
      <dgm:spPr/>
    </dgm:pt>
    <dgm:pt modelId="{E3D1B765-BC12-4361-9D38-94C917C381B8}" type="pres">
      <dgm:prSet presAssocID="{34A22480-685E-443A-81FA-1484669DD538}" presName="childRect" presStyleLbl="bgAcc1" presStyleIdx="0" presStyleCnt="6" custLinFactNeighborX="296" custLinFactNeighborY="-182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EBB310E-2D41-47F0-A14D-A22B96E6449C}" type="pres">
      <dgm:prSet presAssocID="{34A22480-685E-443A-81FA-1484669DD53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EDEF466-1B4A-4B4E-A72B-B06F40411C8C}" type="pres">
      <dgm:prSet presAssocID="{34A22480-685E-443A-81FA-1484669DD538}" presName="parentRect" presStyleLbl="alignNode1" presStyleIdx="0" presStyleCnt="6"/>
      <dgm:spPr/>
      <dgm:t>
        <a:bodyPr/>
        <a:lstStyle/>
        <a:p>
          <a:endParaRPr lang="cs-CZ"/>
        </a:p>
      </dgm:t>
    </dgm:pt>
    <dgm:pt modelId="{8D24132E-9C5B-44C6-8A7A-51BD2573F840}" type="pres">
      <dgm:prSet presAssocID="{34A22480-685E-443A-81FA-1484669DD538}" presName="adorn" presStyleLbl="fgAccFollowNode1" presStyleIdx="0" presStyleCnt="6"/>
      <dgm:spPr/>
    </dgm:pt>
    <dgm:pt modelId="{A81AFAB8-E540-4182-BA93-DFB66E89CAA4}" type="pres">
      <dgm:prSet presAssocID="{B08BF9E0-26C2-40D0-A4ED-CA004A554622}" presName="sibTrans" presStyleLbl="sibTrans2D1" presStyleIdx="0" presStyleCnt="0"/>
      <dgm:spPr/>
      <dgm:t>
        <a:bodyPr/>
        <a:lstStyle/>
        <a:p>
          <a:endParaRPr lang="cs-CZ"/>
        </a:p>
      </dgm:t>
    </dgm:pt>
    <dgm:pt modelId="{54BE4FBE-6F72-43E1-851F-6238E988A342}" type="pres">
      <dgm:prSet presAssocID="{DFB27A9C-810F-456B-A7DB-AC72C5052058}" presName="compNode" presStyleCnt="0"/>
      <dgm:spPr/>
    </dgm:pt>
    <dgm:pt modelId="{FA2B1755-0021-42B1-AF28-2EC898C03BD6}" type="pres">
      <dgm:prSet presAssocID="{DFB27A9C-810F-456B-A7DB-AC72C5052058}" presName="childRect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F86485-7F4A-4DA6-B1C9-ADA5CD0E34B1}" type="pres">
      <dgm:prSet presAssocID="{DFB27A9C-810F-456B-A7DB-AC72C505205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86FBC89-E2E6-497D-BF53-CE79F8122577}" type="pres">
      <dgm:prSet presAssocID="{DFB27A9C-810F-456B-A7DB-AC72C5052058}" presName="parentRect" presStyleLbl="alignNode1" presStyleIdx="1" presStyleCnt="6"/>
      <dgm:spPr/>
      <dgm:t>
        <a:bodyPr/>
        <a:lstStyle/>
        <a:p>
          <a:endParaRPr lang="cs-CZ"/>
        </a:p>
      </dgm:t>
    </dgm:pt>
    <dgm:pt modelId="{90F30422-6703-45AD-A724-FA792F665C1B}" type="pres">
      <dgm:prSet presAssocID="{DFB27A9C-810F-456B-A7DB-AC72C5052058}" presName="adorn" presStyleLbl="fgAccFollowNode1" presStyleIdx="1" presStyleCnt="6"/>
      <dgm:spPr/>
    </dgm:pt>
    <dgm:pt modelId="{B74FC1E0-AE9C-47BE-A285-80E526B1EF26}" type="pres">
      <dgm:prSet presAssocID="{B643FE77-FE59-47E8-8BFB-9EE29C2C1C2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0CA3DBC2-B05D-4F28-A0ED-969AE51B176A}" type="pres">
      <dgm:prSet presAssocID="{923F6852-1045-47D9-9F59-A6EA308CDE69}" presName="compNode" presStyleCnt="0"/>
      <dgm:spPr/>
    </dgm:pt>
    <dgm:pt modelId="{BAC30ED7-AB91-4419-B485-98979F1FBBE6}" type="pres">
      <dgm:prSet presAssocID="{923F6852-1045-47D9-9F59-A6EA308CDE69}" presName="childRect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C944CEA-6AB8-45B1-84C1-4B98CC38DF5A}" type="pres">
      <dgm:prSet presAssocID="{923F6852-1045-47D9-9F59-A6EA308CDE69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11B77F-7ED2-4270-B873-9FDF8C9D08C5}" type="pres">
      <dgm:prSet presAssocID="{923F6852-1045-47D9-9F59-A6EA308CDE69}" presName="parentRect" presStyleLbl="alignNode1" presStyleIdx="2" presStyleCnt="6"/>
      <dgm:spPr/>
      <dgm:t>
        <a:bodyPr/>
        <a:lstStyle/>
        <a:p>
          <a:endParaRPr lang="cs-CZ"/>
        </a:p>
      </dgm:t>
    </dgm:pt>
    <dgm:pt modelId="{C93FACB5-1E5E-4A6F-BB67-05BE469ECB7D}" type="pres">
      <dgm:prSet presAssocID="{923F6852-1045-47D9-9F59-A6EA308CDE69}" presName="adorn" presStyleLbl="fgAccFollowNode1" presStyleIdx="2" presStyleCnt="6"/>
      <dgm:spPr/>
    </dgm:pt>
    <dgm:pt modelId="{E8AA86B2-03B0-4C75-8399-F422191466DD}" type="pres">
      <dgm:prSet presAssocID="{3B68AF33-14E7-4742-967F-FCFD0A6AC1C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83530F6A-B33A-4008-9B3D-893FDA7688BB}" type="pres">
      <dgm:prSet presAssocID="{34C74278-6C55-4303-96C9-DCBB6E7FFFCA}" presName="compNode" presStyleCnt="0"/>
      <dgm:spPr/>
    </dgm:pt>
    <dgm:pt modelId="{FFA0F6D6-E52D-4635-AF02-65FF33C23C57}" type="pres">
      <dgm:prSet presAssocID="{34C74278-6C55-4303-96C9-DCBB6E7FFFCA}" presName="childRect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CCAAD90-DED0-4DAA-9B02-92B375479D27}" type="pres">
      <dgm:prSet presAssocID="{34C74278-6C55-4303-96C9-DCBB6E7FFFCA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01CAAD-36F6-4633-AF9F-77D15457AA15}" type="pres">
      <dgm:prSet presAssocID="{34C74278-6C55-4303-96C9-DCBB6E7FFFCA}" presName="parentRect" presStyleLbl="alignNode1" presStyleIdx="3" presStyleCnt="6"/>
      <dgm:spPr/>
      <dgm:t>
        <a:bodyPr/>
        <a:lstStyle/>
        <a:p>
          <a:endParaRPr lang="cs-CZ"/>
        </a:p>
      </dgm:t>
    </dgm:pt>
    <dgm:pt modelId="{DB72CB4A-309E-438C-84A0-3867920BCD47}" type="pres">
      <dgm:prSet presAssocID="{34C74278-6C55-4303-96C9-DCBB6E7FFFCA}" presName="adorn" presStyleLbl="fgAccFollowNode1" presStyleIdx="3" presStyleCnt="6"/>
      <dgm:spPr/>
    </dgm:pt>
    <dgm:pt modelId="{9187FBD0-D209-4BB5-9A0A-887519CE2B0C}" type="pres">
      <dgm:prSet presAssocID="{15F6CCFD-A9B3-421E-A4CD-70EC2E5B6511}" presName="sibTrans" presStyleLbl="sibTrans2D1" presStyleIdx="0" presStyleCnt="0"/>
      <dgm:spPr/>
      <dgm:t>
        <a:bodyPr/>
        <a:lstStyle/>
        <a:p>
          <a:endParaRPr lang="cs-CZ"/>
        </a:p>
      </dgm:t>
    </dgm:pt>
    <dgm:pt modelId="{5B5F7216-161D-4A3D-BBA2-427F3E15302B}" type="pres">
      <dgm:prSet presAssocID="{CC4FA5FA-14AB-4BCB-BAD7-465E72073788}" presName="compNode" presStyleCnt="0"/>
      <dgm:spPr/>
    </dgm:pt>
    <dgm:pt modelId="{C6660A54-9D40-426F-8379-2B9FAACBD7BC}" type="pres">
      <dgm:prSet presAssocID="{CC4FA5FA-14AB-4BCB-BAD7-465E72073788}" presName="childRect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3C46F31-3522-40A1-8C6D-3DC082593143}" type="pres">
      <dgm:prSet presAssocID="{CC4FA5FA-14AB-4BCB-BAD7-465E7207378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F4BB14-7017-4BB2-9717-8B2DCDFC0BA9}" type="pres">
      <dgm:prSet presAssocID="{CC4FA5FA-14AB-4BCB-BAD7-465E72073788}" presName="parentRect" presStyleLbl="alignNode1" presStyleIdx="4" presStyleCnt="6"/>
      <dgm:spPr/>
      <dgm:t>
        <a:bodyPr/>
        <a:lstStyle/>
        <a:p>
          <a:endParaRPr lang="cs-CZ"/>
        </a:p>
      </dgm:t>
    </dgm:pt>
    <dgm:pt modelId="{AD30ECEB-6AD3-4756-86A4-636754AEC466}" type="pres">
      <dgm:prSet presAssocID="{CC4FA5FA-14AB-4BCB-BAD7-465E72073788}" presName="adorn" presStyleLbl="fgAccFollowNode1" presStyleIdx="4" presStyleCnt="6"/>
      <dgm:spPr/>
    </dgm:pt>
    <dgm:pt modelId="{551020E0-8BF5-4455-B256-537BBB0D2086}" type="pres">
      <dgm:prSet presAssocID="{4E7B3FE9-491B-4FB7-99BC-BAF4033ED099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2D477C7-457B-402E-B26D-F1393941E9AB}" type="pres">
      <dgm:prSet presAssocID="{9A8C32E8-EF90-4892-A938-D837A47CDBD5}" presName="compNode" presStyleCnt="0"/>
      <dgm:spPr/>
    </dgm:pt>
    <dgm:pt modelId="{B033B145-3046-456F-A540-B75DF8E6B4A4}" type="pres">
      <dgm:prSet presAssocID="{9A8C32E8-EF90-4892-A938-D837A47CDBD5}" presName="childRect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CDCA802-83FA-4C89-9558-C8226C7BC768}" type="pres">
      <dgm:prSet presAssocID="{9A8C32E8-EF90-4892-A938-D837A47CDBD5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2FBCBB-063E-456B-9B25-6E70FF104640}" type="pres">
      <dgm:prSet presAssocID="{9A8C32E8-EF90-4892-A938-D837A47CDBD5}" presName="parentRect" presStyleLbl="alignNode1" presStyleIdx="5" presStyleCnt="6"/>
      <dgm:spPr/>
      <dgm:t>
        <a:bodyPr/>
        <a:lstStyle/>
        <a:p>
          <a:endParaRPr lang="cs-CZ"/>
        </a:p>
      </dgm:t>
    </dgm:pt>
    <dgm:pt modelId="{16C33C15-E39C-4A82-B5BA-95BEB94A5D53}" type="pres">
      <dgm:prSet presAssocID="{9A8C32E8-EF90-4892-A938-D837A47CDBD5}" presName="adorn" presStyleLbl="fgAccFollowNode1" presStyleIdx="5" presStyleCnt="6"/>
      <dgm:spPr/>
    </dgm:pt>
  </dgm:ptLst>
  <dgm:cxnLst>
    <dgm:cxn modelId="{8036315C-A65A-4244-9003-622C857C0CC5}" type="presOf" srcId="{34C74278-6C55-4303-96C9-DCBB6E7FFFCA}" destId="{9CCAAD90-DED0-4DAA-9B02-92B375479D27}" srcOrd="0" destOrd="0" presId="urn:microsoft.com/office/officeart/2005/8/layout/bList2#1"/>
    <dgm:cxn modelId="{CD3659FD-CA34-43E3-A012-99B06F61F64F}" type="presOf" srcId="{34C74278-6C55-4303-96C9-DCBB6E7FFFCA}" destId="{DC01CAAD-36F6-4633-AF9F-77D15457AA15}" srcOrd="1" destOrd="0" presId="urn:microsoft.com/office/officeart/2005/8/layout/bList2#1"/>
    <dgm:cxn modelId="{4CDAC59A-EA8A-4AFC-A9E0-EE1A06C2AF7A}" srcId="{623DAADA-C353-4A99-9D70-B40E1A972ECD}" destId="{34C74278-6C55-4303-96C9-DCBB6E7FFFCA}" srcOrd="3" destOrd="0" parTransId="{AEC46F1A-48FC-4E39-BB06-DEF643B67530}" sibTransId="{15F6CCFD-A9B3-421E-A4CD-70EC2E5B6511}"/>
    <dgm:cxn modelId="{A33C9059-A174-4590-ABE1-F7823D658ADD}" type="presOf" srcId="{4E7B3FE9-491B-4FB7-99BC-BAF4033ED099}" destId="{551020E0-8BF5-4455-B256-537BBB0D2086}" srcOrd="0" destOrd="0" presId="urn:microsoft.com/office/officeart/2005/8/layout/bList2#1"/>
    <dgm:cxn modelId="{57BD8B1F-C639-4E54-952D-F053885FD0F8}" srcId="{623DAADA-C353-4A99-9D70-B40E1A972ECD}" destId="{923F6852-1045-47D9-9F59-A6EA308CDE69}" srcOrd="2" destOrd="0" parTransId="{8A2AB6EF-CFFF-4C88-AA46-9056D2D352F6}" sibTransId="{3B68AF33-14E7-4742-967F-FCFD0A6AC1C0}"/>
    <dgm:cxn modelId="{6FD3DD72-BF10-40E4-AC39-8A0FCF51ECE6}" type="presOf" srcId="{4161C688-8A60-4B23-924C-61D7A6CE1913}" destId="{C6660A54-9D40-426F-8379-2B9FAACBD7BC}" srcOrd="0" destOrd="0" presId="urn:microsoft.com/office/officeart/2005/8/layout/bList2#1"/>
    <dgm:cxn modelId="{B73AD7DF-3609-4DED-8148-D6486644E208}" type="presOf" srcId="{923F6852-1045-47D9-9F59-A6EA308CDE69}" destId="{5311B77F-7ED2-4270-B873-9FDF8C9D08C5}" srcOrd="1" destOrd="0" presId="urn:microsoft.com/office/officeart/2005/8/layout/bList2#1"/>
    <dgm:cxn modelId="{EC16B9E8-231C-42F1-B8DF-F21B5479237F}" type="presOf" srcId="{BF64EDFA-E4CB-4D05-B071-7C760C44BDE0}" destId="{FA2B1755-0021-42B1-AF28-2EC898C03BD6}" srcOrd="0" destOrd="0" presId="urn:microsoft.com/office/officeart/2005/8/layout/bList2#1"/>
    <dgm:cxn modelId="{B49A36B9-BC6B-489C-87B4-C8DA689A13BB}" srcId="{623DAADA-C353-4A99-9D70-B40E1A972ECD}" destId="{9A8C32E8-EF90-4892-A938-D837A47CDBD5}" srcOrd="5" destOrd="0" parTransId="{FA3D6F18-E36C-4B93-84A5-C4FD0FD25B81}" sibTransId="{BD408BC9-BC8B-415B-90E5-841244094B6E}"/>
    <dgm:cxn modelId="{8F8E4EE1-E2AD-4570-99F4-5F41A685CDB5}" srcId="{623DAADA-C353-4A99-9D70-B40E1A972ECD}" destId="{DFB27A9C-810F-456B-A7DB-AC72C5052058}" srcOrd="1" destOrd="0" parTransId="{EA6C4378-BB4A-4213-ACF5-2A2AD6E19013}" sibTransId="{B643FE77-FE59-47E8-8BFB-9EE29C2C1C20}"/>
    <dgm:cxn modelId="{1CE2B286-9DFC-4979-9287-8720C43E6166}" type="presOf" srcId="{B643FE77-FE59-47E8-8BFB-9EE29C2C1C20}" destId="{B74FC1E0-AE9C-47BE-A285-80E526B1EF26}" srcOrd="0" destOrd="0" presId="urn:microsoft.com/office/officeart/2005/8/layout/bList2#1"/>
    <dgm:cxn modelId="{453FC076-B3EB-41DE-89D8-FB07440B7576}" type="presOf" srcId="{C8ECFC34-3206-4060-8278-64DD5B27E2A4}" destId="{B033B145-3046-456F-A540-B75DF8E6B4A4}" srcOrd="0" destOrd="0" presId="urn:microsoft.com/office/officeart/2005/8/layout/bList2#1"/>
    <dgm:cxn modelId="{5E80ACD6-45FC-43C7-9152-17440DB95753}" type="presOf" srcId="{15F6CCFD-A9B3-421E-A4CD-70EC2E5B6511}" destId="{9187FBD0-D209-4BB5-9A0A-887519CE2B0C}" srcOrd="0" destOrd="0" presId="urn:microsoft.com/office/officeart/2005/8/layout/bList2#1"/>
    <dgm:cxn modelId="{86E7577D-0EE2-4446-9962-2BD2681C417C}" type="presOf" srcId="{DFB27A9C-810F-456B-A7DB-AC72C5052058}" destId="{D6F86485-7F4A-4DA6-B1C9-ADA5CD0E34B1}" srcOrd="0" destOrd="0" presId="urn:microsoft.com/office/officeart/2005/8/layout/bList2#1"/>
    <dgm:cxn modelId="{A3D332A5-4D56-4CC8-B447-9F240BD965DD}" srcId="{34C74278-6C55-4303-96C9-DCBB6E7FFFCA}" destId="{74437D6E-F97B-42C6-AFCC-098948C42D8A}" srcOrd="0" destOrd="0" parTransId="{AAEC5A60-F9BA-4E52-82DD-2712F08897C6}" sibTransId="{9FDCDCE8-86BE-4493-8587-945B25DB8E73}"/>
    <dgm:cxn modelId="{7A6EDF8C-3FCB-4488-88F9-809D24AEACA0}" srcId="{923F6852-1045-47D9-9F59-A6EA308CDE69}" destId="{075CFFBE-36D1-4614-BA8B-7EBE67B2652D}" srcOrd="0" destOrd="0" parTransId="{9C7AF0D5-9D5B-4827-AD07-D02B3EEB5D64}" sibTransId="{3A2D4E6C-6AAB-4B97-9D41-CF74BD3A2190}"/>
    <dgm:cxn modelId="{A21D72FE-59B0-4C60-B2F2-C1F34E84EA39}" type="presOf" srcId="{3B68AF33-14E7-4742-967F-FCFD0A6AC1C0}" destId="{E8AA86B2-03B0-4C75-8399-F422191466DD}" srcOrd="0" destOrd="0" presId="urn:microsoft.com/office/officeart/2005/8/layout/bList2#1"/>
    <dgm:cxn modelId="{546B6BD2-D983-46ED-A929-2054E0E9BAE4}" type="presOf" srcId="{34A22480-685E-443A-81FA-1484669DD538}" destId="{1EDEF466-1B4A-4B4E-A72B-B06F40411C8C}" srcOrd="1" destOrd="0" presId="urn:microsoft.com/office/officeart/2005/8/layout/bList2#1"/>
    <dgm:cxn modelId="{29185D3B-3D92-446C-9CB0-608CBA71F7B7}" srcId="{9A8C32E8-EF90-4892-A938-D837A47CDBD5}" destId="{C8ECFC34-3206-4060-8278-64DD5B27E2A4}" srcOrd="0" destOrd="0" parTransId="{63DED38E-45EF-48B8-8982-2BD1F42A2852}" sibTransId="{62CAE568-2083-4B6A-934A-80E539CD7D02}"/>
    <dgm:cxn modelId="{C5E0DCED-0FA3-4B86-8C48-FDAAB12A3D4B}" type="presOf" srcId="{18DB1C23-69DA-4C6D-BCB4-79ADB062A2A7}" destId="{E3D1B765-BC12-4361-9D38-94C917C381B8}" srcOrd="0" destOrd="0" presId="urn:microsoft.com/office/officeart/2005/8/layout/bList2#1"/>
    <dgm:cxn modelId="{33656994-9D74-4AEA-823C-1C46792D0599}" type="presOf" srcId="{9A8C32E8-EF90-4892-A938-D837A47CDBD5}" destId="{882FBCBB-063E-456B-9B25-6E70FF104640}" srcOrd="1" destOrd="0" presId="urn:microsoft.com/office/officeart/2005/8/layout/bList2#1"/>
    <dgm:cxn modelId="{4ACD1598-43DC-410F-85D2-44836E0D26B5}" type="presOf" srcId="{CC4FA5FA-14AB-4BCB-BAD7-465E72073788}" destId="{F5F4BB14-7017-4BB2-9717-8B2DCDFC0BA9}" srcOrd="1" destOrd="0" presId="urn:microsoft.com/office/officeart/2005/8/layout/bList2#1"/>
    <dgm:cxn modelId="{192947D1-F3E8-4616-87FD-4155420E28E9}" type="presOf" srcId="{DFB27A9C-810F-456B-A7DB-AC72C5052058}" destId="{A86FBC89-E2E6-497D-BF53-CE79F8122577}" srcOrd="1" destOrd="0" presId="urn:microsoft.com/office/officeart/2005/8/layout/bList2#1"/>
    <dgm:cxn modelId="{14E52AD2-0E59-4DB6-BFC0-E6CD751B6262}" srcId="{DFB27A9C-810F-456B-A7DB-AC72C5052058}" destId="{BF64EDFA-E4CB-4D05-B071-7C760C44BDE0}" srcOrd="0" destOrd="0" parTransId="{F8E54345-0633-4A2D-B2E5-FD95523BA84C}" sibTransId="{89641982-8CC0-4918-A9C4-08E205051A99}"/>
    <dgm:cxn modelId="{53F9440E-583A-4B9E-BCAB-49958EEB9346}" type="presOf" srcId="{B08BF9E0-26C2-40D0-A4ED-CA004A554622}" destId="{A81AFAB8-E540-4182-BA93-DFB66E89CAA4}" srcOrd="0" destOrd="0" presId="urn:microsoft.com/office/officeart/2005/8/layout/bList2#1"/>
    <dgm:cxn modelId="{CCFF4461-1935-4E4C-9800-38B5963F55F9}" srcId="{CC4FA5FA-14AB-4BCB-BAD7-465E72073788}" destId="{4161C688-8A60-4B23-924C-61D7A6CE1913}" srcOrd="0" destOrd="0" parTransId="{2913C762-CFFE-4C17-BB1F-D04168086575}" sibTransId="{AC98049A-D963-40AA-A762-711F6FCD7FE7}"/>
    <dgm:cxn modelId="{2B08A90A-BFE2-4498-88EC-026EAFC25758}" type="presOf" srcId="{075CFFBE-36D1-4614-BA8B-7EBE67B2652D}" destId="{BAC30ED7-AB91-4419-B485-98979F1FBBE6}" srcOrd="0" destOrd="0" presId="urn:microsoft.com/office/officeart/2005/8/layout/bList2#1"/>
    <dgm:cxn modelId="{7B113EEB-FB55-48C0-BB87-AFC44865776E}" srcId="{34A22480-685E-443A-81FA-1484669DD538}" destId="{18DB1C23-69DA-4C6D-BCB4-79ADB062A2A7}" srcOrd="0" destOrd="0" parTransId="{48F8833E-BDBE-48E3-90DC-F3CD98EDA1D8}" sibTransId="{6E880527-761F-4FB0-89D7-B8493337032C}"/>
    <dgm:cxn modelId="{1E55FCA3-9DD9-4F95-97EB-D37C898A552A}" srcId="{623DAADA-C353-4A99-9D70-B40E1A972ECD}" destId="{34A22480-685E-443A-81FA-1484669DD538}" srcOrd="0" destOrd="0" parTransId="{594EB23F-296D-41AA-868B-BD179FD0E8DE}" sibTransId="{B08BF9E0-26C2-40D0-A4ED-CA004A554622}"/>
    <dgm:cxn modelId="{5438A3CC-55AD-4172-9788-D76AD83549AF}" srcId="{623DAADA-C353-4A99-9D70-B40E1A972ECD}" destId="{CC4FA5FA-14AB-4BCB-BAD7-465E72073788}" srcOrd="4" destOrd="0" parTransId="{76414384-3748-4A69-9B34-4FC1FA48C2FE}" sibTransId="{4E7B3FE9-491B-4FB7-99BC-BAF4033ED099}"/>
    <dgm:cxn modelId="{C206D0DB-5D1E-474F-99B3-02370E87C67C}" type="presOf" srcId="{9A8C32E8-EF90-4892-A938-D837A47CDBD5}" destId="{6CDCA802-83FA-4C89-9558-C8226C7BC768}" srcOrd="0" destOrd="0" presId="urn:microsoft.com/office/officeart/2005/8/layout/bList2#1"/>
    <dgm:cxn modelId="{A6460425-76A7-4C82-A9AD-A8F038399C93}" type="presOf" srcId="{74437D6E-F97B-42C6-AFCC-098948C42D8A}" destId="{FFA0F6D6-E52D-4635-AF02-65FF33C23C57}" srcOrd="0" destOrd="0" presId="urn:microsoft.com/office/officeart/2005/8/layout/bList2#1"/>
    <dgm:cxn modelId="{9AEA67A7-0F24-49BD-AA21-052BF967B9DA}" type="presOf" srcId="{34A22480-685E-443A-81FA-1484669DD538}" destId="{9EBB310E-2D41-47F0-A14D-A22B96E6449C}" srcOrd="0" destOrd="0" presId="urn:microsoft.com/office/officeart/2005/8/layout/bList2#1"/>
    <dgm:cxn modelId="{7B037DE8-136E-476C-96A8-8C375AE2EF0B}" type="presOf" srcId="{CC4FA5FA-14AB-4BCB-BAD7-465E72073788}" destId="{03C46F31-3522-40A1-8C6D-3DC082593143}" srcOrd="0" destOrd="0" presId="urn:microsoft.com/office/officeart/2005/8/layout/bList2#1"/>
    <dgm:cxn modelId="{0D7FB47D-1D59-4D35-9253-52809840B79A}" type="presOf" srcId="{623DAADA-C353-4A99-9D70-B40E1A972ECD}" destId="{DA79FAFC-7D56-44E2-AF59-A504FCB0A1E5}" srcOrd="0" destOrd="0" presId="urn:microsoft.com/office/officeart/2005/8/layout/bList2#1"/>
    <dgm:cxn modelId="{CCE93B12-8FB9-4D23-815F-CE5231BA203A}" type="presOf" srcId="{923F6852-1045-47D9-9F59-A6EA308CDE69}" destId="{8C944CEA-6AB8-45B1-84C1-4B98CC38DF5A}" srcOrd="0" destOrd="0" presId="urn:microsoft.com/office/officeart/2005/8/layout/bList2#1"/>
    <dgm:cxn modelId="{03CCD047-5D61-4D2B-9036-102D4A315D81}" type="presParOf" srcId="{DA79FAFC-7D56-44E2-AF59-A504FCB0A1E5}" destId="{5A5A618A-9908-49A3-94D5-048290A45930}" srcOrd="0" destOrd="0" presId="urn:microsoft.com/office/officeart/2005/8/layout/bList2#1"/>
    <dgm:cxn modelId="{A6A53176-67F8-4046-9982-50C32BA36C8C}" type="presParOf" srcId="{5A5A618A-9908-49A3-94D5-048290A45930}" destId="{E3D1B765-BC12-4361-9D38-94C917C381B8}" srcOrd="0" destOrd="0" presId="urn:microsoft.com/office/officeart/2005/8/layout/bList2#1"/>
    <dgm:cxn modelId="{A79F98E1-05B9-4254-B411-76D94B0ED700}" type="presParOf" srcId="{5A5A618A-9908-49A3-94D5-048290A45930}" destId="{9EBB310E-2D41-47F0-A14D-A22B96E6449C}" srcOrd="1" destOrd="0" presId="urn:microsoft.com/office/officeart/2005/8/layout/bList2#1"/>
    <dgm:cxn modelId="{65951215-E6C7-4F5F-856E-3844F1296AAA}" type="presParOf" srcId="{5A5A618A-9908-49A3-94D5-048290A45930}" destId="{1EDEF466-1B4A-4B4E-A72B-B06F40411C8C}" srcOrd="2" destOrd="0" presId="urn:microsoft.com/office/officeart/2005/8/layout/bList2#1"/>
    <dgm:cxn modelId="{9F31A954-49CF-4AEA-902E-33E7D87CB023}" type="presParOf" srcId="{5A5A618A-9908-49A3-94D5-048290A45930}" destId="{8D24132E-9C5B-44C6-8A7A-51BD2573F840}" srcOrd="3" destOrd="0" presId="urn:microsoft.com/office/officeart/2005/8/layout/bList2#1"/>
    <dgm:cxn modelId="{6E96D786-F849-48A0-A477-4A1AA27C9D24}" type="presParOf" srcId="{DA79FAFC-7D56-44E2-AF59-A504FCB0A1E5}" destId="{A81AFAB8-E540-4182-BA93-DFB66E89CAA4}" srcOrd="1" destOrd="0" presId="urn:microsoft.com/office/officeart/2005/8/layout/bList2#1"/>
    <dgm:cxn modelId="{3AE9252A-E878-4EAE-9FCE-D19933CA64DA}" type="presParOf" srcId="{DA79FAFC-7D56-44E2-AF59-A504FCB0A1E5}" destId="{54BE4FBE-6F72-43E1-851F-6238E988A342}" srcOrd="2" destOrd="0" presId="urn:microsoft.com/office/officeart/2005/8/layout/bList2#1"/>
    <dgm:cxn modelId="{2AE5DE20-9756-4D8B-8F42-2CBBB2621132}" type="presParOf" srcId="{54BE4FBE-6F72-43E1-851F-6238E988A342}" destId="{FA2B1755-0021-42B1-AF28-2EC898C03BD6}" srcOrd="0" destOrd="0" presId="urn:microsoft.com/office/officeart/2005/8/layout/bList2#1"/>
    <dgm:cxn modelId="{119B24BF-E168-492D-B143-755DC58A03D5}" type="presParOf" srcId="{54BE4FBE-6F72-43E1-851F-6238E988A342}" destId="{D6F86485-7F4A-4DA6-B1C9-ADA5CD0E34B1}" srcOrd="1" destOrd="0" presId="urn:microsoft.com/office/officeart/2005/8/layout/bList2#1"/>
    <dgm:cxn modelId="{DABD3802-E9F9-48B9-9C7D-75D1922D79A0}" type="presParOf" srcId="{54BE4FBE-6F72-43E1-851F-6238E988A342}" destId="{A86FBC89-E2E6-497D-BF53-CE79F8122577}" srcOrd="2" destOrd="0" presId="urn:microsoft.com/office/officeart/2005/8/layout/bList2#1"/>
    <dgm:cxn modelId="{FC15627F-3155-4007-8A66-59C181C783E1}" type="presParOf" srcId="{54BE4FBE-6F72-43E1-851F-6238E988A342}" destId="{90F30422-6703-45AD-A724-FA792F665C1B}" srcOrd="3" destOrd="0" presId="urn:microsoft.com/office/officeart/2005/8/layout/bList2#1"/>
    <dgm:cxn modelId="{D3E1802F-D114-43F8-A6A4-FB969ACE316A}" type="presParOf" srcId="{DA79FAFC-7D56-44E2-AF59-A504FCB0A1E5}" destId="{B74FC1E0-AE9C-47BE-A285-80E526B1EF26}" srcOrd="3" destOrd="0" presId="urn:microsoft.com/office/officeart/2005/8/layout/bList2#1"/>
    <dgm:cxn modelId="{DD9AD010-5A09-439A-A3DE-59EB2C9384A3}" type="presParOf" srcId="{DA79FAFC-7D56-44E2-AF59-A504FCB0A1E5}" destId="{0CA3DBC2-B05D-4F28-A0ED-969AE51B176A}" srcOrd="4" destOrd="0" presId="urn:microsoft.com/office/officeart/2005/8/layout/bList2#1"/>
    <dgm:cxn modelId="{209D645D-BC79-446E-AFC9-E1F4F17CF503}" type="presParOf" srcId="{0CA3DBC2-B05D-4F28-A0ED-969AE51B176A}" destId="{BAC30ED7-AB91-4419-B485-98979F1FBBE6}" srcOrd="0" destOrd="0" presId="urn:microsoft.com/office/officeart/2005/8/layout/bList2#1"/>
    <dgm:cxn modelId="{AA25C443-93C4-4CC0-90B1-5EA989EE62BC}" type="presParOf" srcId="{0CA3DBC2-B05D-4F28-A0ED-969AE51B176A}" destId="{8C944CEA-6AB8-45B1-84C1-4B98CC38DF5A}" srcOrd="1" destOrd="0" presId="urn:microsoft.com/office/officeart/2005/8/layout/bList2#1"/>
    <dgm:cxn modelId="{45BB7FAA-9E22-4366-8299-77F325F7BE67}" type="presParOf" srcId="{0CA3DBC2-B05D-4F28-A0ED-969AE51B176A}" destId="{5311B77F-7ED2-4270-B873-9FDF8C9D08C5}" srcOrd="2" destOrd="0" presId="urn:microsoft.com/office/officeart/2005/8/layout/bList2#1"/>
    <dgm:cxn modelId="{45CE49DD-36E3-413D-991A-65FEBBFCA21B}" type="presParOf" srcId="{0CA3DBC2-B05D-4F28-A0ED-969AE51B176A}" destId="{C93FACB5-1E5E-4A6F-BB67-05BE469ECB7D}" srcOrd="3" destOrd="0" presId="urn:microsoft.com/office/officeart/2005/8/layout/bList2#1"/>
    <dgm:cxn modelId="{2DFF3E30-C823-42D7-AB71-1944EAD7D92B}" type="presParOf" srcId="{DA79FAFC-7D56-44E2-AF59-A504FCB0A1E5}" destId="{E8AA86B2-03B0-4C75-8399-F422191466DD}" srcOrd="5" destOrd="0" presId="urn:microsoft.com/office/officeart/2005/8/layout/bList2#1"/>
    <dgm:cxn modelId="{8607E124-F052-4795-9028-7CFFF517EFA2}" type="presParOf" srcId="{DA79FAFC-7D56-44E2-AF59-A504FCB0A1E5}" destId="{83530F6A-B33A-4008-9B3D-893FDA7688BB}" srcOrd="6" destOrd="0" presId="urn:microsoft.com/office/officeart/2005/8/layout/bList2#1"/>
    <dgm:cxn modelId="{2DB7CBCF-FF54-48A4-B101-88830D9A826F}" type="presParOf" srcId="{83530F6A-B33A-4008-9B3D-893FDA7688BB}" destId="{FFA0F6D6-E52D-4635-AF02-65FF33C23C57}" srcOrd="0" destOrd="0" presId="urn:microsoft.com/office/officeart/2005/8/layout/bList2#1"/>
    <dgm:cxn modelId="{128C218E-96B3-42FB-B1D9-351F94CEC1C0}" type="presParOf" srcId="{83530F6A-B33A-4008-9B3D-893FDA7688BB}" destId="{9CCAAD90-DED0-4DAA-9B02-92B375479D27}" srcOrd="1" destOrd="0" presId="urn:microsoft.com/office/officeart/2005/8/layout/bList2#1"/>
    <dgm:cxn modelId="{91C6997A-9A12-4E2E-89FB-4DEF47E426C9}" type="presParOf" srcId="{83530F6A-B33A-4008-9B3D-893FDA7688BB}" destId="{DC01CAAD-36F6-4633-AF9F-77D15457AA15}" srcOrd="2" destOrd="0" presId="urn:microsoft.com/office/officeart/2005/8/layout/bList2#1"/>
    <dgm:cxn modelId="{9131500D-9EA6-48AB-B1EA-43A28E6187C0}" type="presParOf" srcId="{83530F6A-B33A-4008-9B3D-893FDA7688BB}" destId="{DB72CB4A-309E-438C-84A0-3867920BCD47}" srcOrd="3" destOrd="0" presId="urn:microsoft.com/office/officeart/2005/8/layout/bList2#1"/>
    <dgm:cxn modelId="{72682145-3BFC-41A1-8165-FF2D636C587C}" type="presParOf" srcId="{DA79FAFC-7D56-44E2-AF59-A504FCB0A1E5}" destId="{9187FBD0-D209-4BB5-9A0A-887519CE2B0C}" srcOrd="7" destOrd="0" presId="urn:microsoft.com/office/officeart/2005/8/layout/bList2#1"/>
    <dgm:cxn modelId="{EBFD0FDD-9281-4784-BE98-A046ECA45A57}" type="presParOf" srcId="{DA79FAFC-7D56-44E2-AF59-A504FCB0A1E5}" destId="{5B5F7216-161D-4A3D-BBA2-427F3E15302B}" srcOrd="8" destOrd="0" presId="urn:microsoft.com/office/officeart/2005/8/layout/bList2#1"/>
    <dgm:cxn modelId="{4C263FA8-ED89-4581-A11B-D47C39D7810E}" type="presParOf" srcId="{5B5F7216-161D-4A3D-BBA2-427F3E15302B}" destId="{C6660A54-9D40-426F-8379-2B9FAACBD7BC}" srcOrd="0" destOrd="0" presId="urn:microsoft.com/office/officeart/2005/8/layout/bList2#1"/>
    <dgm:cxn modelId="{9742E9BC-C874-43B2-88F7-19601551AECB}" type="presParOf" srcId="{5B5F7216-161D-4A3D-BBA2-427F3E15302B}" destId="{03C46F31-3522-40A1-8C6D-3DC082593143}" srcOrd="1" destOrd="0" presId="urn:microsoft.com/office/officeart/2005/8/layout/bList2#1"/>
    <dgm:cxn modelId="{33BA5CE2-7E7B-476A-B4D0-C9CB16A83BB2}" type="presParOf" srcId="{5B5F7216-161D-4A3D-BBA2-427F3E15302B}" destId="{F5F4BB14-7017-4BB2-9717-8B2DCDFC0BA9}" srcOrd="2" destOrd="0" presId="urn:microsoft.com/office/officeart/2005/8/layout/bList2#1"/>
    <dgm:cxn modelId="{BC872CE4-9800-4262-851C-30487E1E2507}" type="presParOf" srcId="{5B5F7216-161D-4A3D-BBA2-427F3E15302B}" destId="{AD30ECEB-6AD3-4756-86A4-636754AEC466}" srcOrd="3" destOrd="0" presId="urn:microsoft.com/office/officeart/2005/8/layout/bList2#1"/>
    <dgm:cxn modelId="{DA829143-04F1-4DB5-BE91-5DD8D239760C}" type="presParOf" srcId="{DA79FAFC-7D56-44E2-AF59-A504FCB0A1E5}" destId="{551020E0-8BF5-4455-B256-537BBB0D2086}" srcOrd="9" destOrd="0" presId="urn:microsoft.com/office/officeart/2005/8/layout/bList2#1"/>
    <dgm:cxn modelId="{90A0AD7F-5C3C-4E72-B7C6-65FEF611C26F}" type="presParOf" srcId="{DA79FAFC-7D56-44E2-AF59-A504FCB0A1E5}" destId="{22D477C7-457B-402E-B26D-F1393941E9AB}" srcOrd="10" destOrd="0" presId="urn:microsoft.com/office/officeart/2005/8/layout/bList2#1"/>
    <dgm:cxn modelId="{73505578-6D99-450E-B8EA-8DDD937ED1C4}" type="presParOf" srcId="{22D477C7-457B-402E-B26D-F1393941E9AB}" destId="{B033B145-3046-456F-A540-B75DF8E6B4A4}" srcOrd="0" destOrd="0" presId="urn:microsoft.com/office/officeart/2005/8/layout/bList2#1"/>
    <dgm:cxn modelId="{CFD2B6E0-BF4C-4107-932F-F3E2431F46EF}" type="presParOf" srcId="{22D477C7-457B-402E-B26D-F1393941E9AB}" destId="{6CDCA802-83FA-4C89-9558-C8226C7BC768}" srcOrd="1" destOrd="0" presId="urn:microsoft.com/office/officeart/2005/8/layout/bList2#1"/>
    <dgm:cxn modelId="{41E97717-24DA-4570-8DA5-2B831DD8DA6E}" type="presParOf" srcId="{22D477C7-457B-402E-B26D-F1393941E9AB}" destId="{882FBCBB-063E-456B-9B25-6E70FF104640}" srcOrd="2" destOrd="0" presId="urn:microsoft.com/office/officeart/2005/8/layout/bList2#1"/>
    <dgm:cxn modelId="{3DB204F3-59E2-434E-B0CD-1A1D1EA5F4EE}" type="presParOf" srcId="{22D477C7-457B-402E-B26D-F1393941E9AB}" destId="{16C33C15-E39C-4A82-B5BA-95BEB94A5D53}" srcOrd="3" destOrd="0" presId="urn:microsoft.com/office/officeart/2005/8/layout/bList2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3DAADA-C353-4A99-9D70-B40E1A972ECD}" type="doc">
      <dgm:prSet loTypeId="urn:microsoft.com/office/officeart/2005/8/layout/bList2#2" loCatId="list" qsTypeId="urn:microsoft.com/office/officeart/2005/8/quickstyle/simple1" qsCatId="simple" csTypeId="urn:microsoft.com/office/officeart/2005/8/colors/accent1_2" csCatId="accent1" phldr="1"/>
      <dgm:spPr/>
    </dgm:pt>
    <dgm:pt modelId="{34A22480-685E-443A-81FA-1484669DD538}">
      <dgm:prSet phldrT="[Text]"/>
      <dgm:spPr/>
      <dgm:t>
        <a:bodyPr/>
        <a:lstStyle/>
        <a:p>
          <a:endParaRPr lang="cs-CZ" dirty="0"/>
        </a:p>
      </dgm:t>
    </dgm:pt>
    <dgm:pt modelId="{594EB23F-296D-41AA-868B-BD179FD0E8DE}" type="parTrans" cxnId="{1E55FCA3-9DD9-4F95-97EB-D37C898A552A}">
      <dgm:prSet/>
      <dgm:spPr/>
      <dgm:t>
        <a:bodyPr/>
        <a:lstStyle/>
        <a:p>
          <a:endParaRPr lang="cs-CZ"/>
        </a:p>
      </dgm:t>
    </dgm:pt>
    <dgm:pt modelId="{B08BF9E0-26C2-40D0-A4ED-CA004A554622}" type="sibTrans" cxnId="{1E55FCA3-9DD9-4F95-97EB-D37C898A552A}">
      <dgm:prSet/>
      <dgm:spPr/>
      <dgm:t>
        <a:bodyPr/>
        <a:lstStyle/>
        <a:p>
          <a:endParaRPr lang="cs-CZ"/>
        </a:p>
      </dgm:t>
    </dgm:pt>
    <dgm:pt modelId="{CC4FA5FA-14AB-4BCB-BAD7-465E72073788}">
      <dgm:prSet phldrT="[Text]"/>
      <dgm:spPr/>
      <dgm:t>
        <a:bodyPr/>
        <a:lstStyle/>
        <a:p>
          <a:endParaRPr lang="cs-CZ" dirty="0"/>
        </a:p>
      </dgm:t>
    </dgm:pt>
    <dgm:pt modelId="{76414384-3748-4A69-9B34-4FC1FA48C2FE}" type="parTrans" cxnId="{5438A3CC-55AD-4172-9788-D76AD83549AF}">
      <dgm:prSet/>
      <dgm:spPr/>
      <dgm:t>
        <a:bodyPr/>
        <a:lstStyle/>
        <a:p>
          <a:endParaRPr lang="cs-CZ"/>
        </a:p>
      </dgm:t>
    </dgm:pt>
    <dgm:pt modelId="{4E7B3FE9-491B-4FB7-99BC-BAF4033ED099}" type="sibTrans" cxnId="{5438A3CC-55AD-4172-9788-D76AD83549AF}">
      <dgm:prSet/>
      <dgm:spPr/>
      <dgm:t>
        <a:bodyPr/>
        <a:lstStyle/>
        <a:p>
          <a:endParaRPr lang="cs-CZ"/>
        </a:p>
      </dgm:t>
    </dgm:pt>
    <dgm:pt modelId="{9A8C32E8-EF90-4892-A938-D837A47CDBD5}">
      <dgm:prSet phldrT="[Text]"/>
      <dgm:spPr/>
      <dgm:t>
        <a:bodyPr/>
        <a:lstStyle/>
        <a:p>
          <a:endParaRPr lang="cs-CZ" dirty="0"/>
        </a:p>
      </dgm:t>
    </dgm:pt>
    <dgm:pt modelId="{FA3D6F18-E36C-4B93-84A5-C4FD0FD25B81}" type="parTrans" cxnId="{B49A36B9-BC6B-489C-87B4-C8DA689A13BB}">
      <dgm:prSet/>
      <dgm:spPr/>
      <dgm:t>
        <a:bodyPr/>
        <a:lstStyle/>
        <a:p>
          <a:endParaRPr lang="cs-CZ"/>
        </a:p>
      </dgm:t>
    </dgm:pt>
    <dgm:pt modelId="{BD408BC9-BC8B-415B-90E5-841244094B6E}" type="sibTrans" cxnId="{B49A36B9-BC6B-489C-87B4-C8DA689A13BB}">
      <dgm:prSet/>
      <dgm:spPr/>
      <dgm:t>
        <a:bodyPr/>
        <a:lstStyle/>
        <a:p>
          <a:endParaRPr lang="cs-CZ"/>
        </a:p>
      </dgm:t>
    </dgm:pt>
    <dgm:pt modelId="{DFB27A9C-810F-456B-A7DB-AC72C5052058}">
      <dgm:prSet/>
      <dgm:spPr/>
      <dgm:t>
        <a:bodyPr/>
        <a:lstStyle/>
        <a:p>
          <a:endParaRPr lang="cs-CZ" dirty="0"/>
        </a:p>
      </dgm:t>
    </dgm:pt>
    <dgm:pt modelId="{EA6C4378-BB4A-4213-ACF5-2A2AD6E19013}" type="parTrans" cxnId="{8F8E4EE1-E2AD-4570-99F4-5F41A685CDB5}">
      <dgm:prSet/>
      <dgm:spPr/>
      <dgm:t>
        <a:bodyPr/>
        <a:lstStyle/>
        <a:p>
          <a:endParaRPr lang="cs-CZ"/>
        </a:p>
      </dgm:t>
    </dgm:pt>
    <dgm:pt modelId="{B643FE77-FE59-47E8-8BFB-9EE29C2C1C20}" type="sibTrans" cxnId="{8F8E4EE1-E2AD-4570-99F4-5F41A685CDB5}">
      <dgm:prSet/>
      <dgm:spPr/>
      <dgm:t>
        <a:bodyPr/>
        <a:lstStyle/>
        <a:p>
          <a:endParaRPr lang="cs-CZ"/>
        </a:p>
      </dgm:t>
    </dgm:pt>
    <dgm:pt modelId="{923F6852-1045-47D9-9F59-A6EA308CDE69}">
      <dgm:prSet/>
      <dgm:spPr/>
      <dgm:t>
        <a:bodyPr/>
        <a:lstStyle/>
        <a:p>
          <a:endParaRPr lang="cs-CZ" dirty="0"/>
        </a:p>
      </dgm:t>
    </dgm:pt>
    <dgm:pt modelId="{8A2AB6EF-CFFF-4C88-AA46-9056D2D352F6}" type="parTrans" cxnId="{57BD8B1F-C639-4E54-952D-F053885FD0F8}">
      <dgm:prSet/>
      <dgm:spPr/>
      <dgm:t>
        <a:bodyPr/>
        <a:lstStyle/>
        <a:p>
          <a:endParaRPr lang="cs-CZ"/>
        </a:p>
      </dgm:t>
    </dgm:pt>
    <dgm:pt modelId="{3B68AF33-14E7-4742-967F-FCFD0A6AC1C0}" type="sibTrans" cxnId="{57BD8B1F-C639-4E54-952D-F053885FD0F8}">
      <dgm:prSet/>
      <dgm:spPr/>
      <dgm:t>
        <a:bodyPr/>
        <a:lstStyle/>
        <a:p>
          <a:endParaRPr lang="cs-CZ"/>
        </a:p>
      </dgm:t>
    </dgm:pt>
    <dgm:pt modelId="{34C74278-6C55-4303-96C9-DCBB6E7FFFCA}">
      <dgm:prSet/>
      <dgm:spPr/>
      <dgm:t>
        <a:bodyPr/>
        <a:lstStyle/>
        <a:p>
          <a:endParaRPr lang="cs-CZ" dirty="0"/>
        </a:p>
      </dgm:t>
    </dgm:pt>
    <dgm:pt modelId="{AEC46F1A-48FC-4E39-BB06-DEF643B67530}" type="parTrans" cxnId="{4CDAC59A-EA8A-4AFC-A9E0-EE1A06C2AF7A}">
      <dgm:prSet/>
      <dgm:spPr/>
      <dgm:t>
        <a:bodyPr/>
        <a:lstStyle/>
        <a:p>
          <a:endParaRPr lang="cs-CZ"/>
        </a:p>
      </dgm:t>
    </dgm:pt>
    <dgm:pt modelId="{15F6CCFD-A9B3-421E-A4CD-70EC2E5B6511}" type="sibTrans" cxnId="{4CDAC59A-EA8A-4AFC-A9E0-EE1A06C2AF7A}">
      <dgm:prSet/>
      <dgm:spPr/>
      <dgm:t>
        <a:bodyPr/>
        <a:lstStyle/>
        <a:p>
          <a:endParaRPr lang="cs-CZ"/>
        </a:p>
      </dgm:t>
    </dgm:pt>
    <dgm:pt modelId="{74437D6E-F97B-42C6-AFCC-098948C42D8A}">
      <dgm:prSet/>
      <dgm:spPr/>
      <dgm:t>
        <a:bodyPr/>
        <a:lstStyle/>
        <a:p>
          <a:r>
            <a:rPr lang="cs-CZ" dirty="0" smtClean="0"/>
            <a:t>1</a:t>
          </a:r>
          <a:endParaRPr lang="cs-CZ" dirty="0"/>
        </a:p>
      </dgm:t>
    </dgm:pt>
    <dgm:pt modelId="{AAEC5A60-F9BA-4E52-82DD-2712F08897C6}" type="parTrans" cxnId="{A3D332A5-4D56-4CC8-B447-9F240BD965DD}">
      <dgm:prSet/>
      <dgm:spPr/>
      <dgm:t>
        <a:bodyPr/>
        <a:lstStyle/>
        <a:p>
          <a:endParaRPr lang="cs-CZ"/>
        </a:p>
      </dgm:t>
    </dgm:pt>
    <dgm:pt modelId="{9FDCDCE8-86BE-4493-8587-945B25DB8E73}" type="sibTrans" cxnId="{A3D332A5-4D56-4CC8-B447-9F240BD965DD}">
      <dgm:prSet/>
      <dgm:spPr/>
      <dgm:t>
        <a:bodyPr/>
        <a:lstStyle/>
        <a:p>
          <a:endParaRPr lang="cs-CZ"/>
        </a:p>
      </dgm:t>
    </dgm:pt>
    <dgm:pt modelId="{18DB1C23-69DA-4C6D-BCB4-79ADB062A2A7}">
      <dgm:prSet/>
      <dgm:spPr/>
      <dgm:t>
        <a:bodyPr/>
        <a:lstStyle/>
        <a:p>
          <a:r>
            <a:rPr lang="cs-CZ" dirty="0" smtClean="0"/>
            <a:t>6</a:t>
          </a:r>
          <a:endParaRPr lang="cs-CZ" dirty="0"/>
        </a:p>
      </dgm:t>
    </dgm:pt>
    <dgm:pt modelId="{48F8833E-BDBE-48E3-90DC-F3CD98EDA1D8}" type="parTrans" cxnId="{7B113EEB-FB55-48C0-BB87-AFC44865776E}">
      <dgm:prSet/>
      <dgm:spPr/>
      <dgm:t>
        <a:bodyPr/>
        <a:lstStyle/>
        <a:p>
          <a:endParaRPr lang="cs-CZ"/>
        </a:p>
      </dgm:t>
    </dgm:pt>
    <dgm:pt modelId="{6E880527-761F-4FB0-89D7-B8493337032C}" type="sibTrans" cxnId="{7B113EEB-FB55-48C0-BB87-AFC44865776E}">
      <dgm:prSet/>
      <dgm:spPr/>
      <dgm:t>
        <a:bodyPr/>
        <a:lstStyle/>
        <a:p>
          <a:endParaRPr lang="cs-CZ"/>
        </a:p>
      </dgm:t>
    </dgm:pt>
    <dgm:pt modelId="{BF64EDFA-E4CB-4D05-B071-7C760C44BDE0}">
      <dgm:prSet/>
      <dgm:spPr/>
      <dgm:t>
        <a:bodyPr/>
        <a:lstStyle/>
        <a:p>
          <a:r>
            <a:rPr lang="cs-CZ" dirty="0" smtClean="0"/>
            <a:t>2</a:t>
          </a:r>
          <a:endParaRPr lang="cs-CZ" dirty="0"/>
        </a:p>
      </dgm:t>
    </dgm:pt>
    <dgm:pt modelId="{F8E54345-0633-4A2D-B2E5-FD95523BA84C}" type="parTrans" cxnId="{14E52AD2-0E59-4DB6-BFC0-E6CD751B6262}">
      <dgm:prSet/>
      <dgm:spPr/>
      <dgm:t>
        <a:bodyPr/>
        <a:lstStyle/>
        <a:p>
          <a:endParaRPr lang="cs-CZ"/>
        </a:p>
      </dgm:t>
    </dgm:pt>
    <dgm:pt modelId="{89641982-8CC0-4918-A9C4-08E205051A99}" type="sibTrans" cxnId="{14E52AD2-0E59-4DB6-BFC0-E6CD751B6262}">
      <dgm:prSet/>
      <dgm:spPr/>
      <dgm:t>
        <a:bodyPr/>
        <a:lstStyle/>
        <a:p>
          <a:endParaRPr lang="cs-CZ"/>
        </a:p>
      </dgm:t>
    </dgm:pt>
    <dgm:pt modelId="{075CFFBE-36D1-4614-BA8B-7EBE67B2652D}">
      <dgm:prSet/>
      <dgm:spPr/>
      <dgm:t>
        <a:bodyPr/>
        <a:lstStyle/>
        <a:p>
          <a:r>
            <a:rPr lang="cs-CZ" dirty="0" smtClean="0"/>
            <a:t>4</a:t>
          </a:r>
          <a:endParaRPr lang="cs-CZ" dirty="0"/>
        </a:p>
      </dgm:t>
    </dgm:pt>
    <dgm:pt modelId="{9C7AF0D5-9D5B-4827-AD07-D02B3EEB5D64}" type="parTrans" cxnId="{7A6EDF8C-3FCB-4488-88F9-809D24AEACA0}">
      <dgm:prSet/>
      <dgm:spPr/>
      <dgm:t>
        <a:bodyPr/>
        <a:lstStyle/>
        <a:p>
          <a:endParaRPr lang="cs-CZ"/>
        </a:p>
      </dgm:t>
    </dgm:pt>
    <dgm:pt modelId="{3A2D4E6C-6AAB-4B97-9D41-CF74BD3A2190}" type="sibTrans" cxnId="{7A6EDF8C-3FCB-4488-88F9-809D24AEACA0}">
      <dgm:prSet/>
      <dgm:spPr/>
      <dgm:t>
        <a:bodyPr/>
        <a:lstStyle/>
        <a:p>
          <a:endParaRPr lang="cs-CZ"/>
        </a:p>
      </dgm:t>
    </dgm:pt>
    <dgm:pt modelId="{C8ECFC34-3206-4060-8278-64DD5B27E2A4}">
      <dgm:prSet/>
      <dgm:spPr/>
      <dgm:t>
        <a:bodyPr/>
        <a:lstStyle/>
        <a:p>
          <a:r>
            <a:rPr lang="cs-CZ" dirty="0" smtClean="0"/>
            <a:t>3</a:t>
          </a:r>
          <a:endParaRPr lang="cs-CZ" dirty="0"/>
        </a:p>
      </dgm:t>
    </dgm:pt>
    <dgm:pt modelId="{63DED38E-45EF-48B8-8982-2BD1F42A2852}" type="parTrans" cxnId="{29185D3B-3D92-446C-9CB0-608CBA71F7B7}">
      <dgm:prSet/>
      <dgm:spPr/>
      <dgm:t>
        <a:bodyPr/>
        <a:lstStyle/>
        <a:p>
          <a:endParaRPr lang="cs-CZ"/>
        </a:p>
      </dgm:t>
    </dgm:pt>
    <dgm:pt modelId="{62CAE568-2083-4B6A-934A-80E539CD7D02}" type="sibTrans" cxnId="{29185D3B-3D92-446C-9CB0-608CBA71F7B7}">
      <dgm:prSet/>
      <dgm:spPr/>
      <dgm:t>
        <a:bodyPr/>
        <a:lstStyle/>
        <a:p>
          <a:endParaRPr lang="cs-CZ"/>
        </a:p>
      </dgm:t>
    </dgm:pt>
    <dgm:pt modelId="{4161C688-8A60-4B23-924C-61D7A6CE1913}">
      <dgm:prSet/>
      <dgm:spPr/>
      <dgm:t>
        <a:bodyPr/>
        <a:lstStyle/>
        <a:p>
          <a:r>
            <a:rPr lang="cs-CZ" dirty="0" smtClean="0"/>
            <a:t>5</a:t>
          </a:r>
          <a:endParaRPr lang="cs-CZ" dirty="0"/>
        </a:p>
      </dgm:t>
    </dgm:pt>
    <dgm:pt modelId="{2913C762-CFFE-4C17-BB1F-D04168086575}" type="parTrans" cxnId="{CCFF4461-1935-4E4C-9800-38B5963F55F9}">
      <dgm:prSet/>
      <dgm:spPr/>
      <dgm:t>
        <a:bodyPr/>
        <a:lstStyle/>
        <a:p>
          <a:endParaRPr lang="cs-CZ"/>
        </a:p>
      </dgm:t>
    </dgm:pt>
    <dgm:pt modelId="{AC98049A-D963-40AA-A762-711F6FCD7FE7}" type="sibTrans" cxnId="{CCFF4461-1935-4E4C-9800-38B5963F55F9}">
      <dgm:prSet/>
      <dgm:spPr/>
      <dgm:t>
        <a:bodyPr/>
        <a:lstStyle/>
        <a:p>
          <a:endParaRPr lang="cs-CZ"/>
        </a:p>
      </dgm:t>
    </dgm:pt>
    <dgm:pt modelId="{DA79FAFC-7D56-44E2-AF59-A504FCB0A1E5}" type="pres">
      <dgm:prSet presAssocID="{623DAADA-C353-4A99-9D70-B40E1A972ECD}" presName="diagram" presStyleCnt="0">
        <dgm:presLayoutVars>
          <dgm:dir/>
          <dgm:animLvl val="lvl"/>
          <dgm:resizeHandles val="exact"/>
        </dgm:presLayoutVars>
      </dgm:prSet>
      <dgm:spPr/>
    </dgm:pt>
    <dgm:pt modelId="{5A5A618A-9908-49A3-94D5-048290A45930}" type="pres">
      <dgm:prSet presAssocID="{34A22480-685E-443A-81FA-1484669DD538}" presName="compNode" presStyleCnt="0"/>
      <dgm:spPr/>
    </dgm:pt>
    <dgm:pt modelId="{E3D1B765-BC12-4361-9D38-94C917C381B8}" type="pres">
      <dgm:prSet presAssocID="{34A22480-685E-443A-81FA-1484669DD538}" presName="childRect" presStyleLbl="bgAcc1" presStyleIdx="0" presStyleCnt="6" custLinFactNeighborX="296" custLinFactNeighborY="-182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EBB310E-2D41-47F0-A14D-A22B96E6449C}" type="pres">
      <dgm:prSet presAssocID="{34A22480-685E-443A-81FA-1484669DD53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EDEF466-1B4A-4B4E-A72B-B06F40411C8C}" type="pres">
      <dgm:prSet presAssocID="{34A22480-685E-443A-81FA-1484669DD538}" presName="parentRect" presStyleLbl="alignNode1" presStyleIdx="0" presStyleCnt="6"/>
      <dgm:spPr/>
      <dgm:t>
        <a:bodyPr/>
        <a:lstStyle/>
        <a:p>
          <a:endParaRPr lang="cs-CZ"/>
        </a:p>
      </dgm:t>
    </dgm:pt>
    <dgm:pt modelId="{8D24132E-9C5B-44C6-8A7A-51BD2573F840}" type="pres">
      <dgm:prSet presAssocID="{34A22480-685E-443A-81FA-1484669DD538}" presName="adorn" presStyleLbl="fgAccFollowNode1" presStyleIdx="0" presStyleCnt="6"/>
      <dgm:spPr/>
    </dgm:pt>
    <dgm:pt modelId="{A81AFAB8-E540-4182-BA93-DFB66E89CAA4}" type="pres">
      <dgm:prSet presAssocID="{B08BF9E0-26C2-40D0-A4ED-CA004A554622}" presName="sibTrans" presStyleLbl="sibTrans2D1" presStyleIdx="0" presStyleCnt="0"/>
      <dgm:spPr/>
      <dgm:t>
        <a:bodyPr/>
        <a:lstStyle/>
        <a:p>
          <a:endParaRPr lang="cs-CZ"/>
        </a:p>
      </dgm:t>
    </dgm:pt>
    <dgm:pt modelId="{54BE4FBE-6F72-43E1-851F-6238E988A342}" type="pres">
      <dgm:prSet presAssocID="{DFB27A9C-810F-456B-A7DB-AC72C5052058}" presName="compNode" presStyleCnt="0"/>
      <dgm:spPr/>
    </dgm:pt>
    <dgm:pt modelId="{FA2B1755-0021-42B1-AF28-2EC898C03BD6}" type="pres">
      <dgm:prSet presAssocID="{DFB27A9C-810F-456B-A7DB-AC72C5052058}" presName="childRect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F86485-7F4A-4DA6-B1C9-ADA5CD0E34B1}" type="pres">
      <dgm:prSet presAssocID="{DFB27A9C-810F-456B-A7DB-AC72C505205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86FBC89-E2E6-497D-BF53-CE79F8122577}" type="pres">
      <dgm:prSet presAssocID="{DFB27A9C-810F-456B-A7DB-AC72C5052058}" presName="parentRect" presStyleLbl="alignNode1" presStyleIdx="1" presStyleCnt="6"/>
      <dgm:spPr/>
      <dgm:t>
        <a:bodyPr/>
        <a:lstStyle/>
        <a:p>
          <a:endParaRPr lang="cs-CZ"/>
        </a:p>
      </dgm:t>
    </dgm:pt>
    <dgm:pt modelId="{90F30422-6703-45AD-A724-FA792F665C1B}" type="pres">
      <dgm:prSet presAssocID="{DFB27A9C-810F-456B-A7DB-AC72C5052058}" presName="adorn" presStyleLbl="fgAccFollowNode1" presStyleIdx="1" presStyleCnt="6"/>
      <dgm:spPr/>
    </dgm:pt>
    <dgm:pt modelId="{B74FC1E0-AE9C-47BE-A285-80E526B1EF26}" type="pres">
      <dgm:prSet presAssocID="{B643FE77-FE59-47E8-8BFB-9EE29C2C1C2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0CA3DBC2-B05D-4F28-A0ED-969AE51B176A}" type="pres">
      <dgm:prSet presAssocID="{923F6852-1045-47D9-9F59-A6EA308CDE69}" presName="compNode" presStyleCnt="0"/>
      <dgm:spPr/>
    </dgm:pt>
    <dgm:pt modelId="{BAC30ED7-AB91-4419-B485-98979F1FBBE6}" type="pres">
      <dgm:prSet presAssocID="{923F6852-1045-47D9-9F59-A6EA308CDE69}" presName="childRect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C944CEA-6AB8-45B1-84C1-4B98CC38DF5A}" type="pres">
      <dgm:prSet presAssocID="{923F6852-1045-47D9-9F59-A6EA308CDE69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11B77F-7ED2-4270-B873-9FDF8C9D08C5}" type="pres">
      <dgm:prSet presAssocID="{923F6852-1045-47D9-9F59-A6EA308CDE69}" presName="parentRect" presStyleLbl="alignNode1" presStyleIdx="2" presStyleCnt="6"/>
      <dgm:spPr/>
      <dgm:t>
        <a:bodyPr/>
        <a:lstStyle/>
        <a:p>
          <a:endParaRPr lang="cs-CZ"/>
        </a:p>
      </dgm:t>
    </dgm:pt>
    <dgm:pt modelId="{C93FACB5-1E5E-4A6F-BB67-05BE469ECB7D}" type="pres">
      <dgm:prSet presAssocID="{923F6852-1045-47D9-9F59-A6EA308CDE69}" presName="adorn" presStyleLbl="fgAccFollowNode1" presStyleIdx="2" presStyleCnt="6"/>
      <dgm:spPr/>
    </dgm:pt>
    <dgm:pt modelId="{E8AA86B2-03B0-4C75-8399-F422191466DD}" type="pres">
      <dgm:prSet presAssocID="{3B68AF33-14E7-4742-967F-FCFD0A6AC1C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83530F6A-B33A-4008-9B3D-893FDA7688BB}" type="pres">
      <dgm:prSet presAssocID="{34C74278-6C55-4303-96C9-DCBB6E7FFFCA}" presName="compNode" presStyleCnt="0"/>
      <dgm:spPr/>
    </dgm:pt>
    <dgm:pt modelId="{FFA0F6D6-E52D-4635-AF02-65FF33C23C57}" type="pres">
      <dgm:prSet presAssocID="{34C74278-6C55-4303-96C9-DCBB6E7FFFCA}" presName="childRect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CCAAD90-DED0-4DAA-9B02-92B375479D27}" type="pres">
      <dgm:prSet presAssocID="{34C74278-6C55-4303-96C9-DCBB6E7FFFCA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01CAAD-36F6-4633-AF9F-77D15457AA15}" type="pres">
      <dgm:prSet presAssocID="{34C74278-6C55-4303-96C9-DCBB6E7FFFCA}" presName="parentRect" presStyleLbl="alignNode1" presStyleIdx="3" presStyleCnt="6"/>
      <dgm:spPr/>
      <dgm:t>
        <a:bodyPr/>
        <a:lstStyle/>
        <a:p>
          <a:endParaRPr lang="cs-CZ"/>
        </a:p>
      </dgm:t>
    </dgm:pt>
    <dgm:pt modelId="{DB72CB4A-309E-438C-84A0-3867920BCD47}" type="pres">
      <dgm:prSet presAssocID="{34C74278-6C55-4303-96C9-DCBB6E7FFFCA}" presName="adorn" presStyleLbl="fgAccFollowNode1" presStyleIdx="3" presStyleCnt="6"/>
      <dgm:spPr/>
    </dgm:pt>
    <dgm:pt modelId="{9187FBD0-D209-4BB5-9A0A-887519CE2B0C}" type="pres">
      <dgm:prSet presAssocID="{15F6CCFD-A9B3-421E-A4CD-70EC2E5B6511}" presName="sibTrans" presStyleLbl="sibTrans2D1" presStyleIdx="0" presStyleCnt="0"/>
      <dgm:spPr/>
      <dgm:t>
        <a:bodyPr/>
        <a:lstStyle/>
        <a:p>
          <a:endParaRPr lang="cs-CZ"/>
        </a:p>
      </dgm:t>
    </dgm:pt>
    <dgm:pt modelId="{5B5F7216-161D-4A3D-BBA2-427F3E15302B}" type="pres">
      <dgm:prSet presAssocID="{CC4FA5FA-14AB-4BCB-BAD7-465E72073788}" presName="compNode" presStyleCnt="0"/>
      <dgm:spPr/>
    </dgm:pt>
    <dgm:pt modelId="{C6660A54-9D40-426F-8379-2B9FAACBD7BC}" type="pres">
      <dgm:prSet presAssocID="{CC4FA5FA-14AB-4BCB-BAD7-465E72073788}" presName="childRect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3C46F31-3522-40A1-8C6D-3DC082593143}" type="pres">
      <dgm:prSet presAssocID="{CC4FA5FA-14AB-4BCB-BAD7-465E7207378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F4BB14-7017-4BB2-9717-8B2DCDFC0BA9}" type="pres">
      <dgm:prSet presAssocID="{CC4FA5FA-14AB-4BCB-BAD7-465E72073788}" presName="parentRect" presStyleLbl="alignNode1" presStyleIdx="4" presStyleCnt="6"/>
      <dgm:spPr/>
      <dgm:t>
        <a:bodyPr/>
        <a:lstStyle/>
        <a:p>
          <a:endParaRPr lang="cs-CZ"/>
        </a:p>
      </dgm:t>
    </dgm:pt>
    <dgm:pt modelId="{AD30ECEB-6AD3-4756-86A4-636754AEC466}" type="pres">
      <dgm:prSet presAssocID="{CC4FA5FA-14AB-4BCB-BAD7-465E72073788}" presName="adorn" presStyleLbl="fgAccFollowNode1" presStyleIdx="4" presStyleCnt="6"/>
      <dgm:spPr/>
    </dgm:pt>
    <dgm:pt modelId="{551020E0-8BF5-4455-B256-537BBB0D2086}" type="pres">
      <dgm:prSet presAssocID="{4E7B3FE9-491B-4FB7-99BC-BAF4033ED099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2D477C7-457B-402E-B26D-F1393941E9AB}" type="pres">
      <dgm:prSet presAssocID="{9A8C32E8-EF90-4892-A938-D837A47CDBD5}" presName="compNode" presStyleCnt="0"/>
      <dgm:spPr/>
    </dgm:pt>
    <dgm:pt modelId="{B033B145-3046-456F-A540-B75DF8E6B4A4}" type="pres">
      <dgm:prSet presAssocID="{9A8C32E8-EF90-4892-A938-D837A47CDBD5}" presName="childRect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CDCA802-83FA-4C89-9558-C8226C7BC768}" type="pres">
      <dgm:prSet presAssocID="{9A8C32E8-EF90-4892-A938-D837A47CDBD5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2FBCBB-063E-456B-9B25-6E70FF104640}" type="pres">
      <dgm:prSet presAssocID="{9A8C32E8-EF90-4892-A938-D837A47CDBD5}" presName="parentRect" presStyleLbl="alignNode1" presStyleIdx="5" presStyleCnt="6"/>
      <dgm:spPr/>
      <dgm:t>
        <a:bodyPr/>
        <a:lstStyle/>
        <a:p>
          <a:endParaRPr lang="cs-CZ"/>
        </a:p>
      </dgm:t>
    </dgm:pt>
    <dgm:pt modelId="{16C33C15-E39C-4A82-B5BA-95BEB94A5D53}" type="pres">
      <dgm:prSet presAssocID="{9A8C32E8-EF90-4892-A938-D837A47CDBD5}" presName="adorn" presStyleLbl="fgAccFollowNode1" presStyleIdx="5" presStyleCnt="6"/>
      <dgm:spPr/>
    </dgm:pt>
  </dgm:ptLst>
  <dgm:cxnLst>
    <dgm:cxn modelId="{9FE07B00-E13C-4DE3-ADB4-746AC6C9ACB7}" type="presOf" srcId="{075CFFBE-36D1-4614-BA8B-7EBE67B2652D}" destId="{BAC30ED7-AB91-4419-B485-98979F1FBBE6}" srcOrd="0" destOrd="0" presId="urn:microsoft.com/office/officeart/2005/8/layout/bList2#2"/>
    <dgm:cxn modelId="{4CDAC59A-EA8A-4AFC-A9E0-EE1A06C2AF7A}" srcId="{623DAADA-C353-4A99-9D70-B40E1A972ECD}" destId="{34C74278-6C55-4303-96C9-DCBB6E7FFFCA}" srcOrd="3" destOrd="0" parTransId="{AEC46F1A-48FC-4E39-BB06-DEF643B67530}" sibTransId="{15F6CCFD-A9B3-421E-A4CD-70EC2E5B6511}"/>
    <dgm:cxn modelId="{41FEE050-9AD7-48D8-96C4-C41C5E10C0CA}" type="presOf" srcId="{34C74278-6C55-4303-96C9-DCBB6E7FFFCA}" destId="{DC01CAAD-36F6-4633-AF9F-77D15457AA15}" srcOrd="1" destOrd="0" presId="urn:microsoft.com/office/officeart/2005/8/layout/bList2#2"/>
    <dgm:cxn modelId="{57BD8B1F-C639-4E54-952D-F053885FD0F8}" srcId="{623DAADA-C353-4A99-9D70-B40E1A972ECD}" destId="{923F6852-1045-47D9-9F59-A6EA308CDE69}" srcOrd="2" destOrd="0" parTransId="{8A2AB6EF-CFFF-4C88-AA46-9056D2D352F6}" sibTransId="{3B68AF33-14E7-4742-967F-FCFD0A6AC1C0}"/>
    <dgm:cxn modelId="{9B87F4EA-D446-426E-803C-96B29E5A708E}" type="presOf" srcId="{923F6852-1045-47D9-9F59-A6EA308CDE69}" destId="{8C944CEA-6AB8-45B1-84C1-4B98CC38DF5A}" srcOrd="0" destOrd="0" presId="urn:microsoft.com/office/officeart/2005/8/layout/bList2#2"/>
    <dgm:cxn modelId="{B42D3D37-89F3-4332-B6AA-55EA1F334FE5}" type="presOf" srcId="{34A22480-685E-443A-81FA-1484669DD538}" destId="{1EDEF466-1B4A-4B4E-A72B-B06F40411C8C}" srcOrd="1" destOrd="0" presId="urn:microsoft.com/office/officeart/2005/8/layout/bList2#2"/>
    <dgm:cxn modelId="{18754C73-04CC-43B2-A32C-32825F2C1CF6}" type="presOf" srcId="{CC4FA5FA-14AB-4BCB-BAD7-465E72073788}" destId="{03C46F31-3522-40A1-8C6D-3DC082593143}" srcOrd="0" destOrd="0" presId="urn:microsoft.com/office/officeart/2005/8/layout/bList2#2"/>
    <dgm:cxn modelId="{B49A36B9-BC6B-489C-87B4-C8DA689A13BB}" srcId="{623DAADA-C353-4A99-9D70-B40E1A972ECD}" destId="{9A8C32E8-EF90-4892-A938-D837A47CDBD5}" srcOrd="5" destOrd="0" parTransId="{FA3D6F18-E36C-4B93-84A5-C4FD0FD25B81}" sibTransId="{BD408BC9-BC8B-415B-90E5-841244094B6E}"/>
    <dgm:cxn modelId="{8F8E4EE1-E2AD-4570-99F4-5F41A685CDB5}" srcId="{623DAADA-C353-4A99-9D70-B40E1A972ECD}" destId="{DFB27A9C-810F-456B-A7DB-AC72C5052058}" srcOrd="1" destOrd="0" parTransId="{EA6C4378-BB4A-4213-ACF5-2A2AD6E19013}" sibTransId="{B643FE77-FE59-47E8-8BFB-9EE29C2C1C20}"/>
    <dgm:cxn modelId="{CF13FC21-9B54-4AAD-851D-27F7EC416BAD}" type="presOf" srcId="{C8ECFC34-3206-4060-8278-64DD5B27E2A4}" destId="{B033B145-3046-456F-A540-B75DF8E6B4A4}" srcOrd="0" destOrd="0" presId="urn:microsoft.com/office/officeart/2005/8/layout/bList2#2"/>
    <dgm:cxn modelId="{5CAB08F9-12B5-4C50-9E8A-D21269C8F300}" type="presOf" srcId="{18DB1C23-69DA-4C6D-BCB4-79ADB062A2A7}" destId="{E3D1B765-BC12-4361-9D38-94C917C381B8}" srcOrd="0" destOrd="0" presId="urn:microsoft.com/office/officeart/2005/8/layout/bList2#2"/>
    <dgm:cxn modelId="{D3291AEC-AA31-4FA1-B1C4-17ACB0EA838B}" type="presOf" srcId="{BF64EDFA-E4CB-4D05-B071-7C760C44BDE0}" destId="{FA2B1755-0021-42B1-AF28-2EC898C03BD6}" srcOrd="0" destOrd="0" presId="urn:microsoft.com/office/officeart/2005/8/layout/bList2#2"/>
    <dgm:cxn modelId="{C9ED7B63-EA95-4591-9FD4-AD80946CA82B}" type="presOf" srcId="{B643FE77-FE59-47E8-8BFB-9EE29C2C1C20}" destId="{B74FC1E0-AE9C-47BE-A285-80E526B1EF26}" srcOrd="0" destOrd="0" presId="urn:microsoft.com/office/officeart/2005/8/layout/bList2#2"/>
    <dgm:cxn modelId="{21C9501E-FACA-4D31-AB36-DA1FEBF67CB2}" type="presOf" srcId="{34A22480-685E-443A-81FA-1484669DD538}" destId="{9EBB310E-2D41-47F0-A14D-A22B96E6449C}" srcOrd="0" destOrd="0" presId="urn:microsoft.com/office/officeart/2005/8/layout/bList2#2"/>
    <dgm:cxn modelId="{DF685C73-6063-48BE-89E8-A105B0EAE28D}" type="presOf" srcId="{923F6852-1045-47D9-9F59-A6EA308CDE69}" destId="{5311B77F-7ED2-4270-B873-9FDF8C9D08C5}" srcOrd="1" destOrd="0" presId="urn:microsoft.com/office/officeart/2005/8/layout/bList2#2"/>
    <dgm:cxn modelId="{1AEACC7F-67FC-4F61-8D8C-F2D3675753E3}" type="presOf" srcId="{9A8C32E8-EF90-4892-A938-D837A47CDBD5}" destId="{882FBCBB-063E-456B-9B25-6E70FF104640}" srcOrd="1" destOrd="0" presId="urn:microsoft.com/office/officeart/2005/8/layout/bList2#2"/>
    <dgm:cxn modelId="{4C119AA6-6DDB-4D5C-840B-B46D7C475075}" type="presOf" srcId="{623DAADA-C353-4A99-9D70-B40E1A972ECD}" destId="{DA79FAFC-7D56-44E2-AF59-A504FCB0A1E5}" srcOrd="0" destOrd="0" presId="urn:microsoft.com/office/officeart/2005/8/layout/bList2#2"/>
    <dgm:cxn modelId="{A3D332A5-4D56-4CC8-B447-9F240BD965DD}" srcId="{34C74278-6C55-4303-96C9-DCBB6E7FFFCA}" destId="{74437D6E-F97B-42C6-AFCC-098948C42D8A}" srcOrd="0" destOrd="0" parTransId="{AAEC5A60-F9BA-4E52-82DD-2712F08897C6}" sibTransId="{9FDCDCE8-86BE-4493-8587-945B25DB8E73}"/>
    <dgm:cxn modelId="{7A6EDF8C-3FCB-4488-88F9-809D24AEACA0}" srcId="{923F6852-1045-47D9-9F59-A6EA308CDE69}" destId="{075CFFBE-36D1-4614-BA8B-7EBE67B2652D}" srcOrd="0" destOrd="0" parTransId="{9C7AF0D5-9D5B-4827-AD07-D02B3EEB5D64}" sibTransId="{3A2D4E6C-6AAB-4B97-9D41-CF74BD3A2190}"/>
    <dgm:cxn modelId="{795AB5F4-D061-43A2-87E1-6E6F18E52D34}" type="presOf" srcId="{B08BF9E0-26C2-40D0-A4ED-CA004A554622}" destId="{A81AFAB8-E540-4182-BA93-DFB66E89CAA4}" srcOrd="0" destOrd="0" presId="urn:microsoft.com/office/officeart/2005/8/layout/bList2#2"/>
    <dgm:cxn modelId="{AB0F2920-C794-4053-974F-17A8F37505CF}" type="presOf" srcId="{4161C688-8A60-4B23-924C-61D7A6CE1913}" destId="{C6660A54-9D40-426F-8379-2B9FAACBD7BC}" srcOrd="0" destOrd="0" presId="urn:microsoft.com/office/officeart/2005/8/layout/bList2#2"/>
    <dgm:cxn modelId="{29185D3B-3D92-446C-9CB0-608CBA71F7B7}" srcId="{9A8C32E8-EF90-4892-A938-D837A47CDBD5}" destId="{C8ECFC34-3206-4060-8278-64DD5B27E2A4}" srcOrd="0" destOrd="0" parTransId="{63DED38E-45EF-48B8-8982-2BD1F42A2852}" sibTransId="{62CAE568-2083-4B6A-934A-80E539CD7D02}"/>
    <dgm:cxn modelId="{72CBE6E1-FF42-4A57-9354-A1CAA5353221}" type="presOf" srcId="{9A8C32E8-EF90-4892-A938-D837A47CDBD5}" destId="{6CDCA802-83FA-4C89-9558-C8226C7BC768}" srcOrd="0" destOrd="0" presId="urn:microsoft.com/office/officeart/2005/8/layout/bList2#2"/>
    <dgm:cxn modelId="{B3453C7E-BA5F-48F4-B627-F5FFAEF4962C}" type="presOf" srcId="{CC4FA5FA-14AB-4BCB-BAD7-465E72073788}" destId="{F5F4BB14-7017-4BB2-9717-8B2DCDFC0BA9}" srcOrd="1" destOrd="0" presId="urn:microsoft.com/office/officeart/2005/8/layout/bList2#2"/>
    <dgm:cxn modelId="{A5016EDF-BF9D-4AA3-B1DA-49A1B0AED3BF}" type="presOf" srcId="{3B68AF33-14E7-4742-967F-FCFD0A6AC1C0}" destId="{E8AA86B2-03B0-4C75-8399-F422191466DD}" srcOrd="0" destOrd="0" presId="urn:microsoft.com/office/officeart/2005/8/layout/bList2#2"/>
    <dgm:cxn modelId="{14E52AD2-0E59-4DB6-BFC0-E6CD751B6262}" srcId="{DFB27A9C-810F-456B-A7DB-AC72C5052058}" destId="{BF64EDFA-E4CB-4D05-B071-7C760C44BDE0}" srcOrd="0" destOrd="0" parTransId="{F8E54345-0633-4A2D-B2E5-FD95523BA84C}" sibTransId="{89641982-8CC0-4918-A9C4-08E205051A99}"/>
    <dgm:cxn modelId="{CCFF4461-1935-4E4C-9800-38B5963F55F9}" srcId="{CC4FA5FA-14AB-4BCB-BAD7-465E72073788}" destId="{4161C688-8A60-4B23-924C-61D7A6CE1913}" srcOrd="0" destOrd="0" parTransId="{2913C762-CFFE-4C17-BB1F-D04168086575}" sibTransId="{AC98049A-D963-40AA-A762-711F6FCD7FE7}"/>
    <dgm:cxn modelId="{7B113EEB-FB55-48C0-BB87-AFC44865776E}" srcId="{34A22480-685E-443A-81FA-1484669DD538}" destId="{18DB1C23-69DA-4C6D-BCB4-79ADB062A2A7}" srcOrd="0" destOrd="0" parTransId="{48F8833E-BDBE-48E3-90DC-F3CD98EDA1D8}" sibTransId="{6E880527-761F-4FB0-89D7-B8493337032C}"/>
    <dgm:cxn modelId="{24E4B49D-96B0-458D-9406-91A95CD989A9}" type="presOf" srcId="{DFB27A9C-810F-456B-A7DB-AC72C5052058}" destId="{A86FBC89-E2E6-497D-BF53-CE79F8122577}" srcOrd="1" destOrd="0" presId="urn:microsoft.com/office/officeart/2005/8/layout/bList2#2"/>
    <dgm:cxn modelId="{1E55FCA3-9DD9-4F95-97EB-D37C898A552A}" srcId="{623DAADA-C353-4A99-9D70-B40E1A972ECD}" destId="{34A22480-685E-443A-81FA-1484669DD538}" srcOrd="0" destOrd="0" parTransId="{594EB23F-296D-41AA-868B-BD179FD0E8DE}" sibTransId="{B08BF9E0-26C2-40D0-A4ED-CA004A554622}"/>
    <dgm:cxn modelId="{5438A3CC-55AD-4172-9788-D76AD83549AF}" srcId="{623DAADA-C353-4A99-9D70-B40E1A972ECD}" destId="{CC4FA5FA-14AB-4BCB-BAD7-465E72073788}" srcOrd="4" destOrd="0" parTransId="{76414384-3748-4A69-9B34-4FC1FA48C2FE}" sibTransId="{4E7B3FE9-491B-4FB7-99BC-BAF4033ED099}"/>
    <dgm:cxn modelId="{9DD94B02-6929-41DC-AF84-4BCC1B508082}" type="presOf" srcId="{15F6CCFD-A9B3-421E-A4CD-70EC2E5B6511}" destId="{9187FBD0-D209-4BB5-9A0A-887519CE2B0C}" srcOrd="0" destOrd="0" presId="urn:microsoft.com/office/officeart/2005/8/layout/bList2#2"/>
    <dgm:cxn modelId="{8193A91B-51C9-4A3B-B58E-5F5E6CBDCF3A}" type="presOf" srcId="{34C74278-6C55-4303-96C9-DCBB6E7FFFCA}" destId="{9CCAAD90-DED0-4DAA-9B02-92B375479D27}" srcOrd="0" destOrd="0" presId="urn:microsoft.com/office/officeart/2005/8/layout/bList2#2"/>
    <dgm:cxn modelId="{69129FED-B822-47EC-BA66-53D37DBA65FB}" type="presOf" srcId="{DFB27A9C-810F-456B-A7DB-AC72C5052058}" destId="{D6F86485-7F4A-4DA6-B1C9-ADA5CD0E34B1}" srcOrd="0" destOrd="0" presId="urn:microsoft.com/office/officeart/2005/8/layout/bList2#2"/>
    <dgm:cxn modelId="{29AEDDE8-F4FA-4B27-8389-4C9BFF2CC99D}" type="presOf" srcId="{74437D6E-F97B-42C6-AFCC-098948C42D8A}" destId="{FFA0F6D6-E52D-4635-AF02-65FF33C23C57}" srcOrd="0" destOrd="0" presId="urn:microsoft.com/office/officeart/2005/8/layout/bList2#2"/>
    <dgm:cxn modelId="{5136A995-9376-4A65-A85C-22DA87CD28EB}" type="presOf" srcId="{4E7B3FE9-491B-4FB7-99BC-BAF4033ED099}" destId="{551020E0-8BF5-4455-B256-537BBB0D2086}" srcOrd="0" destOrd="0" presId="urn:microsoft.com/office/officeart/2005/8/layout/bList2#2"/>
    <dgm:cxn modelId="{16F4AE8A-5D4B-425E-9A43-4193AA8A3334}" type="presParOf" srcId="{DA79FAFC-7D56-44E2-AF59-A504FCB0A1E5}" destId="{5A5A618A-9908-49A3-94D5-048290A45930}" srcOrd="0" destOrd="0" presId="urn:microsoft.com/office/officeart/2005/8/layout/bList2#2"/>
    <dgm:cxn modelId="{ABBB50C3-0058-45E4-A62B-0C53DF3541E2}" type="presParOf" srcId="{5A5A618A-9908-49A3-94D5-048290A45930}" destId="{E3D1B765-BC12-4361-9D38-94C917C381B8}" srcOrd="0" destOrd="0" presId="urn:microsoft.com/office/officeart/2005/8/layout/bList2#2"/>
    <dgm:cxn modelId="{874A1F10-EC22-4056-84F3-CA2174C346A8}" type="presParOf" srcId="{5A5A618A-9908-49A3-94D5-048290A45930}" destId="{9EBB310E-2D41-47F0-A14D-A22B96E6449C}" srcOrd="1" destOrd="0" presId="urn:microsoft.com/office/officeart/2005/8/layout/bList2#2"/>
    <dgm:cxn modelId="{DB60609A-56B2-4213-99BD-51B0A3CBEBFA}" type="presParOf" srcId="{5A5A618A-9908-49A3-94D5-048290A45930}" destId="{1EDEF466-1B4A-4B4E-A72B-B06F40411C8C}" srcOrd="2" destOrd="0" presId="urn:microsoft.com/office/officeart/2005/8/layout/bList2#2"/>
    <dgm:cxn modelId="{1956236C-9E0F-441B-B8E8-DE9FA04A3EF0}" type="presParOf" srcId="{5A5A618A-9908-49A3-94D5-048290A45930}" destId="{8D24132E-9C5B-44C6-8A7A-51BD2573F840}" srcOrd="3" destOrd="0" presId="urn:microsoft.com/office/officeart/2005/8/layout/bList2#2"/>
    <dgm:cxn modelId="{6CCB72C5-1808-4C23-BB16-A4CE6A85471B}" type="presParOf" srcId="{DA79FAFC-7D56-44E2-AF59-A504FCB0A1E5}" destId="{A81AFAB8-E540-4182-BA93-DFB66E89CAA4}" srcOrd="1" destOrd="0" presId="urn:microsoft.com/office/officeart/2005/8/layout/bList2#2"/>
    <dgm:cxn modelId="{AD04D449-C78E-4189-9154-25694B1DFEBF}" type="presParOf" srcId="{DA79FAFC-7D56-44E2-AF59-A504FCB0A1E5}" destId="{54BE4FBE-6F72-43E1-851F-6238E988A342}" srcOrd="2" destOrd="0" presId="urn:microsoft.com/office/officeart/2005/8/layout/bList2#2"/>
    <dgm:cxn modelId="{7551BD0E-D0B5-4AE1-B71F-9E2CB991A02C}" type="presParOf" srcId="{54BE4FBE-6F72-43E1-851F-6238E988A342}" destId="{FA2B1755-0021-42B1-AF28-2EC898C03BD6}" srcOrd="0" destOrd="0" presId="urn:microsoft.com/office/officeart/2005/8/layout/bList2#2"/>
    <dgm:cxn modelId="{ECA96C46-21C5-45FB-BB7F-7DA9638BE4B3}" type="presParOf" srcId="{54BE4FBE-6F72-43E1-851F-6238E988A342}" destId="{D6F86485-7F4A-4DA6-B1C9-ADA5CD0E34B1}" srcOrd="1" destOrd="0" presId="urn:microsoft.com/office/officeart/2005/8/layout/bList2#2"/>
    <dgm:cxn modelId="{258E2824-F3F7-4DA4-859C-173CF4609B0C}" type="presParOf" srcId="{54BE4FBE-6F72-43E1-851F-6238E988A342}" destId="{A86FBC89-E2E6-497D-BF53-CE79F8122577}" srcOrd="2" destOrd="0" presId="urn:microsoft.com/office/officeart/2005/8/layout/bList2#2"/>
    <dgm:cxn modelId="{E30AA308-CA54-42E4-B726-3D03BE887B2A}" type="presParOf" srcId="{54BE4FBE-6F72-43E1-851F-6238E988A342}" destId="{90F30422-6703-45AD-A724-FA792F665C1B}" srcOrd="3" destOrd="0" presId="urn:microsoft.com/office/officeart/2005/8/layout/bList2#2"/>
    <dgm:cxn modelId="{F9737F33-750E-4B7A-AAB7-62876F9DB751}" type="presParOf" srcId="{DA79FAFC-7D56-44E2-AF59-A504FCB0A1E5}" destId="{B74FC1E0-AE9C-47BE-A285-80E526B1EF26}" srcOrd="3" destOrd="0" presId="urn:microsoft.com/office/officeart/2005/8/layout/bList2#2"/>
    <dgm:cxn modelId="{79A41DE2-E59D-4DB4-8739-0826423DF238}" type="presParOf" srcId="{DA79FAFC-7D56-44E2-AF59-A504FCB0A1E5}" destId="{0CA3DBC2-B05D-4F28-A0ED-969AE51B176A}" srcOrd="4" destOrd="0" presId="urn:microsoft.com/office/officeart/2005/8/layout/bList2#2"/>
    <dgm:cxn modelId="{59120019-F984-4024-B7C4-45E3E1AB9417}" type="presParOf" srcId="{0CA3DBC2-B05D-4F28-A0ED-969AE51B176A}" destId="{BAC30ED7-AB91-4419-B485-98979F1FBBE6}" srcOrd="0" destOrd="0" presId="urn:microsoft.com/office/officeart/2005/8/layout/bList2#2"/>
    <dgm:cxn modelId="{685671EE-2169-460A-B29E-DB34029815BE}" type="presParOf" srcId="{0CA3DBC2-B05D-4F28-A0ED-969AE51B176A}" destId="{8C944CEA-6AB8-45B1-84C1-4B98CC38DF5A}" srcOrd="1" destOrd="0" presId="urn:microsoft.com/office/officeart/2005/8/layout/bList2#2"/>
    <dgm:cxn modelId="{91E508D5-E41A-4A78-A5B3-3396B18E7994}" type="presParOf" srcId="{0CA3DBC2-B05D-4F28-A0ED-969AE51B176A}" destId="{5311B77F-7ED2-4270-B873-9FDF8C9D08C5}" srcOrd="2" destOrd="0" presId="urn:microsoft.com/office/officeart/2005/8/layout/bList2#2"/>
    <dgm:cxn modelId="{891CAFB3-6B7D-4A6B-A225-C7EA7B287012}" type="presParOf" srcId="{0CA3DBC2-B05D-4F28-A0ED-969AE51B176A}" destId="{C93FACB5-1E5E-4A6F-BB67-05BE469ECB7D}" srcOrd="3" destOrd="0" presId="urn:microsoft.com/office/officeart/2005/8/layout/bList2#2"/>
    <dgm:cxn modelId="{D77B3080-618A-4C3D-ADE3-B6DB7E15A562}" type="presParOf" srcId="{DA79FAFC-7D56-44E2-AF59-A504FCB0A1E5}" destId="{E8AA86B2-03B0-4C75-8399-F422191466DD}" srcOrd="5" destOrd="0" presId="urn:microsoft.com/office/officeart/2005/8/layout/bList2#2"/>
    <dgm:cxn modelId="{B0FD3019-4B00-4DDC-9F19-782A1EC25C06}" type="presParOf" srcId="{DA79FAFC-7D56-44E2-AF59-A504FCB0A1E5}" destId="{83530F6A-B33A-4008-9B3D-893FDA7688BB}" srcOrd="6" destOrd="0" presId="urn:microsoft.com/office/officeart/2005/8/layout/bList2#2"/>
    <dgm:cxn modelId="{CBBFC754-644B-48C3-8E36-A9E59BDD9515}" type="presParOf" srcId="{83530F6A-B33A-4008-9B3D-893FDA7688BB}" destId="{FFA0F6D6-E52D-4635-AF02-65FF33C23C57}" srcOrd="0" destOrd="0" presId="urn:microsoft.com/office/officeart/2005/8/layout/bList2#2"/>
    <dgm:cxn modelId="{9783DB7A-7D6A-4620-8CCE-2404EF12D4AF}" type="presParOf" srcId="{83530F6A-B33A-4008-9B3D-893FDA7688BB}" destId="{9CCAAD90-DED0-4DAA-9B02-92B375479D27}" srcOrd="1" destOrd="0" presId="urn:microsoft.com/office/officeart/2005/8/layout/bList2#2"/>
    <dgm:cxn modelId="{176A5C67-3E92-435C-A4F0-9C4B75F72752}" type="presParOf" srcId="{83530F6A-B33A-4008-9B3D-893FDA7688BB}" destId="{DC01CAAD-36F6-4633-AF9F-77D15457AA15}" srcOrd="2" destOrd="0" presId="urn:microsoft.com/office/officeart/2005/8/layout/bList2#2"/>
    <dgm:cxn modelId="{9A74F99D-E5EC-45EC-8BCF-6F9054723CEE}" type="presParOf" srcId="{83530F6A-B33A-4008-9B3D-893FDA7688BB}" destId="{DB72CB4A-309E-438C-84A0-3867920BCD47}" srcOrd="3" destOrd="0" presId="urn:microsoft.com/office/officeart/2005/8/layout/bList2#2"/>
    <dgm:cxn modelId="{2CB3C0F8-8D13-462A-AAB8-4EBEA3395612}" type="presParOf" srcId="{DA79FAFC-7D56-44E2-AF59-A504FCB0A1E5}" destId="{9187FBD0-D209-4BB5-9A0A-887519CE2B0C}" srcOrd="7" destOrd="0" presId="urn:microsoft.com/office/officeart/2005/8/layout/bList2#2"/>
    <dgm:cxn modelId="{3F940D84-5F38-4C5E-9520-E6F5F590E866}" type="presParOf" srcId="{DA79FAFC-7D56-44E2-AF59-A504FCB0A1E5}" destId="{5B5F7216-161D-4A3D-BBA2-427F3E15302B}" srcOrd="8" destOrd="0" presId="urn:microsoft.com/office/officeart/2005/8/layout/bList2#2"/>
    <dgm:cxn modelId="{8CB0F6F5-C296-4A29-847D-785FD7A50424}" type="presParOf" srcId="{5B5F7216-161D-4A3D-BBA2-427F3E15302B}" destId="{C6660A54-9D40-426F-8379-2B9FAACBD7BC}" srcOrd="0" destOrd="0" presId="urn:microsoft.com/office/officeart/2005/8/layout/bList2#2"/>
    <dgm:cxn modelId="{7086860B-A3B6-4F83-81C5-713D69BDF873}" type="presParOf" srcId="{5B5F7216-161D-4A3D-BBA2-427F3E15302B}" destId="{03C46F31-3522-40A1-8C6D-3DC082593143}" srcOrd="1" destOrd="0" presId="urn:microsoft.com/office/officeart/2005/8/layout/bList2#2"/>
    <dgm:cxn modelId="{46445D81-9B31-4D87-A079-338A4C9E1D77}" type="presParOf" srcId="{5B5F7216-161D-4A3D-BBA2-427F3E15302B}" destId="{F5F4BB14-7017-4BB2-9717-8B2DCDFC0BA9}" srcOrd="2" destOrd="0" presId="urn:microsoft.com/office/officeart/2005/8/layout/bList2#2"/>
    <dgm:cxn modelId="{FDC9ACC0-2A2B-4347-A47A-A82B6F020191}" type="presParOf" srcId="{5B5F7216-161D-4A3D-BBA2-427F3E15302B}" destId="{AD30ECEB-6AD3-4756-86A4-636754AEC466}" srcOrd="3" destOrd="0" presId="urn:microsoft.com/office/officeart/2005/8/layout/bList2#2"/>
    <dgm:cxn modelId="{ADDC5F95-64EA-4069-8186-0522D9673AA2}" type="presParOf" srcId="{DA79FAFC-7D56-44E2-AF59-A504FCB0A1E5}" destId="{551020E0-8BF5-4455-B256-537BBB0D2086}" srcOrd="9" destOrd="0" presId="urn:microsoft.com/office/officeart/2005/8/layout/bList2#2"/>
    <dgm:cxn modelId="{EF2A7A3E-8A77-4B3C-88DA-53C56AEFD261}" type="presParOf" srcId="{DA79FAFC-7D56-44E2-AF59-A504FCB0A1E5}" destId="{22D477C7-457B-402E-B26D-F1393941E9AB}" srcOrd="10" destOrd="0" presId="urn:microsoft.com/office/officeart/2005/8/layout/bList2#2"/>
    <dgm:cxn modelId="{0AA11019-016E-41EA-87EF-985F4F53088C}" type="presParOf" srcId="{22D477C7-457B-402E-B26D-F1393941E9AB}" destId="{B033B145-3046-456F-A540-B75DF8E6B4A4}" srcOrd="0" destOrd="0" presId="urn:microsoft.com/office/officeart/2005/8/layout/bList2#2"/>
    <dgm:cxn modelId="{41384EFE-703B-4E75-A2F8-41170C4F123B}" type="presParOf" srcId="{22D477C7-457B-402E-B26D-F1393941E9AB}" destId="{6CDCA802-83FA-4C89-9558-C8226C7BC768}" srcOrd="1" destOrd="0" presId="urn:microsoft.com/office/officeart/2005/8/layout/bList2#2"/>
    <dgm:cxn modelId="{A1D306B1-4C5C-49C3-A597-16BFFB6A127D}" type="presParOf" srcId="{22D477C7-457B-402E-B26D-F1393941E9AB}" destId="{882FBCBB-063E-456B-9B25-6E70FF104640}" srcOrd="2" destOrd="0" presId="urn:microsoft.com/office/officeart/2005/8/layout/bList2#2"/>
    <dgm:cxn modelId="{7D337BB3-79C7-4C20-A5FD-4773A32EA7C5}" type="presParOf" srcId="{22D477C7-457B-402E-B26D-F1393941E9AB}" destId="{16C33C15-E39C-4A82-B5BA-95BEB94A5D53}" srcOrd="3" destOrd="0" presId="urn:microsoft.com/office/officeart/2005/8/layout/bList2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D1B765-BC12-4361-9D38-94C917C381B8}">
      <dsp:nvSpPr>
        <dsp:cNvPr id="0" name=""/>
        <dsp:cNvSpPr/>
      </dsp:nvSpPr>
      <dsp:spPr>
        <a:xfrm>
          <a:off x="987561" y="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6500" kern="1200" dirty="0" smtClean="0"/>
            <a:t>6</a:t>
          </a:r>
          <a:endParaRPr lang="cs-CZ" sz="6500" kern="1200" dirty="0"/>
        </a:p>
      </dsp:txBody>
      <dsp:txXfrm>
        <a:off x="1019595" y="32034"/>
        <a:ext cx="1767381" cy="1335104"/>
      </dsp:txXfrm>
    </dsp:sp>
    <dsp:sp modelId="{1EDEF466-1B4A-4B4E-A72B-B06F40411C8C}">
      <dsp:nvSpPr>
        <dsp:cNvPr id="0" name=""/>
        <dsp:cNvSpPr/>
      </dsp:nvSpPr>
      <dsp:spPr>
        <a:xfrm>
          <a:off x="982140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0" rIns="49530" bIns="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dirty="0" err="1" smtClean="0"/>
            <a:t>six</a:t>
          </a:r>
          <a:endParaRPr lang="cs-CZ" sz="3900" kern="1200" dirty="0"/>
        </a:p>
      </dsp:txBody>
      <dsp:txXfrm>
        <a:off x="982140" y="1369857"/>
        <a:ext cx="1289753" cy="587869"/>
      </dsp:txXfrm>
    </dsp:sp>
    <dsp:sp modelId="{8D24132E-9C5B-44C6-8A7A-51BD2573F840}">
      <dsp:nvSpPr>
        <dsp:cNvPr id="0" name=""/>
        <dsp:cNvSpPr/>
      </dsp:nvSpPr>
      <dsp:spPr>
        <a:xfrm>
          <a:off x="2323702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2B1755-0021-42B1-AF28-2EC898C03BD6}">
      <dsp:nvSpPr>
        <dsp:cNvPr id="0" name=""/>
        <dsp:cNvSpPr/>
      </dsp:nvSpPr>
      <dsp:spPr>
        <a:xfrm>
          <a:off x="3123515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6500" kern="1200" dirty="0" smtClean="0"/>
            <a:t>2</a:t>
          </a:r>
          <a:endParaRPr lang="cs-CZ" sz="6500" kern="1200" dirty="0"/>
        </a:p>
      </dsp:txBody>
      <dsp:txXfrm>
        <a:off x="3155549" y="34753"/>
        <a:ext cx="1767381" cy="1335104"/>
      </dsp:txXfrm>
    </dsp:sp>
    <dsp:sp modelId="{A86FBC89-E2E6-497D-BF53-CE79F8122577}">
      <dsp:nvSpPr>
        <dsp:cNvPr id="0" name=""/>
        <dsp:cNvSpPr/>
      </dsp:nvSpPr>
      <dsp:spPr>
        <a:xfrm>
          <a:off x="3123515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0" rIns="49530" bIns="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dirty="0" err="1" smtClean="0"/>
            <a:t>two</a:t>
          </a:r>
          <a:endParaRPr lang="cs-CZ" sz="3900" kern="1200" dirty="0"/>
        </a:p>
      </dsp:txBody>
      <dsp:txXfrm>
        <a:off x="3123515" y="1369857"/>
        <a:ext cx="1289753" cy="587869"/>
      </dsp:txXfrm>
    </dsp:sp>
    <dsp:sp modelId="{90F30422-6703-45AD-A724-FA792F665C1B}">
      <dsp:nvSpPr>
        <dsp:cNvPr id="0" name=""/>
        <dsp:cNvSpPr/>
      </dsp:nvSpPr>
      <dsp:spPr>
        <a:xfrm>
          <a:off x="4465077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C30ED7-AB91-4419-B485-98979F1FBBE6}">
      <dsp:nvSpPr>
        <dsp:cNvPr id="0" name=""/>
        <dsp:cNvSpPr/>
      </dsp:nvSpPr>
      <dsp:spPr>
        <a:xfrm>
          <a:off x="5264890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6500" kern="1200" dirty="0" smtClean="0"/>
            <a:t>4</a:t>
          </a:r>
          <a:endParaRPr lang="cs-CZ" sz="6500" kern="1200" dirty="0"/>
        </a:p>
      </dsp:txBody>
      <dsp:txXfrm>
        <a:off x="5296924" y="34753"/>
        <a:ext cx="1767381" cy="1335104"/>
      </dsp:txXfrm>
    </dsp:sp>
    <dsp:sp modelId="{5311B77F-7ED2-4270-B873-9FDF8C9D08C5}">
      <dsp:nvSpPr>
        <dsp:cNvPr id="0" name=""/>
        <dsp:cNvSpPr/>
      </dsp:nvSpPr>
      <dsp:spPr>
        <a:xfrm>
          <a:off x="5264890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0" rIns="49530" bIns="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dirty="0" err="1" smtClean="0"/>
            <a:t>four</a:t>
          </a:r>
          <a:endParaRPr lang="cs-CZ" sz="3900" kern="1200" dirty="0"/>
        </a:p>
      </dsp:txBody>
      <dsp:txXfrm>
        <a:off x="5264890" y="1369857"/>
        <a:ext cx="1289753" cy="587869"/>
      </dsp:txXfrm>
    </dsp:sp>
    <dsp:sp modelId="{C93FACB5-1E5E-4A6F-BB67-05BE469ECB7D}">
      <dsp:nvSpPr>
        <dsp:cNvPr id="0" name=""/>
        <dsp:cNvSpPr/>
      </dsp:nvSpPr>
      <dsp:spPr>
        <a:xfrm>
          <a:off x="6606452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A0F6D6-E52D-4635-AF02-65FF33C23C57}">
      <dsp:nvSpPr>
        <dsp:cNvPr id="0" name=""/>
        <dsp:cNvSpPr/>
      </dsp:nvSpPr>
      <dsp:spPr>
        <a:xfrm>
          <a:off x="982140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6500" kern="1200" dirty="0" smtClean="0"/>
            <a:t>1</a:t>
          </a:r>
          <a:endParaRPr lang="cs-CZ" sz="6500" kern="1200" dirty="0"/>
        </a:p>
      </dsp:txBody>
      <dsp:txXfrm>
        <a:off x="1014174" y="2453754"/>
        <a:ext cx="1767381" cy="1335104"/>
      </dsp:txXfrm>
    </dsp:sp>
    <dsp:sp modelId="{DC01CAAD-36F6-4633-AF9F-77D15457AA15}">
      <dsp:nvSpPr>
        <dsp:cNvPr id="0" name=""/>
        <dsp:cNvSpPr/>
      </dsp:nvSpPr>
      <dsp:spPr>
        <a:xfrm>
          <a:off x="982140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0" rIns="49530" bIns="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dirty="0" err="1" smtClean="0"/>
            <a:t>one</a:t>
          </a:r>
          <a:endParaRPr lang="cs-CZ" sz="3900" kern="1200" dirty="0"/>
        </a:p>
      </dsp:txBody>
      <dsp:txXfrm>
        <a:off x="982140" y="3788858"/>
        <a:ext cx="1289753" cy="587869"/>
      </dsp:txXfrm>
    </dsp:sp>
    <dsp:sp modelId="{DB72CB4A-309E-438C-84A0-3867920BCD47}">
      <dsp:nvSpPr>
        <dsp:cNvPr id="0" name=""/>
        <dsp:cNvSpPr/>
      </dsp:nvSpPr>
      <dsp:spPr>
        <a:xfrm>
          <a:off x="2323702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660A54-9D40-426F-8379-2B9FAACBD7BC}">
      <dsp:nvSpPr>
        <dsp:cNvPr id="0" name=""/>
        <dsp:cNvSpPr/>
      </dsp:nvSpPr>
      <dsp:spPr>
        <a:xfrm>
          <a:off x="3123515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6500" kern="1200" dirty="0" smtClean="0"/>
            <a:t>5</a:t>
          </a:r>
          <a:endParaRPr lang="cs-CZ" sz="6500" kern="1200" dirty="0"/>
        </a:p>
      </dsp:txBody>
      <dsp:txXfrm>
        <a:off x="3155549" y="2453754"/>
        <a:ext cx="1767381" cy="1335104"/>
      </dsp:txXfrm>
    </dsp:sp>
    <dsp:sp modelId="{F5F4BB14-7017-4BB2-9717-8B2DCDFC0BA9}">
      <dsp:nvSpPr>
        <dsp:cNvPr id="0" name=""/>
        <dsp:cNvSpPr/>
      </dsp:nvSpPr>
      <dsp:spPr>
        <a:xfrm>
          <a:off x="3123515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0" rIns="49530" bIns="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dirty="0" err="1" smtClean="0"/>
            <a:t>five</a:t>
          </a:r>
          <a:endParaRPr lang="cs-CZ" sz="3900" kern="1200" dirty="0"/>
        </a:p>
      </dsp:txBody>
      <dsp:txXfrm>
        <a:off x="3123515" y="3788858"/>
        <a:ext cx="1289753" cy="587869"/>
      </dsp:txXfrm>
    </dsp:sp>
    <dsp:sp modelId="{AD30ECEB-6AD3-4756-86A4-636754AEC466}">
      <dsp:nvSpPr>
        <dsp:cNvPr id="0" name=""/>
        <dsp:cNvSpPr/>
      </dsp:nvSpPr>
      <dsp:spPr>
        <a:xfrm>
          <a:off x="4465077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33B145-3046-456F-A540-B75DF8E6B4A4}">
      <dsp:nvSpPr>
        <dsp:cNvPr id="0" name=""/>
        <dsp:cNvSpPr/>
      </dsp:nvSpPr>
      <dsp:spPr>
        <a:xfrm>
          <a:off x="5264890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6500" kern="1200" dirty="0" smtClean="0"/>
            <a:t>3</a:t>
          </a:r>
          <a:endParaRPr lang="cs-CZ" sz="6500" kern="1200" dirty="0"/>
        </a:p>
      </dsp:txBody>
      <dsp:txXfrm>
        <a:off x="5296924" y="2453754"/>
        <a:ext cx="1767381" cy="1335104"/>
      </dsp:txXfrm>
    </dsp:sp>
    <dsp:sp modelId="{882FBCBB-063E-456B-9B25-6E70FF104640}">
      <dsp:nvSpPr>
        <dsp:cNvPr id="0" name=""/>
        <dsp:cNvSpPr/>
      </dsp:nvSpPr>
      <dsp:spPr>
        <a:xfrm>
          <a:off x="5264890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0" rIns="49530" bIns="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dirty="0" err="1" smtClean="0"/>
            <a:t>three</a:t>
          </a:r>
          <a:endParaRPr lang="cs-CZ" sz="3900" kern="1200" dirty="0"/>
        </a:p>
      </dsp:txBody>
      <dsp:txXfrm>
        <a:off x="5264890" y="3788858"/>
        <a:ext cx="1289753" cy="587869"/>
      </dsp:txXfrm>
    </dsp:sp>
    <dsp:sp modelId="{16C33C15-E39C-4A82-B5BA-95BEB94A5D53}">
      <dsp:nvSpPr>
        <dsp:cNvPr id="0" name=""/>
        <dsp:cNvSpPr/>
      </dsp:nvSpPr>
      <dsp:spPr>
        <a:xfrm>
          <a:off x="6606452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D1B765-BC12-4361-9D38-94C917C381B8}">
      <dsp:nvSpPr>
        <dsp:cNvPr id="0" name=""/>
        <dsp:cNvSpPr/>
      </dsp:nvSpPr>
      <dsp:spPr>
        <a:xfrm>
          <a:off x="987561" y="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6500" kern="1200" dirty="0" smtClean="0"/>
            <a:t>6</a:t>
          </a:r>
          <a:endParaRPr lang="cs-CZ" sz="6500" kern="1200" dirty="0"/>
        </a:p>
      </dsp:txBody>
      <dsp:txXfrm>
        <a:off x="1019595" y="32034"/>
        <a:ext cx="1767381" cy="1335104"/>
      </dsp:txXfrm>
    </dsp:sp>
    <dsp:sp modelId="{1EDEF466-1B4A-4B4E-A72B-B06F40411C8C}">
      <dsp:nvSpPr>
        <dsp:cNvPr id="0" name=""/>
        <dsp:cNvSpPr/>
      </dsp:nvSpPr>
      <dsp:spPr>
        <a:xfrm>
          <a:off x="982140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982140" y="1369857"/>
        <a:ext cx="1289753" cy="587869"/>
      </dsp:txXfrm>
    </dsp:sp>
    <dsp:sp modelId="{8D24132E-9C5B-44C6-8A7A-51BD2573F840}">
      <dsp:nvSpPr>
        <dsp:cNvPr id="0" name=""/>
        <dsp:cNvSpPr/>
      </dsp:nvSpPr>
      <dsp:spPr>
        <a:xfrm>
          <a:off x="2323702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2B1755-0021-42B1-AF28-2EC898C03BD6}">
      <dsp:nvSpPr>
        <dsp:cNvPr id="0" name=""/>
        <dsp:cNvSpPr/>
      </dsp:nvSpPr>
      <dsp:spPr>
        <a:xfrm>
          <a:off x="3123515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6500" kern="1200" dirty="0" smtClean="0"/>
            <a:t>2</a:t>
          </a:r>
          <a:endParaRPr lang="cs-CZ" sz="6500" kern="1200" dirty="0"/>
        </a:p>
      </dsp:txBody>
      <dsp:txXfrm>
        <a:off x="3155549" y="34753"/>
        <a:ext cx="1767381" cy="1335104"/>
      </dsp:txXfrm>
    </dsp:sp>
    <dsp:sp modelId="{A86FBC89-E2E6-497D-BF53-CE79F8122577}">
      <dsp:nvSpPr>
        <dsp:cNvPr id="0" name=""/>
        <dsp:cNvSpPr/>
      </dsp:nvSpPr>
      <dsp:spPr>
        <a:xfrm>
          <a:off x="3123515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3123515" y="1369857"/>
        <a:ext cx="1289753" cy="587869"/>
      </dsp:txXfrm>
    </dsp:sp>
    <dsp:sp modelId="{90F30422-6703-45AD-A724-FA792F665C1B}">
      <dsp:nvSpPr>
        <dsp:cNvPr id="0" name=""/>
        <dsp:cNvSpPr/>
      </dsp:nvSpPr>
      <dsp:spPr>
        <a:xfrm>
          <a:off x="4465077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C30ED7-AB91-4419-B485-98979F1FBBE6}">
      <dsp:nvSpPr>
        <dsp:cNvPr id="0" name=""/>
        <dsp:cNvSpPr/>
      </dsp:nvSpPr>
      <dsp:spPr>
        <a:xfrm>
          <a:off x="5264890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6500" kern="1200" dirty="0" smtClean="0"/>
            <a:t>4</a:t>
          </a:r>
          <a:endParaRPr lang="cs-CZ" sz="6500" kern="1200" dirty="0"/>
        </a:p>
      </dsp:txBody>
      <dsp:txXfrm>
        <a:off x="5296924" y="34753"/>
        <a:ext cx="1767381" cy="1335104"/>
      </dsp:txXfrm>
    </dsp:sp>
    <dsp:sp modelId="{5311B77F-7ED2-4270-B873-9FDF8C9D08C5}">
      <dsp:nvSpPr>
        <dsp:cNvPr id="0" name=""/>
        <dsp:cNvSpPr/>
      </dsp:nvSpPr>
      <dsp:spPr>
        <a:xfrm>
          <a:off x="5264890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5264890" y="1369857"/>
        <a:ext cx="1289753" cy="587869"/>
      </dsp:txXfrm>
    </dsp:sp>
    <dsp:sp modelId="{C93FACB5-1E5E-4A6F-BB67-05BE469ECB7D}">
      <dsp:nvSpPr>
        <dsp:cNvPr id="0" name=""/>
        <dsp:cNvSpPr/>
      </dsp:nvSpPr>
      <dsp:spPr>
        <a:xfrm>
          <a:off x="6606452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A0F6D6-E52D-4635-AF02-65FF33C23C57}">
      <dsp:nvSpPr>
        <dsp:cNvPr id="0" name=""/>
        <dsp:cNvSpPr/>
      </dsp:nvSpPr>
      <dsp:spPr>
        <a:xfrm>
          <a:off x="982140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6500" kern="1200" dirty="0" smtClean="0"/>
            <a:t>1</a:t>
          </a:r>
          <a:endParaRPr lang="cs-CZ" sz="6500" kern="1200" dirty="0"/>
        </a:p>
      </dsp:txBody>
      <dsp:txXfrm>
        <a:off x="1014174" y="2453754"/>
        <a:ext cx="1767381" cy="1335104"/>
      </dsp:txXfrm>
    </dsp:sp>
    <dsp:sp modelId="{DC01CAAD-36F6-4633-AF9F-77D15457AA15}">
      <dsp:nvSpPr>
        <dsp:cNvPr id="0" name=""/>
        <dsp:cNvSpPr/>
      </dsp:nvSpPr>
      <dsp:spPr>
        <a:xfrm>
          <a:off x="982140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982140" y="3788858"/>
        <a:ext cx="1289753" cy="587869"/>
      </dsp:txXfrm>
    </dsp:sp>
    <dsp:sp modelId="{DB72CB4A-309E-438C-84A0-3867920BCD47}">
      <dsp:nvSpPr>
        <dsp:cNvPr id="0" name=""/>
        <dsp:cNvSpPr/>
      </dsp:nvSpPr>
      <dsp:spPr>
        <a:xfrm>
          <a:off x="2323702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660A54-9D40-426F-8379-2B9FAACBD7BC}">
      <dsp:nvSpPr>
        <dsp:cNvPr id="0" name=""/>
        <dsp:cNvSpPr/>
      </dsp:nvSpPr>
      <dsp:spPr>
        <a:xfrm>
          <a:off x="3123515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6500" kern="1200" dirty="0" smtClean="0"/>
            <a:t>5</a:t>
          </a:r>
          <a:endParaRPr lang="cs-CZ" sz="6500" kern="1200" dirty="0"/>
        </a:p>
      </dsp:txBody>
      <dsp:txXfrm>
        <a:off x="3155549" y="2453754"/>
        <a:ext cx="1767381" cy="1335104"/>
      </dsp:txXfrm>
    </dsp:sp>
    <dsp:sp modelId="{F5F4BB14-7017-4BB2-9717-8B2DCDFC0BA9}">
      <dsp:nvSpPr>
        <dsp:cNvPr id="0" name=""/>
        <dsp:cNvSpPr/>
      </dsp:nvSpPr>
      <dsp:spPr>
        <a:xfrm>
          <a:off x="3123515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3123515" y="3788858"/>
        <a:ext cx="1289753" cy="587869"/>
      </dsp:txXfrm>
    </dsp:sp>
    <dsp:sp modelId="{AD30ECEB-6AD3-4756-86A4-636754AEC466}">
      <dsp:nvSpPr>
        <dsp:cNvPr id="0" name=""/>
        <dsp:cNvSpPr/>
      </dsp:nvSpPr>
      <dsp:spPr>
        <a:xfrm>
          <a:off x="4465077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33B145-3046-456F-A540-B75DF8E6B4A4}">
      <dsp:nvSpPr>
        <dsp:cNvPr id="0" name=""/>
        <dsp:cNvSpPr/>
      </dsp:nvSpPr>
      <dsp:spPr>
        <a:xfrm>
          <a:off x="5264890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0" tIns="247650" rIns="82550" bIns="82550" numCol="1" spcCol="1270" anchor="t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6500" kern="1200" dirty="0" smtClean="0"/>
            <a:t>3</a:t>
          </a:r>
          <a:endParaRPr lang="cs-CZ" sz="6500" kern="1200" dirty="0"/>
        </a:p>
      </dsp:txBody>
      <dsp:txXfrm>
        <a:off x="5296924" y="2453754"/>
        <a:ext cx="1767381" cy="1335104"/>
      </dsp:txXfrm>
    </dsp:sp>
    <dsp:sp modelId="{882FBCBB-063E-456B-9B25-6E70FF104640}">
      <dsp:nvSpPr>
        <dsp:cNvPr id="0" name=""/>
        <dsp:cNvSpPr/>
      </dsp:nvSpPr>
      <dsp:spPr>
        <a:xfrm>
          <a:off x="5264890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5264890" y="3788858"/>
        <a:ext cx="1289753" cy="587869"/>
      </dsp:txXfrm>
    </dsp:sp>
    <dsp:sp modelId="{16C33C15-E39C-4A82-B5BA-95BEB94A5D53}">
      <dsp:nvSpPr>
        <dsp:cNvPr id="0" name=""/>
        <dsp:cNvSpPr/>
      </dsp:nvSpPr>
      <dsp:spPr>
        <a:xfrm>
          <a:off x="6606452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#1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#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DA742-00CD-489F-936F-A8A68048DEA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076E-4F29-49CE-8463-CCD5C89D25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35396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DA742-00CD-489F-936F-A8A68048DEA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076E-4F29-49CE-8463-CCD5C89D25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37215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DA742-00CD-489F-936F-A8A68048DEA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076E-4F29-49CE-8463-CCD5C89D25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75239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DA742-00CD-489F-936F-A8A68048DEA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076E-4F29-49CE-8463-CCD5C89D25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25814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DA742-00CD-489F-936F-A8A68048DEA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076E-4F29-49CE-8463-CCD5C89D25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8015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DA742-00CD-489F-936F-A8A68048DEA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076E-4F29-49CE-8463-CCD5C89D25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18771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DA742-00CD-489F-936F-A8A68048DEA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076E-4F29-49CE-8463-CCD5C89D25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8496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DA742-00CD-489F-936F-A8A68048DEA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076E-4F29-49CE-8463-CCD5C89D25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59606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DA742-00CD-489F-936F-A8A68048DEA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076E-4F29-49CE-8463-CCD5C89D25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25389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DA742-00CD-489F-936F-A8A68048DEA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076E-4F29-49CE-8463-CCD5C89D25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81777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DA742-00CD-489F-936F-A8A68048DEA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8076E-4F29-49CE-8463-CCD5C89D25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79058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DA742-00CD-489F-936F-A8A68048DEA5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8076E-4F29-49CE-8463-CCD5C89D25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53324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NUMBERS   1-6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Radana </a:t>
            </a:r>
            <a:r>
              <a:rPr lang="cs-CZ" dirty="0" smtClean="0"/>
              <a:t>Bořilová</a:t>
            </a:r>
          </a:p>
          <a:p>
            <a:r>
              <a:rPr lang="cs-CZ" dirty="0" smtClean="0"/>
              <a:t>VY_32_INOVACE_094</a:t>
            </a:r>
          </a:p>
          <a:p>
            <a:r>
              <a:rPr lang="cs-CZ" smtClean="0"/>
              <a:t>ZŠ Jenišovice</a:t>
            </a:r>
            <a:endParaRPr lang="cs-CZ" dirty="0"/>
          </a:p>
        </p:txBody>
      </p:sp>
      <p:pic>
        <p:nvPicPr>
          <p:cNvPr id="4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4882" y="-21570"/>
            <a:ext cx="9169896" cy="177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46167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NUMBERS  1-6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39920815"/>
              </p:ext>
            </p:extLst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one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two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three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four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five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six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99511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NUMBERS  1-6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70986358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217938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NUMBERS  1-6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5342090"/>
              </p:ext>
            </p:extLst>
          </p:nvPr>
        </p:nvGraphicFramePr>
        <p:xfrm>
          <a:off x="609600" y="17526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2401158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43</Words>
  <Application>Microsoft Office PowerPoint</Application>
  <PresentationFormat>Předvádění na obrazovce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NUMBERS   1-6</vt:lpstr>
      <vt:lpstr>NUMBERS  1-6</vt:lpstr>
      <vt:lpstr>NUMBERS  1-6</vt:lpstr>
      <vt:lpstr>NUMBERS  1-6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NUMBERS   1-6</dc:title>
  <dc:creator>PC</dc:creator>
  <cp:lastModifiedBy>Pavel Vlček</cp:lastModifiedBy>
  <cp:revision>4</cp:revision>
  <dcterms:created xsi:type="dcterms:W3CDTF">2012-11-26T19:08:37Z</dcterms:created>
  <dcterms:modified xsi:type="dcterms:W3CDTF">2013-03-24T22:02:27Z</dcterms:modified>
</cp:coreProperties>
</file>