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cake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friends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balloons</a:t>
          </a:r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err="1" smtClean="0"/>
            <a:t>candle</a:t>
          </a:r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r>
            <a:rPr lang="cs-CZ" dirty="0" err="1" smtClean="0"/>
            <a:t>present</a:t>
          </a:r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r>
            <a:rPr lang="cs-CZ" dirty="0" err="1" smtClean="0"/>
            <a:t>flowers</a:t>
          </a:r>
          <a:endParaRPr lang="cs-CZ" dirty="0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smtClean="0"/>
            <a:t>party</a:t>
          </a:r>
          <a:endParaRPr lang="cs-CZ" dirty="0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smtClean="0"/>
            <a:t>music</a:t>
          </a:r>
          <a:endParaRPr lang="cs-CZ" dirty="0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2AA76A90-EC07-4714-A576-7F270E9292F3}" type="presOf" srcId="{DFB27A9C-810F-456B-A7DB-AC72C5052058}" destId="{A86FBC89-E2E6-497D-BF53-CE79F8122577}" srcOrd="1" destOrd="0" presId="urn:microsoft.com/office/officeart/2005/8/layout/bList2#1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6F5E66D0-F6C3-4567-BC8F-8092FD110E4A}" type="presOf" srcId="{A9829E5C-72B3-43ED-BD8A-B3D36561A839}" destId="{015DB9D7-714F-4653-B877-B7F18CE3AD99}" srcOrd="0" destOrd="0" presId="urn:microsoft.com/office/officeart/2005/8/layout/bList2#1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67EBD8CE-33CB-41FD-B169-2B156B16E20D}" type="presOf" srcId="{38867A10-E3C9-452C-BC77-1D6EF3B366BF}" destId="{82403AB9-189D-4BCB-AFA9-0EEEA50E1FFC}" srcOrd="0" destOrd="0" presId="urn:microsoft.com/office/officeart/2005/8/layout/bList2#1"/>
    <dgm:cxn modelId="{F990F07C-7807-4925-A058-D5CE5997C5DA}" type="presOf" srcId="{B08BF9E0-26C2-40D0-A4ED-CA004A554622}" destId="{A81AFAB8-E540-4182-BA93-DFB66E89CAA4}" srcOrd="0" destOrd="0" presId="urn:microsoft.com/office/officeart/2005/8/layout/bList2#1"/>
    <dgm:cxn modelId="{EE13221E-561B-485B-9E0B-F29ADD19680C}" type="presOf" srcId="{15F6CCFD-A9B3-421E-A4CD-70EC2E5B6511}" destId="{9187FBD0-D209-4BB5-9A0A-887519CE2B0C}" srcOrd="0" destOrd="0" presId="urn:microsoft.com/office/officeart/2005/8/layout/bList2#1"/>
    <dgm:cxn modelId="{26A0D266-0B1B-4BBA-B4FF-4D038F417D93}" type="presOf" srcId="{8FD7B06D-406C-4DA1-885E-BF626FA9BCE0}" destId="{89FE35B1-2AC9-45F2-9C5B-471B68D833FE}" srcOrd="0" destOrd="0" presId="urn:microsoft.com/office/officeart/2005/8/layout/bList2#1"/>
    <dgm:cxn modelId="{AB379A63-EC1B-488D-939D-CB2CE8F349B2}" type="presOf" srcId="{923F6852-1045-47D9-9F59-A6EA308CDE69}" destId="{5311B77F-7ED2-4270-B873-9FDF8C9D08C5}" srcOrd="1" destOrd="0" presId="urn:microsoft.com/office/officeart/2005/8/layout/bList2#1"/>
    <dgm:cxn modelId="{8EAC7C85-2DAF-4B02-8C72-D16AEBE60095}" type="presOf" srcId="{DFB27A9C-810F-456B-A7DB-AC72C5052058}" destId="{D6F86485-7F4A-4DA6-B1C9-ADA5CD0E34B1}" srcOrd="0" destOrd="0" presId="urn:microsoft.com/office/officeart/2005/8/layout/bList2#1"/>
    <dgm:cxn modelId="{4E6FAAF3-85C0-4A2F-9413-C349A5D0616B}" type="presOf" srcId="{CC4FA5FA-14AB-4BCB-BAD7-465E72073788}" destId="{03C46F31-3522-40A1-8C6D-3DC082593143}" srcOrd="0" destOrd="0" presId="urn:microsoft.com/office/officeart/2005/8/layout/bList2#1"/>
    <dgm:cxn modelId="{68333EE6-8A17-44FF-9E4C-698E94516674}" type="presOf" srcId="{9A8C32E8-EF90-4892-A938-D837A47CDBD5}" destId="{882FBCBB-063E-456B-9B25-6E70FF104640}" srcOrd="1" destOrd="0" presId="urn:microsoft.com/office/officeart/2005/8/layout/bList2#1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1BDB091F-475C-46F8-83EC-8BDFB977A35E}" type="presOf" srcId="{3B68AF33-14E7-4742-967F-FCFD0A6AC1C0}" destId="{E8AA86B2-03B0-4C75-8399-F422191466DD}" srcOrd="0" destOrd="0" presId="urn:microsoft.com/office/officeart/2005/8/layout/bList2#1"/>
    <dgm:cxn modelId="{4391E3AE-A9D4-4730-B9B8-F33DD0759DCD}" type="presOf" srcId="{623DAADA-C353-4A99-9D70-B40E1A972ECD}" destId="{DA79FAFC-7D56-44E2-AF59-A504FCB0A1E5}" srcOrd="0" destOrd="0" presId="urn:microsoft.com/office/officeart/2005/8/layout/bList2#1"/>
    <dgm:cxn modelId="{2366D838-6615-4DA7-9024-27D12F56958B}" type="presOf" srcId="{8FD7B06D-406C-4DA1-885E-BF626FA9BCE0}" destId="{88C1513A-9645-4B96-A642-006420865CD6}" srcOrd="1" destOrd="0" presId="urn:microsoft.com/office/officeart/2005/8/layout/bList2#1"/>
    <dgm:cxn modelId="{344137C8-848E-4057-B6CA-A7004E69F74D}" type="presOf" srcId="{CC4FA5FA-14AB-4BCB-BAD7-465E72073788}" destId="{F5F4BB14-7017-4BB2-9717-8B2DCDFC0BA9}" srcOrd="1" destOrd="0" presId="urn:microsoft.com/office/officeart/2005/8/layout/bList2#1"/>
    <dgm:cxn modelId="{C816D6A1-AFFD-4E27-A3D1-718129FFA9F0}" type="presOf" srcId="{34A22480-685E-443A-81FA-1484669DD538}" destId="{1EDEF466-1B4A-4B4E-A72B-B06F40411C8C}" srcOrd="1" destOrd="0" presId="urn:microsoft.com/office/officeart/2005/8/layout/bList2#1"/>
    <dgm:cxn modelId="{C0B358C5-58C7-4D62-8BE4-93B6A0A7DD51}" type="presOf" srcId="{34C74278-6C55-4303-96C9-DCBB6E7FFFCA}" destId="{DC01CAAD-36F6-4633-AF9F-77D15457AA15}" srcOrd="1" destOrd="0" presId="urn:microsoft.com/office/officeart/2005/8/layout/bList2#1"/>
    <dgm:cxn modelId="{69032F14-0AFE-47E7-9FDB-3C00208736F0}" type="presOf" srcId="{923F6852-1045-47D9-9F59-A6EA308CDE69}" destId="{8C944CEA-6AB8-45B1-84C1-4B98CC38DF5A}" srcOrd="0" destOrd="0" presId="urn:microsoft.com/office/officeart/2005/8/layout/bList2#1"/>
    <dgm:cxn modelId="{B9DCB309-4FE2-400C-BE4D-3777426EBE89}" type="presOf" srcId="{9A8C32E8-EF90-4892-A938-D837A47CDBD5}" destId="{6CDCA802-83FA-4C89-9558-C8226C7BC768}" srcOrd="0" destOrd="0" presId="urn:microsoft.com/office/officeart/2005/8/layout/bList2#1"/>
    <dgm:cxn modelId="{F8E6C515-BF3D-4BD4-939F-AF93C91EBAFB}" type="presOf" srcId="{4E7B3FE9-491B-4FB7-99BC-BAF4033ED099}" destId="{551020E0-8BF5-4455-B256-537BBB0D2086}" srcOrd="0" destOrd="0" presId="urn:microsoft.com/office/officeart/2005/8/layout/bList2#1"/>
    <dgm:cxn modelId="{5DA97FBE-B86C-4B6C-AA9A-168F7A059474}" type="presOf" srcId="{34C74278-6C55-4303-96C9-DCBB6E7FFFCA}" destId="{9CCAAD90-DED0-4DAA-9B02-92B375479D27}" srcOrd="0" destOrd="0" presId="urn:microsoft.com/office/officeart/2005/8/layout/bList2#1"/>
    <dgm:cxn modelId="{B6D23D87-0D44-41A6-925F-5E6CE760638B}" type="presOf" srcId="{B643FE77-FE59-47E8-8BFB-9EE29C2C1C20}" destId="{B74FC1E0-AE9C-47BE-A285-80E526B1EF26}" srcOrd="0" destOrd="0" presId="urn:microsoft.com/office/officeart/2005/8/layout/bList2#1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97425FFD-05ED-4D47-A572-1EEE0975BB9A}" type="presOf" srcId="{34A22480-685E-443A-81FA-1484669DD538}" destId="{9EBB310E-2D41-47F0-A14D-A22B96E6449C}" srcOrd="0" destOrd="0" presId="urn:microsoft.com/office/officeart/2005/8/layout/bList2#1"/>
    <dgm:cxn modelId="{48B86843-671C-4563-BDEB-18CA02CC3C03}" type="presOf" srcId="{6402CE02-C27C-497E-A074-E4FB00EE6FFD}" destId="{658CFB5D-7B18-4856-B0E8-1A37FC6208D1}" srcOrd="0" destOrd="0" presId="urn:microsoft.com/office/officeart/2005/8/layout/bList2#1"/>
    <dgm:cxn modelId="{2DA5CD83-3953-4510-82DC-C9AAF4371A37}" type="presOf" srcId="{6402CE02-C27C-497E-A074-E4FB00EE6FFD}" destId="{E04DF583-BE07-4C6B-89A9-E2F0EA1C4903}" srcOrd="1" destOrd="0" presId="urn:microsoft.com/office/officeart/2005/8/layout/bList2#1"/>
    <dgm:cxn modelId="{C709F49C-931C-4B99-AB80-E878C673FC28}" type="presParOf" srcId="{DA79FAFC-7D56-44E2-AF59-A504FCB0A1E5}" destId="{5A5A618A-9908-49A3-94D5-048290A45930}" srcOrd="0" destOrd="0" presId="urn:microsoft.com/office/officeart/2005/8/layout/bList2#1"/>
    <dgm:cxn modelId="{F3607F04-5E27-4069-9A9C-0B0137752351}" type="presParOf" srcId="{5A5A618A-9908-49A3-94D5-048290A45930}" destId="{E3D1B765-BC12-4361-9D38-94C917C381B8}" srcOrd="0" destOrd="0" presId="urn:microsoft.com/office/officeart/2005/8/layout/bList2#1"/>
    <dgm:cxn modelId="{DEC47C08-9FF6-4E82-A0DF-23A5FB291EDC}" type="presParOf" srcId="{5A5A618A-9908-49A3-94D5-048290A45930}" destId="{9EBB310E-2D41-47F0-A14D-A22B96E6449C}" srcOrd="1" destOrd="0" presId="urn:microsoft.com/office/officeart/2005/8/layout/bList2#1"/>
    <dgm:cxn modelId="{69243363-5B51-43F0-98FC-835FB7FBF180}" type="presParOf" srcId="{5A5A618A-9908-49A3-94D5-048290A45930}" destId="{1EDEF466-1B4A-4B4E-A72B-B06F40411C8C}" srcOrd="2" destOrd="0" presId="urn:microsoft.com/office/officeart/2005/8/layout/bList2#1"/>
    <dgm:cxn modelId="{1D25D352-6241-46EE-B715-E23361F58802}" type="presParOf" srcId="{5A5A618A-9908-49A3-94D5-048290A45930}" destId="{8D24132E-9C5B-44C6-8A7A-51BD2573F840}" srcOrd="3" destOrd="0" presId="urn:microsoft.com/office/officeart/2005/8/layout/bList2#1"/>
    <dgm:cxn modelId="{9AC69191-B753-4BB9-810F-E15D453656A1}" type="presParOf" srcId="{DA79FAFC-7D56-44E2-AF59-A504FCB0A1E5}" destId="{A81AFAB8-E540-4182-BA93-DFB66E89CAA4}" srcOrd="1" destOrd="0" presId="urn:microsoft.com/office/officeart/2005/8/layout/bList2#1"/>
    <dgm:cxn modelId="{5112AF09-0210-40D4-89B0-A57FF4185314}" type="presParOf" srcId="{DA79FAFC-7D56-44E2-AF59-A504FCB0A1E5}" destId="{54BE4FBE-6F72-43E1-851F-6238E988A342}" srcOrd="2" destOrd="0" presId="urn:microsoft.com/office/officeart/2005/8/layout/bList2#1"/>
    <dgm:cxn modelId="{102BEB29-879D-4F31-AED7-1621E20F1E45}" type="presParOf" srcId="{54BE4FBE-6F72-43E1-851F-6238E988A342}" destId="{FA2B1755-0021-42B1-AF28-2EC898C03BD6}" srcOrd="0" destOrd="0" presId="urn:microsoft.com/office/officeart/2005/8/layout/bList2#1"/>
    <dgm:cxn modelId="{257F0050-71FF-4FEE-889D-3733D90894AF}" type="presParOf" srcId="{54BE4FBE-6F72-43E1-851F-6238E988A342}" destId="{D6F86485-7F4A-4DA6-B1C9-ADA5CD0E34B1}" srcOrd="1" destOrd="0" presId="urn:microsoft.com/office/officeart/2005/8/layout/bList2#1"/>
    <dgm:cxn modelId="{69FBB9E3-DA12-42F9-8881-C5FE9678F3A5}" type="presParOf" srcId="{54BE4FBE-6F72-43E1-851F-6238E988A342}" destId="{A86FBC89-E2E6-497D-BF53-CE79F8122577}" srcOrd="2" destOrd="0" presId="urn:microsoft.com/office/officeart/2005/8/layout/bList2#1"/>
    <dgm:cxn modelId="{70A4EB19-BDB5-402D-A365-D561493E9438}" type="presParOf" srcId="{54BE4FBE-6F72-43E1-851F-6238E988A342}" destId="{90F30422-6703-45AD-A724-FA792F665C1B}" srcOrd="3" destOrd="0" presId="urn:microsoft.com/office/officeart/2005/8/layout/bList2#1"/>
    <dgm:cxn modelId="{1E21BD10-E6DC-4BEA-8BE8-8146CCAB8DEC}" type="presParOf" srcId="{DA79FAFC-7D56-44E2-AF59-A504FCB0A1E5}" destId="{B74FC1E0-AE9C-47BE-A285-80E526B1EF26}" srcOrd="3" destOrd="0" presId="urn:microsoft.com/office/officeart/2005/8/layout/bList2#1"/>
    <dgm:cxn modelId="{00C1BBAB-DA5B-4055-AAD8-F7B327E34EDE}" type="presParOf" srcId="{DA79FAFC-7D56-44E2-AF59-A504FCB0A1E5}" destId="{0CA3DBC2-B05D-4F28-A0ED-969AE51B176A}" srcOrd="4" destOrd="0" presId="urn:microsoft.com/office/officeart/2005/8/layout/bList2#1"/>
    <dgm:cxn modelId="{4E7228D7-765E-4B02-87E9-0BA702110A66}" type="presParOf" srcId="{0CA3DBC2-B05D-4F28-A0ED-969AE51B176A}" destId="{BAC30ED7-AB91-4419-B485-98979F1FBBE6}" srcOrd="0" destOrd="0" presId="urn:microsoft.com/office/officeart/2005/8/layout/bList2#1"/>
    <dgm:cxn modelId="{F5FD63BB-A4FA-49C6-A93C-5CF511395E68}" type="presParOf" srcId="{0CA3DBC2-B05D-4F28-A0ED-969AE51B176A}" destId="{8C944CEA-6AB8-45B1-84C1-4B98CC38DF5A}" srcOrd="1" destOrd="0" presId="urn:microsoft.com/office/officeart/2005/8/layout/bList2#1"/>
    <dgm:cxn modelId="{CA642B2A-89CA-4D34-AF61-C753EB472ED4}" type="presParOf" srcId="{0CA3DBC2-B05D-4F28-A0ED-969AE51B176A}" destId="{5311B77F-7ED2-4270-B873-9FDF8C9D08C5}" srcOrd="2" destOrd="0" presId="urn:microsoft.com/office/officeart/2005/8/layout/bList2#1"/>
    <dgm:cxn modelId="{27CE36E7-C0C2-4BB7-AF38-2FDFFC2DB71E}" type="presParOf" srcId="{0CA3DBC2-B05D-4F28-A0ED-969AE51B176A}" destId="{C93FACB5-1E5E-4A6F-BB67-05BE469ECB7D}" srcOrd="3" destOrd="0" presId="urn:microsoft.com/office/officeart/2005/8/layout/bList2#1"/>
    <dgm:cxn modelId="{539A4EA1-377D-4063-B4AD-1E3D84DAEDCF}" type="presParOf" srcId="{DA79FAFC-7D56-44E2-AF59-A504FCB0A1E5}" destId="{E8AA86B2-03B0-4C75-8399-F422191466DD}" srcOrd="5" destOrd="0" presId="urn:microsoft.com/office/officeart/2005/8/layout/bList2#1"/>
    <dgm:cxn modelId="{E4D723E0-19BB-4667-86E2-D191067967B1}" type="presParOf" srcId="{DA79FAFC-7D56-44E2-AF59-A504FCB0A1E5}" destId="{83530F6A-B33A-4008-9B3D-893FDA7688BB}" srcOrd="6" destOrd="0" presId="urn:microsoft.com/office/officeart/2005/8/layout/bList2#1"/>
    <dgm:cxn modelId="{22118CE1-CF6B-4487-A401-4FF821824D3B}" type="presParOf" srcId="{83530F6A-B33A-4008-9B3D-893FDA7688BB}" destId="{FFA0F6D6-E52D-4635-AF02-65FF33C23C57}" srcOrd="0" destOrd="0" presId="urn:microsoft.com/office/officeart/2005/8/layout/bList2#1"/>
    <dgm:cxn modelId="{5467C0F7-75CE-4BA8-B9AA-3C0ED3148D7C}" type="presParOf" srcId="{83530F6A-B33A-4008-9B3D-893FDA7688BB}" destId="{9CCAAD90-DED0-4DAA-9B02-92B375479D27}" srcOrd="1" destOrd="0" presId="urn:microsoft.com/office/officeart/2005/8/layout/bList2#1"/>
    <dgm:cxn modelId="{33DE13BB-87E3-43F8-8C21-1BE144B70DD5}" type="presParOf" srcId="{83530F6A-B33A-4008-9B3D-893FDA7688BB}" destId="{DC01CAAD-36F6-4633-AF9F-77D15457AA15}" srcOrd="2" destOrd="0" presId="urn:microsoft.com/office/officeart/2005/8/layout/bList2#1"/>
    <dgm:cxn modelId="{DB1A797A-4099-4A9D-8565-20C83C24907B}" type="presParOf" srcId="{83530F6A-B33A-4008-9B3D-893FDA7688BB}" destId="{DB72CB4A-309E-438C-84A0-3867920BCD47}" srcOrd="3" destOrd="0" presId="urn:microsoft.com/office/officeart/2005/8/layout/bList2#1"/>
    <dgm:cxn modelId="{59632D21-40BE-4B1D-BB13-3DCB1199DA24}" type="presParOf" srcId="{DA79FAFC-7D56-44E2-AF59-A504FCB0A1E5}" destId="{9187FBD0-D209-4BB5-9A0A-887519CE2B0C}" srcOrd="7" destOrd="0" presId="urn:microsoft.com/office/officeart/2005/8/layout/bList2#1"/>
    <dgm:cxn modelId="{1BDBFD37-61BF-471A-B6FC-97B8F4CC30DC}" type="presParOf" srcId="{DA79FAFC-7D56-44E2-AF59-A504FCB0A1E5}" destId="{24F11347-6498-43AB-BC28-718044893B72}" srcOrd="8" destOrd="0" presId="urn:microsoft.com/office/officeart/2005/8/layout/bList2#1"/>
    <dgm:cxn modelId="{84E65DA6-C31D-472B-B678-E0188BF948ED}" type="presParOf" srcId="{24F11347-6498-43AB-BC28-718044893B72}" destId="{624DE26F-6A8B-4268-B36E-B929B21C52FE}" srcOrd="0" destOrd="0" presId="urn:microsoft.com/office/officeart/2005/8/layout/bList2#1"/>
    <dgm:cxn modelId="{20F85342-DA81-4649-AF4C-8F1593AFF665}" type="presParOf" srcId="{24F11347-6498-43AB-BC28-718044893B72}" destId="{89FE35B1-2AC9-45F2-9C5B-471B68D833FE}" srcOrd="1" destOrd="0" presId="urn:microsoft.com/office/officeart/2005/8/layout/bList2#1"/>
    <dgm:cxn modelId="{E1D0FB29-813A-4EF9-8FCD-8EC3D6EEF96D}" type="presParOf" srcId="{24F11347-6498-43AB-BC28-718044893B72}" destId="{88C1513A-9645-4B96-A642-006420865CD6}" srcOrd="2" destOrd="0" presId="urn:microsoft.com/office/officeart/2005/8/layout/bList2#1"/>
    <dgm:cxn modelId="{2C4F8964-FB5A-4E63-9CFB-266289BE840D}" type="presParOf" srcId="{24F11347-6498-43AB-BC28-718044893B72}" destId="{98CDDF41-07E6-4B8A-A0A8-6DAADDF277AF}" srcOrd="3" destOrd="0" presId="urn:microsoft.com/office/officeart/2005/8/layout/bList2#1"/>
    <dgm:cxn modelId="{2B9247E7-B821-4963-BCF8-4A8F38C6FB5B}" type="presParOf" srcId="{DA79FAFC-7D56-44E2-AF59-A504FCB0A1E5}" destId="{82403AB9-189D-4BCB-AFA9-0EEEA50E1FFC}" srcOrd="9" destOrd="0" presId="urn:microsoft.com/office/officeart/2005/8/layout/bList2#1"/>
    <dgm:cxn modelId="{5E107B19-6CA2-4C7E-BE92-B101FD66C1E1}" type="presParOf" srcId="{DA79FAFC-7D56-44E2-AF59-A504FCB0A1E5}" destId="{4ABABFF8-582B-49D4-BC92-4DB8B14AEB9E}" srcOrd="10" destOrd="0" presId="urn:microsoft.com/office/officeart/2005/8/layout/bList2#1"/>
    <dgm:cxn modelId="{60E4F17D-EE33-4BFF-A560-B9AC5F846DB7}" type="presParOf" srcId="{4ABABFF8-582B-49D4-BC92-4DB8B14AEB9E}" destId="{3B702FAD-F24C-43ED-BC66-61BC58CC8948}" srcOrd="0" destOrd="0" presId="urn:microsoft.com/office/officeart/2005/8/layout/bList2#1"/>
    <dgm:cxn modelId="{F0AF9BA1-B539-4860-ABCD-7F87A0AE7242}" type="presParOf" srcId="{4ABABFF8-582B-49D4-BC92-4DB8B14AEB9E}" destId="{658CFB5D-7B18-4856-B0E8-1A37FC6208D1}" srcOrd="1" destOrd="0" presId="urn:microsoft.com/office/officeart/2005/8/layout/bList2#1"/>
    <dgm:cxn modelId="{B8990F23-66DC-4154-9152-CC6D1A9D4E22}" type="presParOf" srcId="{4ABABFF8-582B-49D4-BC92-4DB8B14AEB9E}" destId="{E04DF583-BE07-4C6B-89A9-E2F0EA1C4903}" srcOrd="2" destOrd="0" presId="urn:microsoft.com/office/officeart/2005/8/layout/bList2#1"/>
    <dgm:cxn modelId="{E44AC61B-D70E-4303-9166-85F5449CFB1D}" type="presParOf" srcId="{4ABABFF8-582B-49D4-BC92-4DB8B14AEB9E}" destId="{F5F5E031-1F3F-4889-953F-5954CA26AE16}" srcOrd="3" destOrd="0" presId="urn:microsoft.com/office/officeart/2005/8/layout/bList2#1"/>
    <dgm:cxn modelId="{D5DDE334-7541-483D-BC32-D75A5B8789A1}" type="presParOf" srcId="{DA79FAFC-7D56-44E2-AF59-A504FCB0A1E5}" destId="{015DB9D7-714F-4653-B877-B7F18CE3AD99}" srcOrd="11" destOrd="0" presId="urn:microsoft.com/office/officeart/2005/8/layout/bList2#1"/>
    <dgm:cxn modelId="{DE5041F1-1FBB-4924-8D11-ACE58F0777AD}" type="presParOf" srcId="{DA79FAFC-7D56-44E2-AF59-A504FCB0A1E5}" destId="{5B5F7216-161D-4A3D-BBA2-427F3E15302B}" srcOrd="12" destOrd="0" presId="urn:microsoft.com/office/officeart/2005/8/layout/bList2#1"/>
    <dgm:cxn modelId="{11BF9E43-2EEC-4292-809F-4BD0A2562C47}" type="presParOf" srcId="{5B5F7216-161D-4A3D-BBA2-427F3E15302B}" destId="{C6660A54-9D40-426F-8379-2B9FAACBD7BC}" srcOrd="0" destOrd="0" presId="urn:microsoft.com/office/officeart/2005/8/layout/bList2#1"/>
    <dgm:cxn modelId="{C48BFF57-AB3A-457B-BB7D-BCF5B2C71850}" type="presParOf" srcId="{5B5F7216-161D-4A3D-BBA2-427F3E15302B}" destId="{03C46F31-3522-40A1-8C6D-3DC082593143}" srcOrd="1" destOrd="0" presId="urn:microsoft.com/office/officeart/2005/8/layout/bList2#1"/>
    <dgm:cxn modelId="{38164A58-2FF9-4CC4-B679-6ACFEFF4F42D}" type="presParOf" srcId="{5B5F7216-161D-4A3D-BBA2-427F3E15302B}" destId="{F5F4BB14-7017-4BB2-9717-8B2DCDFC0BA9}" srcOrd="2" destOrd="0" presId="urn:microsoft.com/office/officeart/2005/8/layout/bList2#1"/>
    <dgm:cxn modelId="{32914917-9F1B-4C4C-82D9-C0A75E62D738}" type="presParOf" srcId="{5B5F7216-161D-4A3D-BBA2-427F3E15302B}" destId="{AD30ECEB-6AD3-4756-86A4-636754AEC466}" srcOrd="3" destOrd="0" presId="urn:microsoft.com/office/officeart/2005/8/layout/bList2#1"/>
    <dgm:cxn modelId="{07BAB8C8-5387-4CFD-B71C-09B4E571750C}" type="presParOf" srcId="{DA79FAFC-7D56-44E2-AF59-A504FCB0A1E5}" destId="{551020E0-8BF5-4455-B256-537BBB0D2086}" srcOrd="13" destOrd="0" presId="urn:microsoft.com/office/officeart/2005/8/layout/bList2#1"/>
    <dgm:cxn modelId="{B00C385C-664F-4F61-BA65-4CE14351AA10}" type="presParOf" srcId="{DA79FAFC-7D56-44E2-AF59-A504FCB0A1E5}" destId="{22D477C7-457B-402E-B26D-F1393941E9AB}" srcOrd="14" destOrd="0" presId="urn:microsoft.com/office/officeart/2005/8/layout/bList2#1"/>
    <dgm:cxn modelId="{AF7E649A-FACA-4CDE-80E2-92E034286C30}" type="presParOf" srcId="{22D477C7-457B-402E-B26D-F1393941E9AB}" destId="{B033B145-3046-456F-A540-B75DF8E6B4A4}" srcOrd="0" destOrd="0" presId="urn:microsoft.com/office/officeart/2005/8/layout/bList2#1"/>
    <dgm:cxn modelId="{095485B0-25E0-481A-BD04-6D764AEEE93A}" type="presParOf" srcId="{22D477C7-457B-402E-B26D-F1393941E9AB}" destId="{6CDCA802-83FA-4C89-9558-C8226C7BC768}" srcOrd="1" destOrd="0" presId="urn:microsoft.com/office/officeart/2005/8/layout/bList2#1"/>
    <dgm:cxn modelId="{3A888F84-593C-419B-8933-647383768A57}" type="presParOf" srcId="{22D477C7-457B-402E-B26D-F1393941E9AB}" destId="{882FBCBB-063E-456B-9B25-6E70FF104640}" srcOrd="2" destOrd="0" presId="urn:microsoft.com/office/officeart/2005/8/layout/bList2#1"/>
    <dgm:cxn modelId="{E6B4D858-13B2-4591-9282-899592D15217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8FD7B06D-406C-4DA1-885E-BF626FA9BCE0}">
      <dgm:prSet/>
      <dgm:spPr/>
      <dgm:t>
        <a:bodyPr/>
        <a:lstStyle/>
        <a:p>
          <a:endParaRPr lang="cs-CZ" dirty="0"/>
        </a:p>
      </dgm:t>
    </dgm:pt>
    <dgm:pt modelId="{273AB20D-45FE-4C78-BE1C-6609C684D113}" type="parTrans" cxnId="{7FE1FAD6-D599-4106-B8C3-B03B619B2E21}">
      <dgm:prSet/>
      <dgm:spPr/>
      <dgm:t>
        <a:bodyPr/>
        <a:lstStyle/>
        <a:p>
          <a:endParaRPr lang="cs-CZ"/>
        </a:p>
      </dgm:t>
    </dgm:pt>
    <dgm:pt modelId="{38867A10-E3C9-452C-BC77-1D6EF3B366BF}" type="sibTrans" cxnId="{7FE1FAD6-D599-4106-B8C3-B03B619B2E21}">
      <dgm:prSet/>
      <dgm:spPr/>
      <dgm:t>
        <a:bodyPr/>
        <a:lstStyle/>
        <a:p>
          <a:endParaRPr lang="cs-CZ"/>
        </a:p>
      </dgm:t>
    </dgm:pt>
    <dgm:pt modelId="{6402CE02-C27C-497E-A074-E4FB00EE6FFD}">
      <dgm:prSet/>
      <dgm:spPr/>
      <dgm:t>
        <a:bodyPr/>
        <a:lstStyle/>
        <a:p>
          <a:endParaRPr lang="cs-CZ" dirty="0"/>
        </a:p>
      </dgm:t>
    </dgm:pt>
    <dgm:pt modelId="{A9829E5C-72B3-43ED-BD8A-B3D36561A839}" type="sibTrans" cxnId="{C12A8C33-A9CB-4A99-8367-A91174F1750A}">
      <dgm:prSet/>
      <dgm:spPr/>
      <dgm:t>
        <a:bodyPr/>
        <a:lstStyle/>
        <a:p>
          <a:endParaRPr lang="cs-CZ"/>
        </a:p>
      </dgm:t>
    </dgm:pt>
    <dgm:pt modelId="{EFFF771D-D0F1-4339-89E9-93F3D222B99B}" type="parTrans" cxnId="{C12A8C33-A9CB-4A99-8367-A91174F1750A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8">
        <dgm:presLayoutVars>
          <dgm:bulletEnabled val="1"/>
        </dgm:presLayoutVars>
      </dgm:prSet>
      <dgm:spPr/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8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8">
        <dgm:presLayoutVars>
          <dgm:bulletEnabled val="1"/>
        </dgm:presLayoutVars>
      </dgm:prSet>
      <dgm:spPr/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8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8">
        <dgm:presLayoutVars>
          <dgm:bulletEnabled val="1"/>
        </dgm:presLayoutVars>
      </dgm:prSet>
      <dgm:spPr/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8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8">
        <dgm:presLayoutVars>
          <dgm:bulletEnabled val="1"/>
        </dgm:presLayoutVars>
      </dgm:prSet>
      <dgm:spPr/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8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4F11347-6498-43AB-BC28-718044893B72}" type="pres">
      <dgm:prSet presAssocID="{8FD7B06D-406C-4DA1-885E-BF626FA9BCE0}" presName="compNode" presStyleCnt="0"/>
      <dgm:spPr/>
    </dgm:pt>
    <dgm:pt modelId="{624DE26F-6A8B-4268-B36E-B929B21C52FE}" type="pres">
      <dgm:prSet presAssocID="{8FD7B06D-406C-4DA1-885E-BF626FA9BCE0}" presName="childRect" presStyleLbl="bgAcc1" presStyleIdx="4" presStyleCnt="8">
        <dgm:presLayoutVars>
          <dgm:bulletEnabled val="1"/>
        </dgm:presLayoutVars>
      </dgm:prSet>
      <dgm:spPr/>
    </dgm:pt>
    <dgm:pt modelId="{89FE35B1-2AC9-45F2-9C5B-471B68D833FE}" type="pres">
      <dgm:prSet presAssocID="{8FD7B06D-406C-4DA1-885E-BF626FA9BCE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C1513A-9645-4B96-A642-006420865CD6}" type="pres">
      <dgm:prSet presAssocID="{8FD7B06D-406C-4DA1-885E-BF626FA9BCE0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98CDDF41-07E6-4B8A-A0A8-6DAADDF277AF}" type="pres">
      <dgm:prSet presAssocID="{8FD7B06D-406C-4DA1-885E-BF626FA9BCE0}" presName="adorn" presStyleLbl="fgAccFollowNode1" presStyleIdx="4" presStyleCnt="8"/>
      <dgm:spPr/>
    </dgm:pt>
    <dgm:pt modelId="{82403AB9-189D-4BCB-AFA9-0EEEA50E1FFC}" type="pres">
      <dgm:prSet presAssocID="{38867A10-E3C9-452C-BC77-1D6EF3B366B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4ABABFF8-582B-49D4-BC92-4DB8B14AEB9E}" type="pres">
      <dgm:prSet presAssocID="{6402CE02-C27C-497E-A074-E4FB00EE6FFD}" presName="compNode" presStyleCnt="0"/>
      <dgm:spPr/>
    </dgm:pt>
    <dgm:pt modelId="{3B702FAD-F24C-43ED-BC66-61BC58CC8948}" type="pres">
      <dgm:prSet presAssocID="{6402CE02-C27C-497E-A074-E4FB00EE6FFD}" presName="childRect" presStyleLbl="bgAcc1" presStyleIdx="5" presStyleCnt="8">
        <dgm:presLayoutVars>
          <dgm:bulletEnabled val="1"/>
        </dgm:presLayoutVars>
      </dgm:prSet>
      <dgm:spPr/>
    </dgm:pt>
    <dgm:pt modelId="{658CFB5D-7B18-4856-B0E8-1A37FC6208D1}" type="pres">
      <dgm:prSet presAssocID="{6402CE02-C27C-497E-A074-E4FB00EE6FF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4DF583-BE07-4C6B-89A9-E2F0EA1C4903}" type="pres">
      <dgm:prSet presAssocID="{6402CE02-C27C-497E-A074-E4FB00EE6FFD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F5F5E031-1F3F-4889-953F-5954CA26AE16}" type="pres">
      <dgm:prSet presAssocID="{6402CE02-C27C-497E-A074-E4FB00EE6FFD}" presName="adorn" presStyleLbl="fgAccFollowNode1" presStyleIdx="5" presStyleCnt="8"/>
      <dgm:spPr/>
    </dgm:pt>
    <dgm:pt modelId="{015DB9D7-714F-4653-B877-B7F18CE3AD99}" type="pres">
      <dgm:prSet presAssocID="{A9829E5C-72B3-43ED-BD8A-B3D36561A83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6" presStyleCnt="8">
        <dgm:presLayoutVars>
          <dgm:bulletEnabled val="1"/>
        </dgm:presLayoutVars>
      </dgm:prSet>
      <dgm:spPr/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6" presStyleCnt="8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7" presStyleCnt="8">
        <dgm:presLayoutVars>
          <dgm:bulletEnabled val="1"/>
        </dgm:presLayoutVars>
      </dgm:prSet>
      <dgm:spPr/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7" presStyleCnt="8"/>
      <dgm:spPr/>
    </dgm:pt>
  </dgm:ptLst>
  <dgm:cxnLst>
    <dgm:cxn modelId="{458EA044-9925-4BEB-B566-0B6DC70FAE98}" type="presOf" srcId="{DFB27A9C-810F-456B-A7DB-AC72C5052058}" destId="{D6F86485-7F4A-4DA6-B1C9-ADA5CD0E34B1}" srcOrd="0" destOrd="0" presId="urn:microsoft.com/office/officeart/2005/8/layout/bList2#2"/>
    <dgm:cxn modelId="{C12A8C33-A9CB-4A99-8367-A91174F1750A}" srcId="{623DAADA-C353-4A99-9D70-B40E1A972ECD}" destId="{6402CE02-C27C-497E-A074-E4FB00EE6FFD}" srcOrd="5" destOrd="0" parTransId="{EFFF771D-D0F1-4339-89E9-93F3D222B99B}" sibTransId="{A9829E5C-72B3-43ED-BD8A-B3D36561A839}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4509A9C6-0D88-464D-BEDF-8B084642BCD0}" type="presOf" srcId="{B643FE77-FE59-47E8-8BFB-9EE29C2C1C20}" destId="{B74FC1E0-AE9C-47BE-A285-80E526B1EF26}" srcOrd="0" destOrd="0" presId="urn:microsoft.com/office/officeart/2005/8/layout/bList2#2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B49A36B9-BC6B-489C-87B4-C8DA689A13BB}" srcId="{623DAADA-C353-4A99-9D70-B40E1A972ECD}" destId="{9A8C32E8-EF90-4892-A938-D837A47CDBD5}" srcOrd="7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3B45E964-529D-43C1-8C5A-939BE981743E}" type="presOf" srcId="{15F6CCFD-A9B3-421E-A4CD-70EC2E5B6511}" destId="{9187FBD0-D209-4BB5-9A0A-887519CE2B0C}" srcOrd="0" destOrd="0" presId="urn:microsoft.com/office/officeart/2005/8/layout/bList2#2"/>
    <dgm:cxn modelId="{CD7C670B-39D5-4DC2-9035-9011DDB559A4}" type="presOf" srcId="{34A22480-685E-443A-81FA-1484669DD538}" destId="{9EBB310E-2D41-47F0-A14D-A22B96E6449C}" srcOrd="0" destOrd="0" presId="urn:microsoft.com/office/officeart/2005/8/layout/bList2#2"/>
    <dgm:cxn modelId="{0B393861-8142-4ECF-B44C-21E8342024C8}" type="presOf" srcId="{34C74278-6C55-4303-96C9-DCBB6E7FFFCA}" destId="{9CCAAD90-DED0-4DAA-9B02-92B375479D27}" srcOrd="0" destOrd="0" presId="urn:microsoft.com/office/officeart/2005/8/layout/bList2#2"/>
    <dgm:cxn modelId="{89813968-FD48-42C9-BAFC-637B90C5AFF5}" type="presOf" srcId="{3B68AF33-14E7-4742-967F-FCFD0A6AC1C0}" destId="{E8AA86B2-03B0-4C75-8399-F422191466DD}" srcOrd="0" destOrd="0" presId="urn:microsoft.com/office/officeart/2005/8/layout/bList2#2"/>
    <dgm:cxn modelId="{37132253-DB81-4DA9-A86A-039A304161D2}" type="presOf" srcId="{623DAADA-C353-4A99-9D70-B40E1A972ECD}" destId="{DA79FAFC-7D56-44E2-AF59-A504FCB0A1E5}" srcOrd="0" destOrd="0" presId="urn:microsoft.com/office/officeart/2005/8/layout/bList2#2"/>
    <dgm:cxn modelId="{5BE0EECD-D3A4-420E-B5A6-E6335F7FE164}" type="presOf" srcId="{6402CE02-C27C-497E-A074-E4FB00EE6FFD}" destId="{E04DF583-BE07-4C6B-89A9-E2F0EA1C4903}" srcOrd="1" destOrd="0" presId="urn:microsoft.com/office/officeart/2005/8/layout/bList2#2"/>
    <dgm:cxn modelId="{84F94E0D-4887-4E9A-85E7-60CC67963933}" type="presOf" srcId="{923F6852-1045-47D9-9F59-A6EA308CDE69}" destId="{8C944CEA-6AB8-45B1-84C1-4B98CC38DF5A}" srcOrd="0" destOrd="0" presId="urn:microsoft.com/office/officeart/2005/8/layout/bList2#2"/>
    <dgm:cxn modelId="{5429A8C8-1232-458F-908B-FC25C37F1AB0}" type="presOf" srcId="{9A8C32E8-EF90-4892-A938-D837A47CDBD5}" destId="{6CDCA802-83FA-4C89-9558-C8226C7BC768}" srcOrd="0" destOrd="0" presId="urn:microsoft.com/office/officeart/2005/8/layout/bList2#2"/>
    <dgm:cxn modelId="{B4C760E3-D0B0-41D2-85AD-8889851FEC5F}" type="presOf" srcId="{38867A10-E3C9-452C-BC77-1D6EF3B366BF}" destId="{82403AB9-189D-4BCB-AFA9-0EEEA50E1FFC}" srcOrd="0" destOrd="0" presId="urn:microsoft.com/office/officeart/2005/8/layout/bList2#2"/>
    <dgm:cxn modelId="{20C11D5D-D439-44B1-BDB7-1D7CD63F4F10}" type="presOf" srcId="{923F6852-1045-47D9-9F59-A6EA308CDE69}" destId="{5311B77F-7ED2-4270-B873-9FDF8C9D08C5}" srcOrd="1" destOrd="0" presId="urn:microsoft.com/office/officeart/2005/8/layout/bList2#2"/>
    <dgm:cxn modelId="{78AE4DA7-B6DA-4ECF-A276-1269A1C0E299}" type="presOf" srcId="{DFB27A9C-810F-456B-A7DB-AC72C5052058}" destId="{A86FBC89-E2E6-497D-BF53-CE79F8122577}" srcOrd="1" destOrd="0" presId="urn:microsoft.com/office/officeart/2005/8/layout/bList2#2"/>
    <dgm:cxn modelId="{7FE1FAD6-D599-4106-B8C3-B03B619B2E21}" srcId="{623DAADA-C353-4A99-9D70-B40E1A972ECD}" destId="{8FD7B06D-406C-4DA1-885E-BF626FA9BCE0}" srcOrd="4" destOrd="0" parTransId="{273AB20D-45FE-4C78-BE1C-6609C684D113}" sibTransId="{38867A10-E3C9-452C-BC77-1D6EF3B366BF}"/>
    <dgm:cxn modelId="{479D8588-D5DE-4039-9CA4-C1D44F14F2E6}" type="presOf" srcId="{9A8C32E8-EF90-4892-A938-D837A47CDBD5}" destId="{882FBCBB-063E-456B-9B25-6E70FF104640}" srcOrd="1" destOrd="0" presId="urn:microsoft.com/office/officeart/2005/8/layout/bList2#2"/>
    <dgm:cxn modelId="{9BEF7ECE-2A70-491B-8722-B56BCF8AB6F3}" type="presOf" srcId="{8FD7B06D-406C-4DA1-885E-BF626FA9BCE0}" destId="{88C1513A-9645-4B96-A642-006420865CD6}" srcOrd="1" destOrd="0" presId="urn:microsoft.com/office/officeart/2005/8/layout/bList2#2"/>
    <dgm:cxn modelId="{FCD08ECF-D1D9-45D9-B3F1-E9C59311A796}" type="presOf" srcId="{34A22480-685E-443A-81FA-1484669DD538}" destId="{1EDEF466-1B4A-4B4E-A72B-B06F40411C8C}" srcOrd="1" destOrd="0" presId="urn:microsoft.com/office/officeart/2005/8/layout/bList2#2"/>
    <dgm:cxn modelId="{51408755-1A76-4CF8-8F81-FECDC48C770E}" type="presOf" srcId="{4E7B3FE9-491B-4FB7-99BC-BAF4033ED099}" destId="{551020E0-8BF5-4455-B256-537BBB0D2086}" srcOrd="0" destOrd="0" presId="urn:microsoft.com/office/officeart/2005/8/layout/bList2#2"/>
    <dgm:cxn modelId="{168349C0-245A-4074-9FB2-3ADFFC79595F}" type="presOf" srcId="{CC4FA5FA-14AB-4BCB-BAD7-465E72073788}" destId="{F5F4BB14-7017-4BB2-9717-8B2DCDFC0BA9}" srcOrd="1" destOrd="0" presId="urn:microsoft.com/office/officeart/2005/8/layout/bList2#2"/>
    <dgm:cxn modelId="{E10F0368-9164-43EA-AD38-CA8AE1E92DD6}" type="presOf" srcId="{34C74278-6C55-4303-96C9-DCBB6E7FFFCA}" destId="{DC01CAAD-36F6-4633-AF9F-77D15457AA15}" srcOrd="1" destOrd="0" presId="urn:microsoft.com/office/officeart/2005/8/layout/bList2#2"/>
    <dgm:cxn modelId="{609336EF-18F6-479E-B69D-DF99F1CDCD57}" type="presOf" srcId="{6402CE02-C27C-497E-A074-E4FB00EE6FFD}" destId="{658CFB5D-7B18-4856-B0E8-1A37FC6208D1}" srcOrd="0" destOrd="0" presId="urn:microsoft.com/office/officeart/2005/8/layout/bList2#2"/>
    <dgm:cxn modelId="{79CEA46F-E30B-4F5A-B933-7D264FB3A2E1}" type="presOf" srcId="{B08BF9E0-26C2-40D0-A4ED-CA004A554622}" destId="{A81AFAB8-E540-4182-BA93-DFB66E89CAA4}" srcOrd="0" destOrd="0" presId="urn:microsoft.com/office/officeart/2005/8/layout/bList2#2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6" destOrd="0" parTransId="{76414384-3748-4A69-9B34-4FC1FA48C2FE}" sibTransId="{4E7B3FE9-491B-4FB7-99BC-BAF4033ED099}"/>
    <dgm:cxn modelId="{482CDEA7-FAD0-4A28-B4A9-62099B073708}" type="presOf" srcId="{CC4FA5FA-14AB-4BCB-BAD7-465E72073788}" destId="{03C46F31-3522-40A1-8C6D-3DC082593143}" srcOrd="0" destOrd="0" presId="urn:microsoft.com/office/officeart/2005/8/layout/bList2#2"/>
    <dgm:cxn modelId="{041DBAB4-2C34-44B3-84E0-76C224709AAB}" type="presOf" srcId="{A9829E5C-72B3-43ED-BD8A-B3D36561A839}" destId="{015DB9D7-714F-4653-B877-B7F18CE3AD99}" srcOrd="0" destOrd="0" presId="urn:microsoft.com/office/officeart/2005/8/layout/bList2#2"/>
    <dgm:cxn modelId="{C7C30809-C2E7-44FC-8615-B6E5305C7DDE}" type="presOf" srcId="{8FD7B06D-406C-4DA1-885E-BF626FA9BCE0}" destId="{89FE35B1-2AC9-45F2-9C5B-471B68D833FE}" srcOrd="0" destOrd="0" presId="urn:microsoft.com/office/officeart/2005/8/layout/bList2#2"/>
    <dgm:cxn modelId="{678BAE12-404D-4DFF-9463-214A40A035F8}" type="presParOf" srcId="{DA79FAFC-7D56-44E2-AF59-A504FCB0A1E5}" destId="{5A5A618A-9908-49A3-94D5-048290A45930}" srcOrd="0" destOrd="0" presId="urn:microsoft.com/office/officeart/2005/8/layout/bList2#2"/>
    <dgm:cxn modelId="{42D7A437-2FBD-4CF7-B2A3-9BC7146A621C}" type="presParOf" srcId="{5A5A618A-9908-49A3-94D5-048290A45930}" destId="{E3D1B765-BC12-4361-9D38-94C917C381B8}" srcOrd="0" destOrd="0" presId="urn:microsoft.com/office/officeart/2005/8/layout/bList2#2"/>
    <dgm:cxn modelId="{C3DB2C4E-8D2E-4FEF-8A04-6386D0F5EC3E}" type="presParOf" srcId="{5A5A618A-9908-49A3-94D5-048290A45930}" destId="{9EBB310E-2D41-47F0-A14D-A22B96E6449C}" srcOrd="1" destOrd="0" presId="urn:microsoft.com/office/officeart/2005/8/layout/bList2#2"/>
    <dgm:cxn modelId="{DEC2032E-4700-4122-87E6-EE3298AB8434}" type="presParOf" srcId="{5A5A618A-9908-49A3-94D5-048290A45930}" destId="{1EDEF466-1B4A-4B4E-A72B-B06F40411C8C}" srcOrd="2" destOrd="0" presId="urn:microsoft.com/office/officeart/2005/8/layout/bList2#2"/>
    <dgm:cxn modelId="{91C86FA7-89CE-4A18-8AC6-11ED5F00D807}" type="presParOf" srcId="{5A5A618A-9908-49A3-94D5-048290A45930}" destId="{8D24132E-9C5B-44C6-8A7A-51BD2573F840}" srcOrd="3" destOrd="0" presId="urn:microsoft.com/office/officeart/2005/8/layout/bList2#2"/>
    <dgm:cxn modelId="{816791A0-F76F-42AE-ABE8-884A607E9031}" type="presParOf" srcId="{DA79FAFC-7D56-44E2-AF59-A504FCB0A1E5}" destId="{A81AFAB8-E540-4182-BA93-DFB66E89CAA4}" srcOrd="1" destOrd="0" presId="urn:microsoft.com/office/officeart/2005/8/layout/bList2#2"/>
    <dgm:cxn modelId="{DA5204FD-BD5D-450D-90EA-273AE3923426}" type="presParOf" srcId="{DA79FAFC-7D56-44E2-AF59-A504FCB0A1E5}" destId="{54BE4FBE-6F72-43E1-851F-6238E988A342}" srcOrd="2" destOrd="0" presId="urn:microsoft.com/office/officeart/2005/8/layout/bList2#2"/>
    <dgm:cxn modelId="{9F22E03C-814A-418A-8178-AB28C019B796}" type="presParOf" srcId="{54BE4FBE-6F72-43E1-851F-6238E988A342}" destId="{FA2B1755-0021-42B1-AF28-2EC898C03BD6}" srcOrd="0" destOrd="0" presId="urn:microsoft.com/office/officeart/2005/8/layout/bList2#2"/>
    <dgm:cxn modelId="{AC1756F8-C638-48BB-9646-FD681B412C85}" type="presParOf" srcId="{54BE4FBE-6F72-43E1-851F-6238E988A342}" destId="{D6F86485-7F4A-4DA6-B1C9-ADA5CD0E34B1}" srcOrd="1" destOrd="0" presId="urn:microsoft.com/office/officeart/2005/8/layout/bList2#2"/>
    <dgm:cxn modelId="{C3A33BAC-80E2-4BD7-9024-436E44B362E5}" type="presParOf" srcId="{54BE4FBE-6F72-43E1-851F-6238E988A342}" destId="{A86FBC89-E2E6-497D-BF53-CE79F8122577}" srcOrd="2" destOrd="0" presId="urn:microsoft.com/office/officeart/2005/8/layout/bList2#2"/>
    <dgm:cxn modelId="{CCEC8F48-D553-4F9C-A8FE-EEC80AB95B0F}" type="presParOf" srcId="{54BE4FBE-6F72-43E1-851F-6238E988A342}" destId="{90F30422-6703-45AD-A724-FA792F665C1B}" srcOrd="3" destOrd="0" presId="urn:microsoft.com/office/officeart/2005/8/layout/bList2#2"/>
    <dgm:cxn modelId="{FEFB5324-AB6B-4905-AF45-DF839A404E97}" type="presParOf" srcId="{DA79FAFC-7D56-44E2-AF59-A504FCB0A1E5}" destId="{B74FC1E0-AE9C-47BE-A285-80E526B1EF26}" srcOrd="3" destOrd="0" presId="urn:microsoft.com/office/officeart/2005/8/layout/bList2#2"/>
    <dgm:cxn modelId="{EA476264-7FDB-41EC-BA6F-0F704D4AB504}" type="presParOf" srcId="{DA79FAFC-7D56-44E2-AF59-A504FCB0A1E5}" destId="{0CA3DBC2-B05D-4F28-A0ED-969AE51B176A}" srcOrd="4" destOrd="0" presId="urn:microsoft.com/office/officeart/2005/8/layout/bList2#2"/>
    <dgm:cxn modelId="{76C7E521-42A2-4346-BF31-12A95204F33B}" type="presParOf" srcId="{0CA3DBC2-B05D-4F28-A0ED-969AE51B176A}" destId="{BAC30ED7-AB91-4419-B485-98979F1FBBE6}" srcOrd="0" destOrd="0" presId="urn:microsoft.com/office/officeart/2005/8/layout/bList2#2"/>
    <dgm:cxn modelId="{11B0DB75-5925-46E4-97CC-7C3D7A715965}" type="presParOf" srcId="{0CA3DBC2-B05D-4F28-A0ED-969AE51B176A}" destId="{8C944CEA-6AB8-45B1-84C1-4B98CC38DF5A}" srcOrd="1" destOrd="0" presId="urn:microsoft.com/office/officeart/2005/8/layout/bList2#2"/>
    <dgm:cxn modelId="{D5A32804-2F4E-47A9-A8B6-3315DE61506C}" type="presParOf" srcId="{0CA3DBC2-B05D-4F28-A0ED-969AE51B176A}" destId="{5311B77F-7ED2-4270-B873-9FDF8C9D08C5}" srcOrd="2" destOrd="0" presId="urn:microsoft.com/office/officeart/2005/8/layout/bList2#2"/>
    <dgm:cxn modelId="{E6DA8E8B-C06C-4D0A-8D70-CA4E2EA3AF8E}" type="presParOf" srcId="{0CA3DBC2-B05D-4F28-A0ED-969AE51B176A}" destId="{C93FACB5-1E5E-4A6F-BB67-05BE469ECB7D}" srcOrd="3" destOrd="0" presId="urn:microsoft.com/office/officeart/2005/8/layout/bList2#2"/>
    <dgm:cxn modelId="{9B21E4FA-E6C5-42B1-B1ED-FB366AE5A2A2}" type="presParOf" srcId="{DA79FAFC-7D56-44E2-AF59-A504FCB0A1E5}" destId="{E8AA86B2-03B0-4C75-8399-F422191466DD}" srcOrd="5" destOrd="0" presId="urn:microsoft.com/office/officeart/2005/8/layout/bList2#2"/>
    <dgm:cxn modelId="{381ED585-7DB4-4E45-AD48-B1963509AF61}" type="presParOf" srcId="{DA79FAFC-7D56-44E2-AF59-A504FCB0A1E5}" destId="{83530F6A-B33A-4008-9B3D-893FDA7688BB}" srcOrd="6" destOrd="0" presId="urn:microsoft.com/office/officeart/2005/8/layout/bList2#2"/>
    <dgm:cxn modelId="{2D4ABCFF-03E2-414F-A17E-F5D6A351BD27}" type="presParOf" srcId="{83530F6A-B33A-4008-9B3D-893FDA7688BB}" destId="{FFA0F6D6-E52D-4635-AF02-65FF33C23C57}" srcOrd="0" destOrd="0" presId="urn:microsoft.com/office/officeart/2005/8/layout/bList2#2"/>
    <dgm:cxn modelId="{92A95336-F42B-458A-9B3A-0E3F90035577}" type="presParOf" srcId="{83530F6A-B33A-4008-9B3D-893FDA7688BB}" destId="{9CCAAD90-DED0-4DAA-9B02-92B375479D27}" srcOrd="1" destOrd="0" presId="urn:microsoft.com/office/officeart/2005/8/layout/bList2#2"/>
    <dgm:cxn modelId="{4DED4BAB-394F-42EB-B94D-967770EAA61C}" type="presParOf" srcId="{83530F6A-B33A-4008-9B3D-893FDA7688BB}" destId="{DC01CAAD-36F6-4633-AF9F-77D15457AA15}" srcOrd="2" destOrd="0" presId="urn:microsoft.com/office/officeart/2005/8/layout/bList2#2"/>
    <dgm:cxn modelId="{87E377BC-E9CD-4331-9C55-D64CA465C700}" type="presParOf" srcId="{83530F6A-B33A-4008-9B3D-893FDA7688BB}" destId="{DB72CB4A-309E-438C-84A0-3867920BCD47}" srcOrd="3" destOrd="0" presId="urn:microsoft.com/office/officeart/2005/8/layout/bList2#2"/>
    <dgm:cxn modelId="{7870B7C3-0385-47EB-A9F8-18CA5B775488}" type="presParOf" srcId="{DA79FAFC-7D56-44E2-AF59-A504FCB0A1E5}" destId="{9187FBD0-D209-4BB5-9A0A-887519CE2B0C}" srcOrd="7" destOrd="0" presId="urn:microsoft.com/office/officeart/2005/8/layout/bList2#2"/>
    <dgm:cxn modelId="{D88D800A-012A-4708-A60D-86F4BAA7742C}" type="presParOf" srcId="{DA79FAFC-7D56-44E2-AF59-A504FCB0A1E5}" destId="{24F11347-6498-43AB-BC28-718044893B72}" srcOrd="8" destOrd="0" presId="urn:microsoft.com/office/officeart/2005/8/layout/bList2#2"/>
    <dgm:cxn modelId="{716D6C5B-252C-4599-BFEA-0E21DD18B484}" type="presParOf" srcId="{24F11347-6498-43AB-BC28-718044893B72}" destId="{624DE26F-6A8B-4268-B36E-B929B21C52FE}" srcOrd="0" destOrd="0" presId="urn:microsoft.com/office/officeart/2005/8/layout/bList2#2"/>
    <dgm:cxn modelId="{53EC47B6-CE4D-40CA-83C1-C2E84892BA83}" type="presParOf" srcId="{24F11347-6498-43AB-BC28-718044893B72}" destId="{89FE35B1-2AC9-45F2-9C5B-471B68D833FE}" srcOrd="1" destOrd="0" presId="urn:microsoft.com/office/officeart/2005/8/layout/bList2#2"/>
    <dgm:cxn modelId="{9693B1E1-E55A-44DE-B19F-55CBA2E92330}" type="presParOf" srcId="{24F11347-6498-43AB-BC28-718044893B72}" destId="{88C1513A-9645-4B96-A642-006420865CD6}" srcOrd="2" destOrd="0" presId="urn:microsoft.com/office/officeart/2005/8/layout/bList2#2"/>
    <dgm:cxn modelId="{59E480A8-C3E1-4DD3-BF47-DA2EAD25901A}" type="presParOf" srcId="{24F11347-6498-43AB-BC28-718044893B72}" destId="{98CDDF41-07E6-4B8A-A0A8-6DAADDF277AF}" srcOrd="3" destOrd="0" presId="urn:microsoft.com/office/officeart/2005/8/layout/bList2#2"/>
    <dgm:cxn modelId="{792C14F9-40DE-4D1E-8016-1BD69ED03146}" type="presParOf" srcId="{DA79FAFC-7D56-44E2-AF59-A504FCB0A1E5}" destId="{82403AB9-189D-4BCB-AFA9-0EEEA50E1FFC}" srcOrd="9" destOrd="0" presId="urn:microsoft.com/office/officeart/2005/8/layout/bList2#2"/>
    <dgm:cxn modelId="{A7EB7BFE-1931-432A-999F-600FBDF333BD}" type="presParOf" srcId="{DA79FAFC-7D56-44E2-AF59-A504FCB0A1E5}" destId="{4ABABFF8-582B-49D4-BC92-4DB8B14AEB9E}" srcOrd="10" destOrd="0" presId="urn:microsoft.com/office/officeart/2005/8/layout/bList2#2"/>
    <dgm:cxn modelId="{3A4A967E-DDB0-413A-A233-5C3CCDBAC1B5}" type="presParOf" srcId="{4ABABFF8-582B-49D4-BC92-4DB8B14AEB9E}" destId="{3B702FAD-F24C-43ED-BC66-61BC58CC8948}" srcOrd="0" destOrd="0" presId="urn:microsoft.com/office/officeart/2005/8/layout/bList2#2"/>
    <dgm:cxn modelId="{97D17D15-FC9D-427A-B87E-A648409920EE}" type="presParOf" srcId="{4ABABFF8-582B-49D4-BC92-4DB8B14AEB9E}" destId="{658CFB5D-7B18-4856-B0E8-1A37FC6208D1}" srcOrd="1" destOrd="0" presId="urn:microsoft.com/office/officeart/2005/8/layout/bList2#2"/>
    <dgm:cxn modelId="{491E904F-C9FD-4D12-9D56-744A6386C01E}" type="presParOf" srcId="{4ABABFF8-582B-49D4-BC92-4DB8B14AEB9E}" destId="{E04DF583-BE07-4C6B-89A9-E2F0EA1C4903}" srcOrd="2" destOrd="0" presId="urn:microsoft.com/office/officeart/2005/8/layout/bList2#2"/>
    <dgm:cxn modelId="{D5C620B6-7AD1-4C69-84E9-C058669F1601}" type="presParOf" srcId="{4ABABFF8-582B-49D4-BC92-4DB8B14AEB9E}" destId="{F5F5E031-1F3F-4889-953F-5954CA26AE16}" srcOrd="3" destOrd="0" presId="urn:microsoft.com/office/officeart/2005/8/layout/bList2#2"/>
    <dgm:cxn modelId="{33F37977-BE9C-4DAF-AF20-981A10A64798}" type="presParOf" srcId="{DA79FAFC-7D56-44E2-AF59-A504FCB0A1E5}" destId="{015DB9D7-714F-4653-B877-B7F18CE3AD99}" srcOrd="11" destOrd="0" presId="urn:microsoft.com/office/officeart/2005/8/layout/bList2#2"/>
    <dgm:cxn modelId="{3EA00A4D-9EB3-42A7-91B2-A204F02B2C16}" type="presParOf" srcId="{DA79FAFC-7D56-44E2-AF59-A504FCB0A1E5}" destId="{5B5F7216-161D-4A3D-BBA2-427F3E15302B}" srcOrd="12" destOrd="0" presId="urn:microsoft.com/office/officeart/2005/8/layout/bList2#2"/>
    <dgm:cxn modelId="{CD8EC893-63CC-4DAA-9455-CD964B61D8C2}" type="presParOf" srcId="{5B5F7216-161D-4A3D-BBA2-427F3E15302B}" destId="{C6660A54-9D40-426F-8379-2B9FAACBD7BC}" srcOrd="0" destOrd="0" presId="urn:microsoft.com/office/officeart/2005/8/layout/bList2#2"/>
    <dgm:cxn modelId="{750D43B0-F8EF-4C8A-9BFE-61A2B76D506B}" type="presParOf" srcId="{5B5F7216-161D-4A3D-BBA2-427F3E15302B}" destId="{03C46F31-3522-40A1-8C6D-3DC082593143}" srcOrd="1" destOrd="0" presId="urn:microsoft.com/office/officeart/2005/8/layout/bList2#2"/>
    <dgm:cxn modelId="{21A48B6F-8D8E-406E-84B7-D080F52A091B}" type="presParOf" srcId="{5B5F7216-161D-4A3D-BBA2-427F3E15302B}" destId="{F5F4BB14-7017-4BB2-9717-8B2DCDFC0BA9}" srcOrd="2" destOrd="0" presId="urn:microsoft.com/office/officeart/2005/8/layout/bList2#2"/>
    <dgm:cxn modelId="{9970479F-CCD8-4186-AD34-C1B432763E9A}" type="presParOf" srcId="{5B5F7216-161D-4A3D-BBA2-427F3E15302B}" destId="{AD30ECEB-6AD3-4756-86A4-636754AEC466}" srcOrd="3" destOrd="0" presId="urn:microsoft.com/office/officeart/2005/8/layout/bList2#2"/>
    <dgm:cxn modelId="{6B250693-9674-4EE4-A14A-73086926E016}" type="presParOf" srcId="{DA79FAFC-7D56-44E2-AF59-A504FCB0A1E5}" destId="{551020E0-8BF5-4455-B256-537BBB0D2086}" srcOrd="13" destOrd="0" presId="urn:microsoft.com/office/officeart/2005/8/layout/bList2#2"/>
    <dgm:cxn modelId="{C83E8A9D-7CEC-4DB2-A6C0-09AFF187E5E7}" type="presParOf" srcId="{DA79FAFC-7D56-44E2-AF59-A504FCB0A1E5}" destId="{22D477C7-457B-402E-B26D-F1393941E9AB}" srcOrd="14" destOrd="0" presId="urn:microsoft.com/office/officeart/2005/8/layout/bList2#2"/>
    <dgm:cxn modelId="{34053C0A-6583-4156-8AE3-448723C5F6B3}" type="presParOf" srcId="{22D477C7-457B-402E-B26D-F1393941E9AB}" destId="{B033B145-3046-456F-A540-B75DF8E6B4A4}" srcOrd="0" destOrd="0" presId="urn:microsoft.com/office/officeart/2005/8/layout/bList2#2"/>
    <dgm:cxn modelId="{53AEA79F-AF5D-4108-8547-432FDF956527}" type="presParOf" srcId="{22D477C7-457B-402E-B26D-F1393941E9AB}" destId="{6CDCA802-83FA-4C89-9558-C8226C7BC768}" srcOrd="1" destOrd="0" presId="urn:microsoft.com/office/officeart/2005/8/layout/bList2#2"/>
    <dgm:cxn modelId="{60CAE408-A90A-46A1-8EFB-2C90CEADF51D}" type="presParOf" srcId="{22D477C7-457B-402E-B26D-F1393941E9AB}" destId="{882FBCBB-063E-456B-9B25-6E70FF104640}" srcOrd="2" destOrd="0" presId="urn:microsoft.com/office/officeart/2005/8/layout/bList2#2"/>
    <dgm:cxn modelId="{F381AB13-3776-4121-942C-5D7DB9FCE21A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D4E7213F-06A2-4C2E-9B4E-3716E8731437}" type="presOf" srcId="{623DAADA-C353-4A99-9D70-B40E1A972ECD}" destId="{DA79FAFC-7D56-44E2-AF59-A504FCB0A1E5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cake</a:t>
          </a:r>
          <a:endParaRPr lang="cs-CZ" sz="25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friends</a:t>
          </a:r>
          <a:endParaRPr lang="cs-CZ" sz="25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balloons</a:t>
          </a:r>
          <a:endParaRPr lang="cs-CZ" sz="25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candle</a:t>
          </a:r>
          <a:endParaRPr lang="cs-CZ" sz="25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present</a:t>
          </a:r>
          <a:endParaRPr lang="cs-CZ" sz="2500" kern="1200" dirty="0"/>
        </a:p>
      </dsp:txBody>
      <dsp:txXfrm>
        <a:off x="5049" y="3754881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flowers</a:t>
          </a:r>
          <a:endParaRPr lang="cs-CZ" sz="25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music</a:t>
          </a:r>
          <a:endParaRPr lang="cs-CZ" sz="25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party</a:t>
          </a:r>
          <a:endParaRPr lang="cs-CZ" sz="25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EF466-1B4A-4B4E-A72B-B06F40411C8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8D24132E-9C5B-44C6-8A7A-51BD2573F840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FBC89-E2E6-497D-BF53-CE79F8122577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90F30422-6703-45AD-A724-FA792F665C1B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1B77F-7ED2-4270-B873-9FDF8C9D08C5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93FACB5-1E5E-4A6F-BB67-05BE469ECB7D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1CAAD-36F6-4633-AF9F-77D15457AA15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B72CB4A-309E-438C-84A0-3867920BCD47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4DE26F-6A8B-4268-B36E-B929B21C52FE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1513A-9645-4B96-A642-006420865CD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98CDDF41-07E6-4B8A-A0A8-6DAADDF277A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702FAD-F24C-43ED-BC66-61BC58CC8948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DF583-BE07-4C6B-89A9-E2F0EA1C4903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F5F5E031-1F3F-4889-953F-5954CA26AE16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4BB14-7017-4BB2-9717-8B2DCDFC0BA9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AD30ECEB-6AD3-4756-86A4-636754AEC466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FBCBB-063E-456B-9B25-6E70FF104640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16C33C15-E39C-4A82-B5BA-95BEB94A5D53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78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794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189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023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860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7604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3584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312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929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082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309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8A5BD-B72C-4D2E-9DB7-4E9511B07C7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6CB9F-BCAA-4648-81F4-67E3A159A3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338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12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12" Type="http://schemas.openxmlformats.org/officeDocument/2006/relationships/image" Target="../media/image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jpeg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BIRTHDAY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VY_32_INOVACE_095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28129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BIRTHDAY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550383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dort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friends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kamarádi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party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oslava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candles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svíčky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present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dárek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balloons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balónky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flowers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květiny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music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hudba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896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BIRTHDAY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21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698869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1440160" cy="115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67LD76RI\MP90043940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7"/>
            <a:ext cx="1440160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67LD76RI\MC90025012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8363"/>
            <a:ext cx="1508991" cy="158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X8J2YBWV\MP90043082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00807"/>
            <a:ext cx="1488331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X8J2YBWV\MC90039860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555" y="4005064"/>
            <a:ext cx="1432170" cy="141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X8J2YBWV\MC90036185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0360" y="4005065"/>
            <a:ext cx="1371600" cy="148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67LD76RI\MC900441798[1]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3271" y="4035963"/>
            <a:ext cx="1371600" cy="138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UCGUPPWB\MC90028701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9484" y="4035963"/>
            <a:ext cx="1563981" cy="149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794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BIRTHDAY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176313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1440160" cy="115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67LD76RI\MP90043940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7"/>
            <a:ext cx="1440160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67LD76RI\MC90025012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8363"/>
            <a:ext cx="1508991" cy="158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Documents and Settings\u s e r\Local Settings\Temporary Internet Files\Content.IE5\X8J2YBWV\MP90043082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00807"/>
            <a:ext cx="1488331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X8J2YBWV\MC90039860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555" y="4005064"/>
            <a:ext cx="1432170" cy="141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X8J2YBWV\MC90036185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0360" y="4005065"/>
            <a:ext cx="1371600" cy="148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Documents and Settings\u s e r\Local Settings\Temporary Internet Files\Content.IE5\67LD76RI\MC900441798[1]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3271" y="4035963"/>
            <a:ext cx="1371600" cy="138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Documents and Settings\u s e r\Local Settings\Temporary Internet Files\Content.IE5\UCGUPPWB\MC90028701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9484" y="4035963"/>
            <a:ext cx="1563981" cy="149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069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</a:t>
            </a:r>
            <a:r>
              <a:rPr lang="cs-CZ" dirty="0" smtClean="0"/>
              <a:t>MY BIRTHDAY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6291040"/>
              </p:ext>
            </p:extLst>
          </p:nvPr>
        </p:nvGraphicFramePr>
        <p:xfrm>
          <a:off x="3923928" y="2060848"/>
          <a:ext cx="1728192" cy="301012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28192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balloons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friends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party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candles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present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music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flowers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cake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180782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Picture 2" descr="C:\Program Files\Microsoft Office\MEDIA\CAGCAT10\j0295241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6719"/>
            <a:ext cx="1440160" cy="115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Documents and Settings\u s e r\Local Settings\Temporary Internet Files\Content.IE5\67LD76RI\MP90043940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20688"/>
            <a:ext cx="1440160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:\Documents and Settings\u s e r\Local Settings\Temporary Internet Files\Content.IE5\67LD76RI\MC90025012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3768" y="1776983"/>
            <a:ext cx="1508991" cy="158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7" descr="C:\Documents and Settings\u s e r\Local Settings\Temporary Internet Files\Content.IE5\X8J2YBWV\MP900430826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365" y="3360985"/>
            <a:ext cx="1488331" cy="13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C:\Documents and Settings\u s e r\Local Settings\Temporary Internet Files\Content.IE5\X8J2YBWV\MC90039860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38140"/>
            <a:ext cx="1432170" cy="141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9" descr="C:\Documents and Settings\u s e r\Local Settings\Temporary Internet Files\Content.IE5\X8J2YBWV\MC90036185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573016"/>
            <a:ext cx="1371600" cy="148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C:\Documents and Settings\u s e r\Local Settings\Temporary Internet Files\Content.IE5\67LD76RI\MC900441798[1]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9977" y="5109169"/>
            <a:ext cx="1371600" cy="138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1" descr="C:\Documents and Settings\u s e r\Local Settings\Temporary Internet Files\Content.IE5\UCGUPPWB\MC90028701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1530" y="5055708"/>
            <a:ext cx="1563981" cy="149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5153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45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BIRTHDAY</vt:lpstr>
      <vt:lpstr>MY BIRTHDAY</vt:lpstr>
      <vt:lpstr>MY BIRTHDAY</vt:lpstr>
      <vt:lpstr>MY BIRTHDAY</vt:lpstr>
      <vt:lpstr> MY BIRTHDAY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BIRTHDAY</dc:title>
  <dc:creator>PC</dc:creator>
  <cp:lastModifiedBy>Pavel Vlček</cp:lastModifiedBy>
  <cp:revision>7</cp:revision>
  <dcterms:created xsi:type="dcterms:W3CDTF">2012-11-26T17:35:15Z</dcterms:created>
  <dcterms:modified xsi:type="dcterms:W3CDTF">2013-03-24T22:33:35Z</dcterms:modified>
</cp:coreProperties>
</file>