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r>
            <a:rPr lang="cs-CZ" dirty="0" err="1" smtClean="0"/>
            <a:t>nine</a:t>
          </a:r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r>
            <a:rPr lang="cs-CZ" dirty="0" err="1" smtClean="0"/>
            <a:t>eight</a:t>
          </a:r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r>
            <a:rPr lang="cs-CZ" dirty="0" err="1" smtClean="0"/>
            <a:t>twelve</a:t>
          </a:r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r>
            <a:rPr lang="cs-CZ" dirty="0" err="1" smtClean="0"/>
            <a:t>eleven</a:t>
          </a:r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r>
            <a:rPr lang="cs-CZ" dirty="0" err="1" smtClean="0"/>
            <a:t>seven</a:t>
          </a:r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r>
            <a:rPr lang="cs-CZ" dirty="0" smtClean="0"/>
            <a:t>ten</a:t>
          </a:r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073B5171-C3B7-439E-8868-6722D3DD635F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3B3382D1-3D34-46EC-9D42-FB65393504DD}" type="parTrans" cxnId="{B7916401-54BB-481E-BBC1-894B3B388C98}">
      <dgm:prSet/>
      <dgm:spPr/>
      <dgm:t>
        <a:bodyPr/>
        <a:lstStyle/>
        <a:p>
          <a:endParaRPr lang="cs-CZ"/>
        </a:p>
      </dgm:t>
    </dgm:pt>
    <dgm:pt modelId="{5241BB70-64CC-493A-92EB-3F72746B3AF1}" type="sibTrans" cxnId="{B7916401-54BB-481E-BBC1-894B3B388C98}">
      <dgm:prSet/>
      <dgm:spPr/>
      <dgm:t>
        <a:bodyPr/>
        <a:lstStyle/>
        <a:p>
          <a:endParaRPr lang="cs-CZ"/>
        </a:p>
      </dgm:t>
    </dgm:pt>
    <dgm:pt modelId="{F8D70E1E-8DCB-4638-98D7-084F6D4D4528}">
      <dgm:prSet/>
      <dgm:spPr/>
      <dgm:t>
        <a:bodyPr/>
        <a:lstStyle/>
        <a:p>
          <a:r>
            <a:rPr lang="cs-CZ" dirty="0" smtClean="0"/>
            <a:t>11</a:t>
          </a:r>
          <a:endParaRPr lang="cs-CZ" dirty="0"/>
        </a:p>
      </dgm:t>
    </dgm:pt>
    <dgm:pt modelId="{04F20032-88AB-4E09-8E59-228086B826DC}" type="parTrans" cxnId="{4195DB06-3C96-4425-9129-77E3B68F922A}">
      <dgm:prSet/>
      <dgm:spPr/>
      <dgm:t>
        <a:bodyPr/>
        <a:lstStyle/>
        <a:p>
          <a:endParaRPr lang="cs-CZ"/>
        </a:p>
      </dgm:t>
    </dgm:pt>
    <dgm:pt modelId="{355AD8AF-A36E-4764-A921-CF3BA98E6558}" type="sibTrans" cxnId="{4195DB06-3C96-4425-9129-77E3B68F922A}">
      <dgm:prSet/>
      <dgm:spPr/>
      <dgm:t>
        <a:bodyPr/>
        <a:lstStyle/>
        <a:p>
          <a:endParaRPr lang="cs-CZ"/>
        </a:p>
      </dgm:t>
    </dgm:pt>
    <dgm:pt modelId="{6FEA5B61-F28B-4A8B-8F2C-9C736B261A5B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2192FBCC-5178-4ADA-A304-350F4B249B9B}" type="parTrans" cxnId="{CDEDC7A6-EBAC-42BA-B8C4-6E3B9606C9C6}">
      <dgm:prSet/>
      <dgm:spPr/>
      <dgm:t>
        <a:bodyPr/>
        <a:lstStyle/>
        <a:p>
          <a:endParaRPr lang="cs-CZ"/>
        </a:p>
      </dgm:t>
    </dgm:pt>
    <dgm:pt modelId="{34ACDB9E-18CF-401F-B505-3EF54FD8EFE6}" type="sibTrans" cxnId="{CDEDC7A6-EBAC-42BA-B8C4-6E3B9606C9C6}">
      <dgm:prSet/>
      <dgm:spPr/>
      <dgm:t>
        <a:bodyPr/>
        <a:lstStyle/>
        <a:p>
          <a:endParaRPr lang="cs-CZ"/>
        </a:p>
      </dgm:t>
    </dgm:pt>
    <dgm:pt modelId="{3DEB7F72-9952-479C-A830-4A551B340B7B}">
      <dgm:prSet/>
      <dgm:spPr/>
      <dgm:t>
        <a:bodyPr/>
        <a:lstStyle/>
        <a:p>
          <a:r>
            <a:rPr lang="cs-CZ" dirty="0" smtClean="0"/>
            <a:t>12</a:t>
          </a:r>
          <a:endParaRPr lang="cs-CZ" dirty="0"/>
        </a:p>
      </dgm:t>
    </dgm:pt>
    <dgm:pt modelId="{DA5C9280-F9CA-494C-9E74-E30709A2ECF8}" type="parTrans" cxnId="{3AABE501-36A9-46AC-85FB-2A4DF7FB4E62}">
      <dgm:prSet/>
      <dgm:spPr/>
      <dgm:t>
        <a:bodyPr/>
        <a:lstStyle/>
        <a:p>
          <a:endParaRPr lang="cs-CZ"/>
        </a:p>
      </dgm:t>
    </dgm:pt>
    <dgm:pt modelId="{2A947CC0-710B-489D-8DB3-FF3E06C6C1E6}" type="sibTrans" cxnId="{3AABE501-36A9-46AC-85FB-2A4DF7FB4E62}">
      <dgm:prSet/>
      <dgm:spPr/>
      <dgm:t>
        <a:bodyPr/>
        <a:lstStyle/>
        <a:p>
          <a:endParaRPr lang="cs-CZ"/>
        </a:p>
      </dgm:t>
    </dgm:pt>
    <dgm:pt modelId="{89011FA7-D000-4B98-9FC7-71DE1B28304D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DC02E289-E874-4CAA-B09A-BA944BF9EA4A}" type="parTrans" cxnId="{2D49033C-772D-4054-B800-A7376FFD3EEB}">
      <dgm:prSet/>
      <dgm:spPr/>
      <dgm:t>
        <a:bodyPr/>
        <a:lstStyle/>
        <a:p>
          <a:endParaRPr lang="cs-CZ"/>
        </a:p>
      </dgm:t>
    </dgm:pt>
    <dgm:pt modelId="{3C4A0FB8-8782-4F31-9D56-CE92F56DAEEA}" type="sibTrans" cxnId="{2D49033C-772D-4054-B800-A7376FFD3EEB}">
      <dgm:prSet/>
      <dgm:spPr/>
      <dgm:t>
        <a:bodyPr/>
        <a:lstStyle/>
        <a:p>
          <a:endParaRPr lang="cs-CZ"/>
        </a:p>
      </dgm:t>
    </dgm:pt>
    <dgm:pt modelId="{90E3BB75-3805-43B5-BD71-86D45EE6625E}">
      <dgm:prSet/>
      <dgm:spPr/>
      <dgm:t>
        <a:bodyPr/>
        <a:lstStyle/>
        <a:p>
          <a:r>
            <a:rPr lang="cs-CZ" dirty="0" smtClean="0"/>
            <a:t>10</a:t>
          </a:r>
          <a:endParaRPr lang="cs-CZ" dirty="0"/>
        </a:p>
      </dgm:t>
    </dgm:pt>
    <dgm:pt modelId="{8390555D-FD1F-42E6-A5FE-52E45F03EE08}" type="parTrans" cxnId="{7FA508D7-FBFD-4C73-91A5-6AA214269911}">
      <dgm:prSet/>
      <dgm:spPr/>
      <dgm:t>
        <a:bodyPr/>
        <a:lstStyle/>
        <a:p>
          <a:endParaRPr lang="cs-CZ"/>
        </a:p>
      </dgm:t>
    </dgm:pt>
    <dgm:pt modelId="{F65449CE-6D80-4FC5-AADD-ADB1712F1DCB}" type="sibTrans" cxnId="{7FA508D7-FBFD-4C73-91A5-6AA214269911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6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6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6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6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4" presStyleCnt="6" custLinFactNeighborX="-919" custLinFactNeighborY="-2695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4" presStyleCnt="6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5" presStyleCnt="6"/>
      <dgm:spPr/>
    </dgm:pt>
  </dgm:ptLst>
  <dgm:cxnLst>
    <dgm:cxn modelId="{81421F43-648A-49C8-AE3A-80AE9AFFEA56}" type="presOf" srcId="{34A22480-685E-443A-81FA-1484669DD538}" destId="{1EDEF466-1B4A-4B4E-A72B-B06F40411C8C}" srcOrd="1" destOrd="0" presId="urn:microsoft.com/office/officeart/2005/8/layout/bList2#1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0BADA941-7240-4001-ABAE-9E162F2ACB0C}" type="presOf" srcId="{073B5171-C3B7-439E-8868-6722D3DD635F}" destId="{E3D1B765-BC12-4361-9D38-94C917C381B8}" srcOrd="0" destOrd="0" presId="urn:microsoft.com/office/officeart/2005/8/layout/bList2#1"/>
    <dgm:cxn modelId="{2D49033C-772D-4054-B800-A7376FFD3EEB}" srcId="{CC4FA5FA-14AB-4BCB-BAD7-465E72073788}" destId="{89011FA7-D000-4B98-9FC7-71DE1B28304D}" srcOrd="0" destOrd="0" parTransId="{DC02E289-E874-4CAA-B09A-BA944BF9EA4A}" sibTransId="{3C4A0FB8-8782-4F31-9D56-CE92F56DAEEA}"/>
    <dgm:cxn modelId="{4195DB06-3C96-4425-9129-77E3B68F922A}" srcId="{DFB27A9C-810F-456B-A7DB-AC72C5052058}" destId="{F8D70E1E-8DCB-4638-98D7-084F6D4D4528}" srcOrd="0" destOrd="0" parTransId="{04F20032-88AB-4E09-8E59-228086B826DC}" sibTransId="{355AD8AF-A36E-4764-A921-CF3BA98E6558}"/>
    <dgm:cxn modelId="{7FA508D7-FBFD-4C73-91A5-6AA214269911}" srcId="{34C74278-6C55-4303-96C9-DCBB6E7FFFCA}" destId="{90E3BB75-3805-43B5-BD71-86D45EE6625E}" srcOrd="0" destOrd="0" parTransId="{8390555D-FD1F-42E6-A5FE-52E45F03EE08}" sibTransId="{F65449CE-6D80-4FC5-AADD-ADB1712F1DCB}"/>
    <dgm:cxn modelId="{F893C8B1-0ECB-4ACC-B619-A320D6DA090C}" type="presOf" srcId="{15F6CCFD-A9B3-421E-A4CD-70EC2E5B6511}" destId="{9187FBD0-D209-4BB5-9A0A-887519CE2B0C}" srcOrd="0" destOrd="0" presId="urn:microsoft.com/office/officeart/2005/8/layout/bList2#1"/>
    <dgm:cxn modelId="{B49A36B9-BC6B-489C-87B4-C8DA689A13BB}" srcId="{623DAADA-C353-4A99-9D70-B40E1A972ECD}" destId="{9A8C32E8-EF90-4892-A938-D837A47CDBD5}" srcOrd="5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3AABE501-36A9-46AC-85FB-2A4DF7FB4E62}" srcId="{9A8C32E8-EF90-4892-A938-D837A47CDBD5}" destId="{3DEB7F72-9952-479C-A830-4A551B340B7B}" srcOrd="0" destOrd="0" parTransId="{DA5C9280-F9CA-494C-9E74-E30709A2ECF8}" sibTransId="{2A947CC0-710B-489D-8DB3-FF3E06C6C1E6}"/>
    <dgm:cxn modelId="{B7916401-54BB-481E-BBC1-894B3B388C98}" srcId="{34A22480-685E-443A-81FA-1484669DD538}" destId="{073B5171-C3B7-439E-8868-6722D3DD635F}" srcOrd="0" destOrd="0" parTransId="{3B3382D1-3D34-46EC-9D42-FB65393504DD}" sibTransId="{5241BB70-64CC-493A-92EB-3F72746B3AF1}"/>
    <dgm:cxn modelId="{3A972897-803C-4DA4-885A-834CEF3B10CF}" type="presOf" srcId="{34C74278-6C55-4303-96C9-DCBB6E7FFFCA}" destId="{DC01CAAD-36F6-4633-AF9F-77D15457AA15}" srcOrd="1" destOrd="0" presId="urn:microsoft.com/office/officeart/2005/8/layout/bList2#1"/>
    <dgm:cxn modelId="{13E3D81F-497D-404D-98F4-5E3B1706A863}" type="presOf" srcId="{34A22480-685E-443A-81FA-1484669DD538}" destId="{9EBB310E-2D41-47F0-A14D-A22B96E6449C}" srcOrd="0" destOrd="0" presId="urn:microsoft.com/office/officeart/2005/8/layout/bList2#1"/>
    <dgm:cxn modelId="{2466AB7A-D314-4BAF-96B1-124D714EAB56}" type="presOf" srcId="{B08BF9E0-26C2-40D0-A4ED-CA004A554622}" destId="{A81AFAB8-E540-4182-BA93-DFB66E89CAA4}" srcOrd="0" destOrd="0" presId="urn:microsoft.com/office/officeart/2005/8/layout/bList2#1"/>
    <dgm:cxn modelId="{9D4D361D-D719-475A-B8B7-B520F84233D8}" type="presOf" srcId="{89011FA7-D000-4B98-9FC7-71DE1B28304D}" destId="{C6660A54-9D40-426F-8379-2B9FAACBD7BC}" srcOrd="0" destOrd="0" presId="urn:microsoft.com/office/officeart/2005/8/layout/bList2#1"/>
    <dgm:cxn modelId="{5365AE3F-68B6-4A35-8EBE-4BD70506F24F}" type="presOf" srcId="{623DAADA-C353-4A99-9D70-B40E1A972ECD}" destId="{DA79FAFC-7D56-44E2-AF59-A504FCB0A1E5}" srcOrd="0" destOrd="0" presId="urn:microsoft.com/office/officeart/2005/8/layout/bList2#1"/>
    <dgm:cxn modelId="{A71DDEFB-5189-4304-A8A7-887BA54C98EC}" type="presOf" srcId="{3B68AF33-14E7-4742-967F-FCFD0A6AC1C0}" destId="{E8AA86B2-03B0-4C75-8399-F422191466DD}" srcOrd="0" destOrd="0" presId="urn:microsoft.com/office/officeart/2005/8/layout/bList2#1"/>
    <dgm:cxn modelId="{B5017631-D37C-4E79-93EE-06748A0331C9}" type="presOf" srcId="{DFB27A9C-810F-456B-A7DB-AC72C5052058}" destId="{D6F86485-7F4A-4DA6-B1C9-ADA5CD0E34B1}" srcOrd="0" destOrd="0" presId="urn:microsoft.com/office/officeart/2005/8/layout/bList2#1"/>
    <dgm:cxn modelId="{09DD36AF-D871-4148-89AE-A472E48072A8}" type="presOf" srcId="{CC4FA5FA-14AB-4BCB-BAD7-465E72073788}" destId="{F5F4BB14-7017-4BB2-9717-8B2DCDFC0BA9}" srcOrd="1" destOrd="0" presId="urn:microsoft.com/office/officeart/2005/8/layout/bList2#1"/>
    <dgm:cxn modelId="{007AE773-58DB-44BC-8BB2-06228342722F}" type="presOf" srcId="{923F6852-1045-47D9-9F59-A6EA308CDE69}" destId="{5311B77F-7ED2-4270-B873-9FDF8C9D08C5}" srcOrd="1" destOrd="0" presId="urn:microsoft.com/office/officeart/2005/8/layout/bList2#1"/>
    <dgm:cxn modelId="{AAED27B4-871D-4E46-A7C7-918FA3762AF8}" type="presOf" srcId="{DFB27A9C-810F-456B-A7DB-AC72C5052058}" destId="{A86FBC89-E2E6-497D-BF53-CE79F8122577}" srcOrd="1" destOrd="0" presId="urn:microsoft.com/office/officeart/2005/8/layout/bList2#1"/>
    <dgm:cxn modelId="{5BDCE969-461E-4597-958A-BB40F650E47F}" type="presOf" srcId="{923F6852-1045-47D9-9F59-A6EA308CDE69}" destId="{8C944CEA-6AB8-45B1-84C1-4B98CC38DF5A}" srcOrd="0" destOrd="0" presId="urn:microsoft.com/office/officeart/2005/8/layout/bList2#1"/>
    <dgm:cxn modelId="{5324008B-2A65-49CD-805D-42B2F94210B3}" type="presOf" srcId="{6FEA5B61-F28B-4A8B-8F2C-9C736B261A5B}" destId="{BAC30ED7-AB91-4419-B485-98979F1FBBE6}" srcOrd="0" destOrd="0" presId="urn:microsoft.com/office/officeart/2005/8/layout/bList2#1"/>
    <dgm:cxn modelId="{0ADD9A22-8B74-4848-9B61-E6F96437546F}" type="presOf" srcId="{4E7B3FE9-491B-4FB7-99BC-BAF4033ED099}" destId="{551020E0-8BF5-4455-B256-537BBB0D2086}" srcOrd="0" destOrd="0" presId="urn:microsoft.com/office/officeart/2005/8/layout/bList2#1"/>
    <dgm:cxn modelId="{94C05954-44A0-49CB-A715-28ED5689A88E}" type="presOf" srcId="{3DEB7F72-9952-479C-A830-4A551B340B7B}" destId="{B033B145-3046-456F-A540-B75DF8E6B4A4}" srcOrd="0" destOrd="0" presId="urn:microsoft.com/office/officeart/2005/8/layout/bList2#1"/>
    <dgm:cxn modelId="{CDEDC7A6-EBAC-42BA-B8C4-6E3B9606C9C6}" srcId="{923F6852-1045-47D9-9F59-A6EA308CDE69}" destId="{6FEA5B61-F28B-4A8B-8F2C-9C736B261A5B}" srcOrd="0" destOrd="0" parTransId="{2192FBCC-5178-4ADA-A304-350F4B249B9B}" sibTransId="{34ACDB9E-18CF-401F-B505-3EF54FD8EFE6}"/>
    <dgm:cxn modelId="{11983A5E-FF5C-433E-9128-CA55A3D7FA00}" type="presOf" srcId="{90E3BB75-3805-43B5-BD71-86D45EE6625E}" destId="{FFA0F6D6-E52D-4635-AF02-65FF33C23C57}" srcOrd="0" destOrd="0" presId="urn:microsoft.com/office/officeart/2005/8/layout/bList2#1"/>
    <dgm:cxn modelId="{CDCE40B8-6CC9-4810-9FFE-8CCB31AFA6ED}" type="presOf" srcId="{F8D70E1E-8DCB-4638-98D7-084F6D4D4528}" destId="{FA2B1755-0021-42B1-AF28-2EC898C03BD6}" srcOrd="0" destOrd="0" presId="urn:microsoft.com/office/officeart/2005/8/layout/bList2#1"/>
    <dgm:cxn modelId="{36D474D1-294F-4A88-B544-92FB2845ED4F}" type="presOf" srcId="{9A8C32E8-EF90-4892-A938-D837A47CDBD5}" destId="{882FBCBB-063E-456B-9B25-6E70FF104640}" srcOrd="1" destOrd="0" presId="urn:microsoft.com/office/officeart/2005/8/layout/bList2#1"/>
    <dgm:cxn modelId="{09F9A22A-74A9-4E0B-A146-E7490D051B76}" type="presOf" srcId="{B643FE77-FE59-47E8-8BFB-9EE29C2C1C20}" destId="{B74FC1E0-AE9C-47BE-A285-80E526B1EF26}" srcOrd="0" destOrd="0" presId="urn:microsoft.com/office/officeart/2005/8/layout/bList2#1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4" destOrd="0" parTransId="{76414384-3748-4A69-9B34-4FC1FA48C2FE}" sibTransId="{4E7B3FE9-491B-4FB7-99BC-BAF4033ED099}"/>
    <dgm:cxn modelId="{644DFE2D-AA59-4FEC-8BF5-C126B5C76A1D}" type="presOf" srcId="{CC4FA5FA-14AB-4BCB-BAD7-465E72073788}" destId="{03C46F31-3522-40A1-8C6D-3DC082593143}" srcOrd="0" destOrd="0" presId="urn:microsoft.com/office/officeart/2005/8/layout/bList2#1"/>
    <dgm:cxn modelId="{38CE664B-F416-4902-BD4C-502D37A21C7A}" type="presOf" srcId="{9A8C32E8-EF90-4892-A938-D837A47CDBD5}" destId="{6CDCA802-83FA-4C89-9558-C8226C7BC768}" srcOrd="0" destOrd="0" presId="urn:microsoft.com/office/officeart/2005/8/layout/bList2#1"/>
    <dgm:cxn modelId="{29CE9B2E-B106-48F7-A792-55EEB37408D1}" type="presOf" srcId="{34C74278-6C55-4303-96C9-DCBB6E7FFFCA}" destId="{9CCAAD90-DED0-4DAA-9B02-92B375479D27}" srcOrd="0" destOrd="0" presId="urn:microsoft.com/office/officeart/2005/8/layout/bList2#1"/>
    <dgm:cxn modelId="{BEFE95DA-7EA8-4711-ADBE-9C54D8087373}" type="presParOf" srcId="{DA79FAFC-7D56-44E2-AF59-A504FCB0A1E5}" destId="{5A5A618A-9908-49A3-94D5-048290A45930}" srcOrd="0" destOrd="0" presId="urn:microsoft.com/office/officeart/2005/8/layout/bList2#1"/>
    <dgm:cxn modelId="{15C51EB2-E632-4117-9E3B-CC14D7F2854D}" type="presParOf" srcId="{5A5A618A-9908-49A3-94D5-048290A45930}" destId="{E3D1B765-BC12-4361-9D38-94C917C381B8}" srcOrd="0" destOrd="0" presId="urn:microsoft.com/office/officeart/2005/8/layout/bList2#1"/>
    <dgm:cxn modelId="{BCA0CAD1-DBC3-4902-87DA-D4CCCB18D8F6}" type="presParOf" srcId="{5A5A618A-9908-49A3-94D5-048290A45930}" destId="{9EBB310E-2D41-47F0-A14D-A22B96E6449C}" srcOrd="1" destOrd="0" presId="urn:microsoft.com/office/officeart/2005/8/layout/bList2#1"/>
    <dgm:cxn modelId="{5B9DAF24-FE6F-4FFF-9986-EA6B2E4395F2}" type="presParOf" srcId="{5A5A618A-9908-49A3-94D5-048290A45930}" destId="{1EDEF466-1B4A-4B4E-A72B-B06F40411C8C}" srcOrd="2" destOrd="0" presId="urn:microsoft.com/office/officeart/2005/8/layout/bList2#1"/>
    <dgm:cxn modelId="{9B28F4B1-6BD3-493E-BC4A-85C3DB57B9A7}" type="presParOf" srcId="{5A5A618A-9908-49A3-94D5-048290A45930}" destId="{8D24132E-9C5B-44C6-8A7A-51BD2573F840}" srcOrd="3" destOrd="0" presId="urn:microsoft.com/office/officeart/2005/8/layout/bList2#1"/>
    <dgm:cxn modelId="{BFED45D2-FFBE-433F-B508-0D45061174F1}" type="presParOf" srcId="{DA79FAFC-7D56-44E2-AF59-A504FCB0A1E5}" destId="{A81AFAB8-E540-4182-BA93-DFB66E89CAA4}" srcOrd="1" destOrd="0" presId="urn:microsoft.com/office/officeart/2005/8/layout/bList2#1"/>
    <dgm:cxn modelId="{A1143846-8B05-48ED-BF0A-DC104703F472}" type="presParOf" srcId="{DA79FAFC-7D56-44E2-AF59-A504FCB0A1E5}" destId="{54BE4FBE-6F72-43E1-851F-6238E988A342}" srcOrd="2" destOrd="0" presId="urn:microsoft.com/office/officeart/2005/8/layout/bList2#1"/>
    <dgm:cxn modelId="{482B039A-B776-4A02-B4D9-F800AC01F88B}" type="presParOf" srcId="{54BE4FBE-6F72-43E1-851F-6238E988A342}" destId="{FA2B1755-0021-42B1-AF28-2EC898C03BD6}" srcOrd="0" destOrd="0" presId="urn:microsoft.com/office/officeart/2005/8/layout/bList2#1"/>
    <dgm:cxn modelId="{17E22093-CC5D-4959-AB8C-63BE7A678670}" type="presParOf" srcId="{54BE4FBE-6F72-43E1-851F-6238E988A342}" destId="{D6F86485-7F4A-4DA6-B1C9-ADA5CD0E34B1}" srcOrd="1" destOrd="0" presId="urn:microsoft.com/office/officeart/2005/8/layout/bList2#1"/>
    <dgm:cxn modelId="{811E1FC7-21C4-4852-B894-28F41EA42FC3}" type="presParOf" srcId="{54BE4FBE-6F72-43E1-851F-6238E988A342}" destId="{A86FBC89-E2E6-497D-BF53-CE79F8122577}" srcOrd="2" destOrd="0" presId="urn:microsoft.com/office/officeart/2005/8/layout/bList2#1"/>
    <dgm:cxn modelId="{863936B8-A818-4653-AC25-0F2840593A07}" type="presParOf" srcId="{54BE4FBE-6F72-43E1-851F-6238E988A342}" destId="{90F30422-6703-45AD-A724-FA792F665C1B}" srcOrd="3" destOrd="0" presId="urn:microsoft.com/office/officeart/2005/8/layout/bList2#1"/>
    <dgm:cxn modelId="{53B43DC8-8EA4-44FE-87DB-FFCB5DD930AE}" type="presParOf" srcId="{DA79FAFC-7D56-44E2-AF59-A504FCB0A1E5}" destId="{B74FC1E0-AE9C-47BE-A285-80E526B1EF26}" srcOrd="3" destOrd="0" presId="urn:microsoft.com/office/officeart/2005/8/layout/bList2#1"/>
    <dgm:cxn modelId="{DF04C037-6272-4D9E-9E72-F1EFA17E3B44}" type="presParOf" srcId="{DA79FAFC-7D56-44E2-AF59-A504FCB0A1E5}" destId="{0CA3DBC2-B05D-4F28-A0ED-969AE51B176A}" srcOrd="4" destOrd="0" presId="urn:microsoft.com/office/officeart/2005/8/layout/bList2#1"/>
    <dgm:cxn modelId="{3B08EA5A-C794-4314-9BC0-550945E81DA7}" type="presParOf" srcId="{0CA3DBC2-B05D-4F28-A0ED-969AE51B176A}" destId="{BAC30ED7-AB91-4419-B485-98979F1FBBE6}" srcOrd="0" destOrd="0" presId="urn:microsoft.com/office/officeart/2005/8/layout/bList2#1"/>
    <dgm:cxn modelId="{93ADBD9C-DF5B-4254-81D9-6DD95EC6F1FF}" type="presParOf" srcId="{0CA3DBC2-B05D-4F28-A0ED-969AE51B176A}" destId="{8C944CEA-6AB8-45B1-84C1-4B98CC38DF5A}" srcOrd="1" destOrd="0" presId="urn:microsoft.com/office/officeart/2005/8/layout/bList2#1"/>
    <dgm:cxn modelId="{E80A5979-BEC2-431E-B656-339B0FB3A6CB}" type="presParOf" srcId="{0CA3DBC2-B05D-4F28-A0ED-969AE51B176A}" destId="{5311B77F-7ED2-4270-B873-9FDF8C9D08C5}" srcOrd="2" destOrd="0" presId="urn:microsoft.com/office/officeart/2005/8/layout/bList2#1"/>
    <dgm:cxn modelId="{BA6E6CEF-118E-4830-BBB5-B18B4C485DAE}" type="presParOf" srcId="{0CA3DBC2-B05D-4F28-A0ED-969AE51B176A}" destId="{C93FACB5-1E5E-4A6F-BB67-05BE469ECB7D}" srcOrd="3" destOrd="0" presId="urn:microsoft.com/office/officeart/2005/8/layout/bList2#1"/>
    <dgm:cxn modelId="{7021FA78-3E68-4BB6-A730-F0361E60F11C}" type="presParOf" srcId="{DA79FAFC-7D56-44E2-AF59-A504FCB0A1E5}" destId="{E8AA86B2-03B0-4C75-8399-F422191466DD}" srcOrd="5" destOrd="0" presId="urn:microsoft.com/office/officeart/2005/8/layout/bList2#1"/>
    <dgm:cxn modelId="{38E0E46C-FD85-4506-A33C-A3EBA0BCE626}" type="presParOf" srcId="{DA79FAFC-7D56-44E2-AF59-A504FCB0A1E5}" destId="{83530F6A-B33A-4008-9B3D-893FDA7688BB}" srcOrd="6" destOrd="0" presId="urn:microsoft.com/office/officeart/2005/8/layout/bList2#1"/>
    <dgm:cxn modelId="{02042F63-C0EE-46EB-A4F3-8F27A1EC6E5C}" type="presParOf" srcId="{83530F6A-B33A-4008-9B3D-893FDA7688BB}" destId="{FFA0F6D6-E52D-4635-AF02-65FF33C23C57}" srcOrd="0" destOrd="0" presId="urn:microsoft.com/office/officeart/2005/8/layout/bList2#1"/>
    <dgm:cxn modelId="{FFBCCE7A-DA25-4096-83F6-CB4850D93357}" type="presParOf" srcId="{83530F6A-B33A-4008-9B3D-893FDA7688BB}" destId="{9CCAAD90-DED0-4DAA-9B02-92B375479D27}" srcOrd="1" destOrd="0" presId="urn:microsoft.com/office/officeart/2005/8/layout/bList2#1"/>
    <dgm:cxn modelId="{D382259C-0F47-42C6-91B0-1624E0E5FD86}" type="presParOf" srcId="{83530F6A-B33A-4008-9B3D-893FDA7688BB}" destId="{DC01CAAD-36F6-4633-AF9F-77D15457AA15}" srcOrd="2" destOrd="0" presId="urn:microsoft.com/office/officeart/2005/8/layout/bList2#1"/>
    <dgm:cxn modelId="{5222E8B7-02FD-4EAE-A029-F4D94FD0B8FC}" type="presParOf" srcId="{83530F6A-B33A-4008-9B3D-893FDA7688BB}" destId="{DB72CB4A-309E-438C-84A0-3867920BCD47}" srcOrd="3" destOrd="0" presId="urn:microsoft.com/office/officeart/2005/8/layout/bList2#1"/>
    <dgm:cxn modelId="{05E87E34-D5AD-4048-AFA2-E23F81C594F2}" type="presParOf" srcId="{DA79FAFC-7D56-44E2-AF59-A504FCB0A1E5}" destId="{9187FBD0-D209-4BB5-9A0A-887519CE2B0C}" srcOrd="7" destOrd="0" presId="urn:microsoft.com/office/officeart/2005/8/layout/bList2#1"/>
    <dgm:cxn modelId="{6CAAFA72-83A3-4667-96D2-3A5F583BDBB4}" type="presParOf" srcId="{DA79FAFC-7D56-44E2-AF59-A504FCB0A1E5}" destId="{5B5F7216-161D-4A3D-BBA2-427F3E15302B}" srcOrd="8" destOrd="0" presId="urn:microsoft.com/office/officeart/2005/8/layout/bList2#1"/>
    <dgm:cxn modelId="{74AFC463-E598-455C-A37D-EAA41094DB49}" type="presParOf" srcId="{5B5F7216-161D-4A3D-BBA2-427F3E15302B}" destId="{C6660A54-9D40-426F-8379-2B9FAACBD7BC}" srcOrd="0" destOrd="0" presId="urn:microsoft.com/office/officeart/2005/8/layout/bList2#1"/>
    <dgm:cxn modelId="{564C2F66-C120-49D6-AF28-9C3DA37C2C48}" type="presParOf" srcId="{5B5F7216-161D-4A3D-BBA2-427F3E15302B}" destId="{03C46F31-3522-40A1-8C6D-3DC082593143}" srcOrd="1" destOrd="0" presId="urn:microsoft.com/office/officeart/2005/8/layout/bList2#1"/>
    <dgm:cxn modelId="{05357484-2A1F-4ED7-8EE1-B5B4B24E7230}" type="presParOf" srcId="{5B5F7216-161D-4A3D-BBA2-427F3E15302B}" destId="{F5F4BB14-7017-4BB2-9717-8B2DCDFC0BA9}" srcOrd="2" destOrd="0" presId="urn:microsoft.com/office/officeart/2005/8/layout/bList2#1"/>
    <dgm:cxn modelId="{F98F0818-F8DF-437C-BD27-134EA1B12DE8}" type="presParOf" srcId="{5B5F7216-161D-4A3D-BBA2-427F3E15302B}" destId="{AD30ECEB-6AD3-4756-86A4-636754AEC466}" srcOrd="3" destOrd="0" presId="urn:microsoft.com/office/officeart/2005/8/layout/bList2#1"/>
    <dgm:cxn modelId="{BEC317CB-C69C-4ACB-A44C-FB1A1C4DFA46}" type="presParOf" srcId="{DA79FAFC-7D56-44E2-AF59-A504FCB0A1E5}" destId="{551020E0-8BF5-4455-B256-537BBB0D2086}" srcOrd="9" destOrd="0" presId="urn:microsoft.com/office/officeart/2005/8/layout/bList2#1"/>
    <dgm:cxn modelId="{BDAEC5F3-CC28-40EE-A4A5-B5B4FD1F2397}" type="presParOf" srcId="{DA79FAFC-7D56-44E2-AF59-A504FCB0A1E5}" destId="{22D477C7-457B-402E-B26D-F1393941E9AB}" srcOrd="10" destOrd="0" presId="urn:microsoft.com/office/officeart/2005/8/layout/bList2#1"/>
    <dgm:cxn modelId="{3C64914A-1D98-4A3F-8E6B-C8A6FE43A951}" type="presParOf" srcId="{22D477C7-457B-402E-B26D-F1393941E9AB}" destId="{B033B145-3046-456F-A540-B75DF8E6B4A4}" srcOrd="0" destOrd="0" presId="urn:microsoft.com/office/officeart/2005/8/layout/bList2#1"/>
    <dgm:cxn modelId="{A630B0C4-F360-4FF1-8C15-157119475258}" type="presParOf" srcId="{22D477C7-457B-402E-B26D-F1393941E9AB}" destId="{6CDCA802-83FA-4C89-9558-C8226C7BC768}" srcOrd="1" destOrd="0" presId="urn:microsoft.com/office/officeart/2005/8/layout/bList2#1"/>
    <dgm:cxn modelId="{529BDBE4-9F2D-46C9-B2BF-F7A342393359}" type="presParOf" srcId="{22D477C7-457B-402E-B26D-F1393941E9AB}" destId="{882FBCBB-063E-456B-9B25-6E70FF104640}" srcOrd="2" destOrd="0" presId="urn:microsoft.com/office/officeart/2005/8/layout/bList2#1"/>
    <dgm:cxn modelId="{087280FB-A3CA-4CF6-884D-C00ECE73272B}" type="presParOf" srcId="{22D477C7-457B-402E-B26D-F1393941E9AB}" destId="{16C33C15-E39C-4A82-B5BA-95BEB94A5D5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073B5171-C3B7-439E-8868-6722D3DD635F}">
      <dgm:prSet/>
      <dgm:spPr/>
      <dgm:t>
        <a:bodyPr/>
        <a:lstStyle/>
        <a:p>
          <a:r>
            <a:rPr lang="cs-CZ" dirty="0" smtClean="0"/>
            <a:t>9</a:t>
          </a:r>
          <a:endParaRPr lang="cs-CZ" dirty="0"/>
        </a:p>
      </dgm:t>
    </dgm:pt>
    <dgm:pt modelId="{3B3382D1-3D34-46EC-9D42-FB65393504DD}" type="parTrans" cxnId="{B7916401-54BB-481E-BBC1-894B3B388C98}">
      <dgm:prSet/>
      <dgm:spPr/>
      <dgm:t>
        <a:bodyPr/>
        <a:lstStyle/>
        <a:p>
          <a:endParaRPr lang="cs-CZ"/>
        </a:p>
      </dgm:t>
    </dgm:pt>
    <dgm:pt modelId="{5241BB70-64CC-493A-92EB-3F72746B3AF1}" type="sibTrans" cxnId="{B7916401-54BB-481E-BBC1-894B3B388C98}">
      <dgm:prSet/>
      <dgm:spPr/>
      <dgm:t>
        <a:bodyPr/>
        <a:lstStyle/>
        <a:p>
          <a:endParaRPr lang="cs-CZ"/>
        </a:p>
      </dgm:t>
    </dgm:pt>
    <dgm:pt modelId="{F8D70E1E-8DCB-4638-98D7-084F6D4D4528}">
      <dgm:prSet/>
      <dgm:spPr/>
      <dgm:t>
        <a:bodyPr/>
        <a:lstStyle/>
        <a:p>
          <a:r>
            <a:rPr lang="cs-CZ" dirty="0" smtClean="0"/>
            <a:t>11</a:t>
          </a:r>
          <a:endParaRPr lang="cs-CZ" dirty="0"/>
        </a:p>
      </dgm:t>
    </dgm:pt>
    <dgm:pt modelId="{04F20032-88AB-4E09-8E59-228086B826DC}" type="parTrans" cxnId="{4195DB06-3C96-4425-9129-77E3B68F922A}">
      <dgm:prSet/>
      <dgm:spPr/>
      <dgm:t>
        <a:bodyPr/>
        <a:lstStyle/>
        <a:p>
          <a:endParaRPr lang="cs-CZ"/>
        </a:p>
      </dgm:t>
    </dgm:pt>
    <dgm:pt modelId="{355AD8AF-A36E-4764-A921-CF3BA98E6558}" type="sibTrans" cxnId="{4195DB06-3C96-4425-9129-77E3B68F922A}">
      <dgm:prSet/>
      <dgm:spPr/>
      <dgm:t>
        <a:bodyPr/>
        <a:lstStyle/>
        <a:p>
          <a:endParaRPr lang="cs-CZ"/>
        </a:p>
      </dgm:t>
    </dgm:pt>
    <dgm:pt modelId="{6FEA5B61-F28B-4A8B-8F2C-9C736B261A5B}">
      <dgm:prSet/>
      <dgm:spPr/>
      <dgm:t>
        <a:bodyPr/>
        <a:lstStyle/>
        <a:p>
          <a:r>
            <a:rPr lang="cs-CZ" dirty="0" smtClean="0"/>
            <a:t>7</a:t>
          </a:r>
          <a:endParaRPr lang="cs-CZ" dirty="0"/>
        </a:p>
      </dgm:t>
    </dgm:pt>
    <dgm:pt modelId="{2192FBCC-5178-4ADA-A304-350F4B249B9B}" type="parTrans" cxnId="{CDEDC7A6-EBAC-42BA-B8C4-6E3B9606C9C6}">
      <dgm:prSet/>
      <dgm:spPr/>
      <dgm:t>
        <a:bodyPr/>
        <a:lstStyle/>
        <a:p>
          <a:endParaRPr lang="cs-CZ"/>
        </a:p>
      </dgm:t>
    </dgm:pt>
    <dgm:pt modelId="{34ACDB9E-18CF-401F-B505-3EF54FD8EFE6}" type="sibTrans" cxnId="{CDEDC7A6-EBAC-42BA-B8C4-6E3B9606C9C6}">
      <dgm:prSet/>
      <dgm:spPr/>
      <dgm:t>
        <a:bodyPr/>
        <a:lstStyle/>
        <a:p>
          <a:endParaRPr lang="cs-CZ"/>
        </a:p>
      </dgm:t>
    </dgm:pt>
    <dgm:pt modelId="{3DEB7F72-9952-479C-A830-4A551B340B7B}">
      <dgm:prSet/>
      <dgm:spPr/>
      <dgm:t>
        <a:bodyPr/>
        <a:lstStyle/>
        <a:p>
          <a:r>
            <a:rPr lang="cs-CZ" dirty="0" smtClean="0"/>
            <a:t>12</a:t>
          </a:r>
          <a:endParaRPr lang="cs-CZ" dirty="0"/>
        </a:p>
      </dgm:t>
    </dgm:pt>
    <dgm:pt modelId="{DA5C9280-F9CA-494C-9E74-E30709A2ECF8}" type="parTrans" cxnId="{3AABE501-36A9-46AC-85FB-2A4DF7FB4E62}">
      <dgm:prSet/>
      <dgm:spPr/>
      <dgm:t>
        <a:bodyPr/>
        <a:lstStyle/>
        <a:p>
          <a:endParaRPr lang="cs-CZ"/>
        </a:p>
      </dgm:t>
    </dgm:pt>
    <dgm:pt modelId="{2A947CC0-710B-489D-8DB3-FF3E06C6C1E6}" type="sibTrans" cxnId="{3AABE501-36A9-46AC-85FB-2A4DF7FB4E62}">
      <dgm:prSet/>
      <dgm:spPr/>
      <dgm:t>
        <a:bodyPr/>
        <a:lstStyle/>
        <a:p>
          <a:endParaRPr lang="cs-CZ"/>
        </a:p>
      </dgm:t>
    </dgm:pt>
    <dgm:pt modelId="{89011FA7-D000-4B98-9FC7-71DE1B28304D}">
      <dgm:prSet/>
      <dgm:spPr/>
      <dgm:t>
        <a:bodyPr/>
        <a:lstStyle/>
        <a:p>
          <a:r>
            <a:rPr lang="cs-CZ" dirty="0" smtClean="0"/>
            <a:t>8</a:t>
          </a:r>
          <a:endParaRPr lang="cs-CZ" dirty="0"/>
        </a:p>
      </dgm:t>
    </dgm:pt>
    <dgm:pt modelId="{DC02E289-E874-4CAA-B09A-BA944BF9EA4A}" type="parTrans" cxnId="{2D49033C-772D-4054-B800-A7376FFD3EEB}">
      <dgm:prSet/>
      <dgm:spPr/>
      <dgm:t>
        <a:bodyPr/>
        <a:lstStyle/>
        <a:p>
          <a:endParaRPr lang="cs-CZ"/>
        </a:p>
      </dgm:t>
    </dgm:pt>
    <dgm:pt modelId="{3C4A0FB8-8782-4F31-9D56-CE92F56DAEEA}" type="sibTrans" cxnId="{2D49033C-772D-4054-B800-A7376FFD3EEB}">
      <dgm:prSet/>
      <dgm:spPr/>
      <dgm:t>
        <a:bodyPr/>
        <a:lstStyle/>
        <a:p>
          <a:endParaRPr lang="cs-CZ"/>
        </a:p>
      </dgm:t>
    </dgm:pt>
    <dgm:pt modelId="{90E3BB75-3805-43B5-BD71-86D45EE6625E}">
      <dgm:prSet/>
      <dgm:spPr/>
      <dgm:t>
        <a:bodyPr/>
        <a:lstStyle/>
        <a:p>
          <a:r>
            <a:rPr lang="cs-CZ" dirty="0" smtClean="0"/>
            <a:t>10</a:t>
          </a:r>
          <a:endParaRPr lang="cs-CZ" dirty="0"/>
        </a:p>
      </dgm:t>
    </dgm:pt>
    <dgm:pt modelId="{8390555D-FD1F-42E6-A5FE-52E45F03EE08}" type="parTrans" cxnId="{7FA508D7-FBFD-4C73-91A5-6AA214269911}">
      <dgm:prSet/>
      <dgm:spPr/>
      <dgm:t>
        <a:bodyPr/>
        <a:lstStyle/>
        <a:p>
          <a:endParaRPr lang="cs-CZ"/>
        </a:p>
      </dgm:t>
    </dgm:pt>
    <dgm:pt modelId="{F65449CE-6D80-4FC5-AADD-ADB1712F1DCB}" type="sibTrans" cxnId="{7FA508D7-FBFD-4C73-91A5-6AA214269911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6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6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6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6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4" presStyleCnt="6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5" presStyleCnt="6"/>
      <dgm:spPr/>
    </dgm:pt>
  </dgm:ptLst>
  <dgm:cxnLst>
    <dgm:cxn modelId="{C6541EA2-599B-477D-84B3-44A78A6B1408}" type="presOf" srcId="{3DEB7F72-9952-479C-A830-4A551B340B7B}" destId="{B033B145-3046-456F-A540-B75DF8E6B4A4}" srcOrd="0" destOrd="0" presId="urn:microsoft.com/office/officeart/2005/8/layout/bList2#2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2D49033C-772D-4054-B800-A7376FFD3EEB}" srcId="{CC4FA5FA-14AB-4BCB-BAD7-465E72073788}" destId="{89011FA7-D000-4B98-9FC7-71DE1B28304D}" srcOrd="0" destOrd="0" parTransId="{DC02E289-E874-4CAA-B09A-BA944BF9EA4A}" sibTransId="{3C4A0FB8-8782-4F31-9D56-CE92F56DAEEA}"/>
    <dgm:cxn modelId="{4195DB06-3C96-4425-9129-77E3B68F922A}" srcId="{DFB27A9C-810F-456B-A7DB-AC72C5052058}" destId="{F8D70E1E-8DCB-4638-98D7-084F6D4D4528}" srcOrd="0" destOrd="0" parTransId="{04F20032-88AB-4E09-8E59-228086B826DC}" sibTransId="{355AD8AF-A36E-4764-A921-CF3BA98E6558}"/>
    <dgm:cxn modelId="{7FA508D7-FBFD-4C73-91A5-6AA214269911}" srcId="{34C74278-6C55-4303-96C9-DCBB6E7FFFCA}" destId="{90E3BB75-3805-43B5-BD71-86D45EE6625E}" srcOrd="0" destOrd="0" parTransId="{8390555D-FD1F-42E6-A5FE-52E45F03EE08}" sibTransId="{F65449CE-6D80-4FC5-AADD-ADB1712F1DCB}"/>
    <dgm:cxn modelId="{A94FC1D2-7F6D-433C-B90E-D4A3F98B70AD}" type="presOf" srcId="{9A8C32E8-EF90-4892-A938-D837A47CDBD5}" destId="{6CDCA802-83FA-4C89-9558-C8226C7BC768}" srcOrd="0" destOrd="0" presId="urn:microsoft.com/office/officeart/2005/8/layout/bList2#2"/>
    <dgm:cxn modelId="{B49A36B9-BC6B-489C-87B4-C8DA689A13BB}" srcId="{623DAADA-C353-4A99-9D70-B40E1A972ECD}" destId="{9A8C32E8-EF90-4892-A938-D837A47CDBD5}" srcOrd="5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7E79313E-76D8-42AB-9619-3B9B7212FAC4}" type="presOf" srcId="{073B5171-C3B7-439E-8868-6722D3DD635F}" destId="{E3D1B765-BC12-4361-9D38-94C917C381B8}" srcOrd="0" destOrd="0" presId="urn:microsoft.com/office/officeart/2005/8/layout/bList2#2"/>
    <dgm:cxn modelId="{A3C62EB1-9351-4C1C-909F-393565B89E5C}" type="presOf" srcId="{623DAADA-C353-4A99-9D70-B40E1A972ECD}" destId="{DA79FAFC-7D56-44E2-AF59-A504FCB0A1E5}" srcOrd="0" destOrd="0" presId="urn:microsoft.com/office/officeart/2005/8/layout/bList2#2"/>
    <dgm:cxn modelId="{3AABE501-36A9-46AC-85FB-2A4DF7FB4E62}" srcId="{9A8C32E8-EF90-4892-A938-D837A47CDBD5}" destId="{3DEB7F72-9952-479C-A830-4A551B340B7B}" srcOrd="0" destOrd="0" parTransId="{DA5C9280-F9CA-494C-9E74-E30709A2ECF8}" sibTransId="{2A947CC0-710B-489D-8DB3-FF3E06C6C1E6}"/>
    <dgm:cxn modelId="{B7916401-54BB-481E-BBC1-894B3B388C98}" srcId="{34A22480-685E-443A-81FA-1484669DD538}" destId="{073B5171-C3B7-439E-8868-6722D3DD635F}" srcOrd="0" destOrd="0" parTransId="{3B3382D1-3D34-46EC-9D42-FB65393504DD}" sibTransId="{5241BB70-64CC-493A-92EB-3F72746B3AF1}"/>
    <dgm:cxn modelId="{77DFBFBD-CA68-40D0-AE15-475E6C995459}" type="presOf" srcId="{34C74278-6C55-4303-96C9-DCBB6E7FFFCA}" destId="{DC01CAAD-36F6-4633-AF9F-77D15457AA15}" srcOrd="1" destOrd="0" presId="urn:microsoft.com/office/officeart/2005/8/layout/bList2#2"/>
    <dgm:cxn modelId="{D0751E17-223E-414D-97D8-0A11EB41A0C8}" type="presOf" srcId="{B643FE77-FE59-47E8-8BFB-9EE29C2C1C20}" destId="{B74FC1E0-AE9C-47BE-A285-80E526B1EF26}" srcOrd="0" destOrd="0" presId="urn:microsoft.com/office/officeart/2005/8/layout/bList2#2"/>
    <dgm:cxn modelId="{4B22D54F-B327-404B-8BA6-4F532727A07B}" type="presOf" srcId="{34C74278-6C55-4303-96C9-DCBB6E7FFFCA}" destId="{9CCAAD90-DED0-4DAA-9B02-92B375479D27}" srcOrd="0" destOrd="0" presId="urn:microsoft.com/office/officeart/2005/8/layout/bList2#2"/>
    <dgm:cxn modelId="{10AAAD87-5AAE-4F8D-8AC2-F007AC963A7F}" type="presOf" srcId="{34A22480-685E-443A-81FA-1484669DD538}" destId="{9EBB310E-2D41-47F0-A14D-A22B96E6449C}" srcOrd="0" destOrd="0" presId="urn:microsoft.com/office/officeart/2005/8/layout/bList2#2"/>
    <dgm:cxn modelId="{06570621-2021-42B7-9449-0A4BC68BD5D0}" type="presOf" srcId="{90E3BB75-3805-43B5-BD71-86D45EE6625E}" destId="{FFA0F6D6-E52D-4635-AF02-65FF33C23C57}" srcOrd="0" destOrd="0" presId="urn:microsoft.com/office/officeart/2005/8/layout/bList2#2"/>
    <dgm:cxn modelId="{8B2E4A53-ABC8-405F-84CC-1ADFB26D9CB9}" type="presOf" srcId="{B08BF9E0-26C2-40D0-A4ED-CA004A554622}" destId="{A81AFAB8-E540-4182-BA93-DFB66E89CAA4}" srcOrd="0" destOrd="0" presId="urn:microsoft.com/office/officeart/2005/8/layout/bList2#2"/>
    <dgm:cxn modelId="{3623D408-650A-46B3-8562-08002FC7330B}" type="presOf" srcId="{9A8C32E8-EF90-4892-A938-D837A47CDBD5}" destId="{882FBCBB-063E-456B-9B25-6E70FF104640}" srcOrd="1" destOrd="0" presId="urn:microsoft.com/office/officeart/2005/8/layout/bList2#2"/>
    <dgm:cxn modelId="{A3BA384A-0F85-41C7-A7E5-E002D3F420BD}" type="presOf" srcId="{34A22480-685E-443A-81FA-1484669DD538}" destId="{1EDEF466-1B4A-4B4E-A72B-B06F40411C8C}" srcOrd="1" destOrd="0" presId="urn:microsoft.com/office/officeart/2005/8/layout/bList2#2"/>
    <dgm:cxn modelId="{A4B4604D-5899-44BB-AD8B-692D2839987A}" type="presOf" srcId="{923F6852-1045-47D9-9F59-A6EA308CDE69}" destId="{8C944CEA-6AB8-45B1-84C1-4B98CC38DF5A}" srcOrd="0" destOrd="0" presId="urn:microsoft.com/office/officeart/2005/8/layout/bList2#2"/>
    <dgm:cxn modelId="{475397C8-21A3-4814-9E08-35674636DA3E}" type="presOf" srcId="{923F6852-1045-47D9-9F59-A6EA308CDE69}" destId="{5311B77F-7ED2-4270-B873-9FDF8C9D08C5}" srcOrd="1" destOrd="0" presId="urn:microsoft.com/office/officeart/2005/8/layout/bList2#2"/>
    <dgm:cxn modelId="{8BC79869-9CA8-466A-95D3-800565EF468F}" type="presOf" srcId="{CC4FA5FA-14AB-4BCB-BAD7-465E72073788}" destId="{F5F4BB14-7017-4BB2-9717-8B2DCDFC0BA9}" srcOrd="1" destOrd="0" presId="urn:microsoft.com/office/officeart/2005/8/layout/bList2#2"/>
    <dgm:cxn modelId="{CDEDC7A6-EBAC-42BA-B8C4-6E3B9606C9C6}" srcId="{923F6852-1045-47D9-9F59-A6EA308CDE69}" destId="{6FEA5B61-F28B-4A8B-8F2C-9C736B261A5B}" srcOrd="0" destOrd="0" parTransId="{2192FBCC-5178-4ADA-A304-350F4B249B9B}" sibTransId="{34ACDB9E-18CF-401F-B505-3EF54FD8EFE6}"/>
    <dgm:cxn modelId="{09F26DFB-F9F5-4EEF-B567-105AF782D468}" type="presOf" srcId="{89011FA7-D000-4B98-9FC7-71DE1B28304D}" destId="{C6660A54-9D40-426F-8379-2B9FAACBD7BC}" srcOrd="0" destOrd="0" presId="urn:microsoft.com/office/officeart/2005/8/layout/bList2#2"/>
    <dgm:cxn modelId="{9A68E7AB-47A5-4676-842B-DF212B519F91}" type="presOf" srcId="{6FEA5B61-F28B-4A8B-8F2C-9C736B261A5B}" destId="{BAC30ED7-AB91-4419-B485-98979F1FBBE6}" srcOrd="0" destOrd="0" presId="urn:microsoft.com/office/officeart/2005/8/layout/bList2#2"/>
    <dgm:cxn modelId="{D515F17D-74A6-4B7C-A8A2-F53AECE5C5FE}" type="presOf" srcId="{DFB27A9C-810F-456B-A7DB-AC72C5052058}" destId="{A86FBC89-E2E6-497D-BF53-CE79F8122577}" srcOrd="1" destOrd="0" presId="urn:microsoft.com/office/officeart/2005/8/layout/bList2#2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4" destOrd="0" parTransId="{76414384-3748-4A69-9B34-4FC1FA48C2FE}" sibTransId="{4E7B3FE9-491B-4FB7-99BC-BAF4033ED099}"/>
    <dgm:cxn modelId="{7CA8D680-C84F-4CC5-9628-F6202E7AFFFA}" type="presOf" srcId="{DFB27A9C-810F-456B-A7DB-AC72C5052058}" destId="{D6F86485-7F4A-4DA6-B1C9-ADA5CD0E34B1}" srcOrd="0" destOrd="0" presId="urn:microsoft.com/office/officeart/2005/8/layout/bList2#2"/>
    <dgm:cxn modelId="{B692B481-C1C0-4EB4-A5E8-7737C55C697F}" type="presOf" srcId="{F8D70E1E-8DCB-4638-98D7-084F6D4D4528}" destId="{FA2B1755-0021-42B1-AF28-2EC898C03BD6}" srcOrd="0" destOrd="0" presId="urn:microsoft.com/office/officeart/2005/8/layout/bList2#2"/>
    <dgm:cxn modelId="{AAD9274D-CACE-4862-9341-11BD3F231FCB}" type="presOf" srcId="{CC4FA5FA-14AB-4BCB-BAD7-465E72073788}" destId="{03C46F31-3522-40A1-8C6D-3DC082593143}" srcOrd="0" destOrd="0" presId="urn:microsoft.com/office/officeart/2005/8/layout/bList2#2"/>
    <dgm:cxn modelId="{A213D48A-04F9-4019-9234-10BFD45940AF}" type="presOf" srcId="{4E7B3FE9-491B-4FB7-99BC-BAF4033ED099}" destId="{551020E0-8BF5-4455-B256-537BBB0D2086}" srcOrd="0" destOrd="0" presId="urn:microsoft.com/office/officeart/2005/8/layout/bList2#2"/>
    <dgm:cxn modelId="{3BBC5720-89F5-4F26-ACFD-591A6DF73538}" type="presOf" srcId="{3B68AF33-14E7-4742-967F-FCFD0A6AC1C0}" destId="{E8AA86B2-03B0-4C75-8399-F422191466DD}" srcOrd="0" destOrd="0" presId="urn:microsoft.com/office/officeart/2005/8/layout/bList2#2"/>
    <dgm:cxn modelId="{A46E76EE-B93E-4035-925A-E289ED4AFAB3}" type="presOf" srcId="{15F6CCFD-A9B3-421E-A4CD-70EC2E5B6511}" destId="{9187FBD0-D209-4BB5-9A0A-887519CE2B0C}" srcOrd="0" destOrd="0" presId="urn:microsoft.com/office/officeart/2005/8/layout/bList2#2"/>
    <dgm:cxn modelId="{C7D07BE3-22F3-4132-A929-5DE1102319D1}" type="presParOf" srcId="{DA79FAFC-7D56-44E2-AF59-A504FCB0A1E5}" destId="{5A5A618A-9908-49A3-94D5-048290A45930}" srcOrd="0" destOrd="0" presId="urn:microsoft.com/office/officeart/2005/8/layout/bList2#2"/>
    <dgm:cxn modelId="{B6CB5CA9-4C36-4A7E-85F6-8D67019B8957}" type="presParOf" srcId="{5A5A618A-9908-49A3-94D5-048290A45930}" destId="{E3D1B765-BC12-4361-9D38-94C917C381B8}" srcOrd="0" destOrd="0" presId="urn:microsoft.com/office/officeart/2005/8/layout/bList2#2"/>
    <dgm:cxn modelId="{458A9A59-B5B6-490C-B429-BECA18D23E7A}" type="presParOf" srcId="{5A5A618A-9908-49A3-94D5-048290A45930}" destId="{9EBB310E-2D41-47F0-A14D-A22B96E6449C}" srcOrd="1" destOrd="0" presId="urn:microsoft.com/office/officeart/2005/8/layout/bList2#2"/>
    <dgm:cxn modelId="{C53AECE0-F491-4ECF-B574-5C2213AA757A}" type="presParOf" srcId="{5A5A618A-9908-49A3-94D5-048290A45930}" destId="{1EDEF466-1B4A-4B4E-A72B-B06F40411C8C}" srcOrd="2" destOrd="0" presId="urn:microsoft.com/office/officeart/2005/8/layout/bList2#2"/>
    <dgm:cxn modelId="{27F3607E-5ED1-4210-AD9A-182BE11B87BD}" type="presParOf" srcId="{5A5A618A-9908-49A3-94D5-048290A45930}" destId="{8D24132E-9C5B-44C6-8A7A-51BD2573F840}" srcOrd="3" destOrd="0" presId="urn:microsoft.com/office/officeart/2005/8/layout/bList2#2"/>
    <dgm:cxn modelId="{B4E2E576-23BA-45D8-AA10-103E53D1478F}" type="presParOf" srcId="{DA79FAFC-7D56-44E2-AF59-A504FCB0A1E5}" destId="{A81AFAB8-E540-4182-BA93-DFB66E89CAA4}" srcOrd="1" destOrd="0" presId="urn:microsoft.com/office/officeart/2005/8/layout/bList2#2"/>
    <dgm:cxn modelId="{62FB2F91-78A5-4EC5-84D5-D3E70687BA5A}" type="presParOf" srcId="{DA79FAFC-7D56-44E2-AF59-A504FCB0A1E5}" destId="{54BE4FBE-6F72-43E1-851F-6238E988A342}" srcOrd="2" destOrd="0" presId="urn:microsoft.com/office/officeart/2005/8/layout/bList2#2"/>
    <dgm:cxn modelId="{590DAC58-D5EF-445E-94E8-B6B0BFBC2294}" type="presParOf" srcId="{54BE4FBE-6F72-43E1-851F-6238E988A342}" destId="{FA2B1755-0021-42B1-AF28-2EC898C03BD6}" srcOrd="0" destOrd="0" presId="urn:microsoft.com/office/officeart/2005/8/layout/bList2#2"/>
    <dgm:cxn modelId="{F08C0882-5CE1-4D1C-A012-47E66EC3968D}" type="presParOf" srcId="{54BE4FBE-6F72-43E1-851F-6238E988A342}" destId="{D6F86485-7F4A-4DA6-B1C9-ADA5CD0E34B1}" srcOrd="1" destOrd="0" presId="urn:microsoft.com/office/officeart/2005/8/layout/bList2#2"/>
    <dgm:cxn modelId="{C858C061-3757-47DE-8C30-E697768A7421}" type="presParOf" srcId="{54BE4FBE-6F72-43E1-851F-6238E988A342}" destId="{A86FBC89-E2E6-497D-BF53-CE79F8122577}" srcOrd="2" destOrd="0" presId="urn:microsoft.com/office/officeart/2005/8/layout/bList2#2"/>
    <dgm:cxn modelId="{7C70C2A6-E189-48F8-A3BC-E72AAA83F6BA}" type="presParOf" srcId="{54BE4FBE-6F72-43E1-851F-6238E988A342}" destId="{90F30422-6703-45AD-A724-FA792F665C1B}" srcOrd="3" destOrd="0" presId="urn:microsoft.com/office/officeart/2005/8/layout/bList2#2"/>
    <dgm:cxn modelId="{0401FDC8-939D-4CE9-92BE-33E91D48FBB7}" type="presParOf" srcId="{DA79FAFC-7D56-44E2-AF59-A504FCB0A1E5}" destId="{B74FC1E0-AE9C-47BE-A285-80E526B1EF26}" srcOrd="3" destOrd="0" presId="urn:microsoft.com/office/officeart/2005/8/layout/bList2#2"/>
    <dgm:cxn modelId="{622B702F-BA90-4BEF-8531-A6CEFDADCD50}" type="presParOf" srcId="{DA79FAFC-7D56-44E2-AF59-A504FCB0A1E5}" destId="{0CA3DBC2-B05D-4F28-A0ED-969AE51B176A}" srcOrd="4" destOrd="0" presId="urn:microsoft.com/office/officeart/2005/8/layout/bList2#2"/>
    <dgm:cxn modelId="{DE5E4AFD-E81F-4038-BC42-C834795C3841}" type="presParOf" srcId="{0CA3DBC2-B05D-4F28-A0ED-969AE51B176A}" destId="{BAC30ED7-AB91-4419-B485-98979F1FBBE6}" srcOrd="0" destOrd="0" presId="urn:microsoft.com/office/officeart/2005/8/layout/bList2#2"/>
    <dgm:cxn modelId="{FECF9F26-C7E0-4CB4-BD7D-8681CE076CB7}" type="presParOf" srcId="{0CA3DBC2-B05D-4F28-A0ED-969AE51B176A}" destId="{8C944CEA-6AB8-45B1-84C1-4B98CC38DF5A}" srcOrd="1" destOrd="0" presId="urn:microsoft.com/office/officeart/2005/8/layout/bList2#2"/>
    <dgm:cxn modelId="{59BEFC80-9FA3-4780-9A63-A554B89DD8F2}" type="presParOf" srcId="{0CA3DBC2-B05D-4F28-A0ED-969AE51B176A}" destId="{5311B77F-7ED2-4270-B873-9FDF8C9D08C5}" srcOrd="2" destOrd="0" presId="urn:microsoft.com/office/officeart/2005/8/layout/bList2#2"/>
    <dgm:cxn modelId="{41F7A892-6B0D-4D0A-BA32-8AA81E9EE672}" type="presParOf" srcId="{0CA3DBC2-B05D-4F28-A0ED-969AE51B176A}" destId="{C93FACB5-1E5E-4A6F-BB67-05BE469ECB7D}" srcOrd="3" destOrd="0" presId="urn:microsoft.com/office/officeart/2005/8/layout/bList2#2"/>
    <dgm:cxn modelId="{7EA0298F-407B-4935-8783-54CC1C267951}" type="presParOf" srcId="{DA79FAFC-7D56-44E2-AF59-A504FCB0A1E5}" destId="{E8AA86B2-03B0-4C75-8399-F422191466DD}" srcOrd="5" destOrd="0" presId="urn:microsoft.com/office/officeart/2005/8/layout/bList2#2"/>
    <dgm:cxn modelId="{F46213BE-38A7-4151-B20A-37964D6CCF3D}" type="presParOf" srcId="{DA79FAFC-7D56-44E2-AF59-A504FCB0A1E5}" destId="{83530F6A-B33A-4008-9B3D-893FDA7688BB}" srcOrd="6" destOrd="0" presId="urn:microsoft.com/office/officeart/2005/8/layout/bList2#2"/>
    <dgm:cxn modelId="{8F132720-EC91-4B7C-A525-D20397E95A55}" type="presParOf" srcId="{83530F6A-B33A-4008-9B3D-893FDA7688BB}" destId="{FFA0F6D6-E52D-4635-AF02-65FF33C23C57}" srcOrd="0" destOrd="0" presId="urn:microsoft.com/office/officeart/2005/8/layout/bList2#2"/>
    <dgm:cxn modelId="{BB750AC0-3FC7-421D-86B7-9FFF162E1846}" type="presParOf" srcId="{83530F6A-B33A-4008-9B3D-893FDA7688BB}" destId="{9CCAAD90-DED0-4DAA-9B02-92B375479D27}" srcOrd="1" destOrd="0" presId="urn:microsoft.com/office/officeart/2005/8/layout/bList2#2"/>
    <dgm:cxn modelId="{3AECBB7D-F3C3-4DFD-BE04-28069F0A5249}" type="presParOf" srcId="{83530F6A-B33A-4008-9B3D-893FDA7688BB}" destId="{DC01CAAD-36F6-4633-AF9F-77D15457AA15}" srcOrd="2" destOrd="0" presId="urn:microsoft.com/office/officeart/2005/8/layout/bList2#2"/>
    <dgm:cxn modelId="{73FD6F74-DB57-4072-B7E9-18E99DDC07BD}" type="presParOf" srcId="{83530F6A-B33A-4008-9B3D-893FDA7688BB}" destId="{DB72CB4A-309E-438C-84A0-3867920BCD47}" srcOrd="3" destOrd="0" presId="urn:microsoft.com/office/officeart/2005/8/layout/bList2#2"/>
    <dgm:cxn modelId="{EADBBD2F-2007-4CEE-B9BE-A76709FE8310}" type="presParOf" srcId="{DA79FAFC-7D56-44E2-AF59-A504FCB0A1E5}" destId="{9187FBD0-D209-4BB5-9A0A-887519CE2B0C}" srcOrd="7" destOrd="0" presId="urn:microsoft.com/office/officeart/2005/8/layout/bList2#2"/>
    <dgm:cxn modelId="{14A19073-52E0-4E09-A9DE-533010F50049}" type="presParOf" srcId="{DA79FAFC-7D56-44E2-AF59-A504FCB0A1E5}" destId="{5B5F7216-161D-4A3D-BBA2-427F3E15302B}" srcOrd="8" destOrd="0" presId="urn:microsoft.com/office/officeart/2005/8/layout/bList2#2"/>
    <dgm:cxn modelId="{E346A962-D328-4377-8C80-781DF5FD1153}" type="presParOf" srcId="{5B5F7216-161D-4A3D-BBA2-427F3E15302B}" destId="{C6660A54-9D40-426F-8379-2B9FAACBD7BC}" srcOrd="0" destOrd="0" presId="urn:microsoft.com/office/officeart/2005/8/layout/bList2#2"/>
    <dgm:cxn modelId="{ECE8350C-D31B-43F0-A897-735422AAEE35}" type="presParOf" srcId="{5B5F7216-161D-4A3D-BBA2-427F3E15302B}" destId="{03C46F31-3522-40A1-8C6D-3DC082593143}" srcOrd="1" destOrd="0" presId="urn:microsoft.com/office/officeart/2005/8/layout/bList2#2"/>
    <dgm:cxn modelId="{3C855B00-34A0-4867-A3B1-F93B2ED062BA}" type="presParOf" srcId="{5B5F7216-161D-4A3D-BBA2-427F3E15302B}" destId="{F5F4BB14-7017-4BB2-9717-8B2DCDFC0BA9}" srcOrd="2" destOrd="0" presId="urn:microsoft.com/office/officeart/2005/8/layout/bList2#2"/>
    <dgm:cxn modelId="{9DC7F2C4-E385-4267-88A6-8CC45E458572}" type="presParOf" srcId="{5B5F7216-161D-4A3D-BBA2-427F3E15302B}" destId="{AD30ECEB-6AD3-4756-86A4-636754AEC466}" srcOrd="3" destOrd="0" presId="urn:microsoft.com/office/officeart/2005/8/layout/bList2#2"/>
    <dgm:cxn modelId="{32B3FB3C-0FBD-4738-A643-C7CD8FDEE3BB}" type="presParOf" srcId="{DA79FAFC-7D56-44E2-AF59-A504FCB0A1E5}" destId="{551020E0-8BF5-4455-B256-537BBB0D2086}" srcOrd="9" destOrd="0" presId="urn:microsoft.com/office/officeart/2005/8/layout/bList2#2"/>
    <dgm:cxn modelId="{93D13C07-2E49-4443-A92A-F1FF21B0D3BC}" type="presParOf" srcId="{DA79FAFC-7D56-44E2-AF59-A504FCB0A1E5}" destId="{22D477C7-457B-402E-B26D-F1393941E9AB}" srcOrd="10" destOrd="0" presId="urn:microsoft.com/office/officeart/2005/8/layout/bList2#2"/>
    <dgm:cxn modelId="{527EDE6E-0CDE-4BB2-B2F3-22F7948C30FB}" type="presParOf" srcId="{22D477C7-457B-402E-B26D-F1393941E9AB}" destId="{B033B145-3046-456F-A540-B75DF8E6B4A4}" srcOrd="0" destOrd="0" presId="urn:microsoft.com/office/officeart/2005/8/layout/bList2#2"/>
    <dgm:cxn modelId="{722FBB8B-18DA-428F-90E2-C592D208B9A4}" type="presParOf" srcId="{22D477C7-457B-402E-B26D-F1393941E9AB}" destId="{6CDCA802-83FA-4C89-9558-C8226C7BC768}" srcOrd="1" destOrd="0" presId="urn:microsoft.com/office/officeart/2005/8/layout/bList2#2"/>
    <dgm:cxn modelId="{7CDEB151-A198-4A26-BFC2-CA506D6475FF}" type="presParOf" srcId="{22D477C7-457B-402E-B26D-F1393941E9AB}" destId="{882FBCBB-063E-456B-9B25-6E70FF104640}" srcOrd="2" destOrd="0" presId="urn:microsoft.com/office/officeart/2005/8/layout/bList2#2"/>
    <dgm:cxn modelId="{D4907638-2B12-4234-93CF-CB44120BE196}" type="presParOf" srcId="{22D477C7-457B-402E-B26D-F1393941E9AB}" destId="{16C33C15-E39C-4A82-B5BA-95BEB94A5D53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9</a:t>
          </a:r>
          <a:endParaRPr lang="cs-CZ" sz="6500" kern="1200" dirty="0"/>
        </a:p>
      </dsp:txBody>
      <dsp:txXfrm>
        <a:off x="1014174" y="34753"/>
        <a:ext cx="1767381" cy="1335104"/>
      </dsp:txXfrm>
    </dsp:sp>
    <dsp:sp modelId="{1EDEF466-1B4A-4B4E-A72B-B06F40411C8C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nine</a:t>
          </a:r>
          <a:endParaRPr lang="cs-CZ" sz="3200" kern="1200" dirty="0"/>
        </a:p>
      </dsp:txBody>
      <dsp:txXfrm>
        <a:off x="982140" y="1369857"/>
        <a:ext cx="1289753" cy="587869"/>
      </dsp:txXfrm>
    </dsp:sp>
    <dsp:sp modelId="{8D24132E-9C5B-44C6-8A7A-51BD2573F840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11</a:t>
          </a:r>
          <a:endParaRPr lang="cs-CZ" sz="6500" kern="1200" dirty="0"/>
        </a:p>
      </dsp:txBody>
      <dsp:txXfrm>
        <a:off x="3155549" y="34753"/>
        <a:ext cx="1767381" cy="1335104"/>
      </dsp:txXfrm>
    </dsp:sp>
    <dsp:sp modelId="{A86FBC89-E2E6-497D-BF53-CE79F8122577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eleven</a:t>
          </a:r>
          <a:endParaRPr lang="cs-CZ" sz="3200" kern="1200" dirty="0"/>
        </a:p>
      </dsp:txBody>
      <dsp:txXfrm>
        <a:off x="3123515" y="1369857"/>
        <a:ext cx="1289753" cy="587869"/>
      </dsp:txXfrm>
    </dsp:sp>
    <dsp:sp modelId="{90F30422-6703-45AD-A724-FA792F665C1B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7</a:t>
          </a:r>
          <a:endParaRPr lang="cs-CZ" sz="6500" kern="1200" dirty="0"/>
        </a:p>
      </dsp:txBody>
      <dsp:txXfrm>
        <a:off x="5296924" y="34753"/>
        <a:ext cx="1767381" cy="1335104"/>
      </dsp:txXfrm>
    </dsp:sp>
    <dsp:sp modelId="{5311B77F-7ED2-4270-B873-9FDF8C9D08C5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seven</a:t>
          </a:r>
          <a:endParaRPr lang="cs-CZ" sz="3200" kern="1200" dirty="0"/>
        </a:p>
      </dsp:txBody>
      <dsp:txXfrm>
        <a:off x="5264890" y="1369857"/>
        <a:ext cx="1289753" cy="587869"/>
      </dsp:txXfrm>
    </dsp:sp>
    <dsp:sp modelId="{C93FACB5-1E5E-4A6F-BB67-05BE469ECB7D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10</a:t>
          </a:r>
          <a:endParaRPr lang="cs-CZ" sz="6500" kern="1200" dirty="0"/>
        </a:p>
      </dsp:txBody>
      <dsp:txXfrm>
        <a:off x="1014174" y="2453754"/>
        <a:ext cx="1767381" cy="1335104"/>
      </dsp:txXfrm>
    </dsp:sp>
    <dsp:sp modelId="{DC01CAAD-36F6-4633-AF9F-77D15457AA15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ten</a:t>
          </a:r>
          <a:endParaRPr lang="cs-CZ" sz="3200" kern="1200" dirty="0"/>
        </a:p>
      </dsp:txBody>
      <dsp:txXfrm>
        <a:off x="982140" y="3788858"/>
        <a:ext cx="1289753" cy="587869"/>
      </dsp:txXfrm>
    </dsp:sp>
    <dsp:sp modelId="{DB72CB4A-309E-438C-84A0-3867920BCD47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8</a:t>
          </a:r>
          <a:endParaRPr lang="cs-CZ" sz="6500" kern="1200" dirty="0"/>
        </a:p>
      </dsp:txBody>
      <dsp:txXfrm>
        <a:off x="3155549" y="2453754"/>
        <a:ext cx="1767381" cy="1335104"/>
      </dsp:txXfrm>
    </dsp:sp>
    <dsp:sp modelId="{F5F4BB14-7017-4BB2-9717-8B2DCDFC0BA9}">
      <dsp:nvSpPr>
        <dsp:cNvPr id="0" name=""/>
        <dsp:cNvSpPr/>
      </dsp:nvSpPr>
      <dsp:spPr>
        <a:xfrm>
          <a:off x="3106684" y="3773015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eight</a:t>
          </a:r>
          <a:endParaRPr lang="cs-CZ" sz="3200" kern="1200" dirty="0"/>
        </a:p>
      </dsp:txBody>
      <dsp:txXfrm>
        <a:off x="3106684" y="3773015"/>
        <a:ext cx="1289753" cy="587869"/>
      </dsp:txXfrm>
    </dsp:sp>
    <dsp:sp modelId="{AD30ECEB-6AD3-4756-86A4-636754AEC466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12</a:t>
          </a:r>
          <a:endParaRPr lang="cs-CZ" sz="6500" kern="1200" dirty="0"/>
        </a:p>
      </dsp:txBody>
      <dsp:txXfrm>
        <a:off x="5296924" y="2453754"/>
        <a:ext cx="1767381" cy="1335104"/>
      </dsp:txXfrm>
    </dsp:sp>
    <dsp:sp modelId="{882FBCBB-063E-456B-9B25-6E70FF104640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4064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twelve</a:t>
          </a:r>
          <a:endParaRPr lang="cs-CZ" sz="3200" kern="1200" dirty="0"/>
        </a:p>
      </dsp:txBody>
      <dsp:txXfrm>
        <a:off x="5264890" y="3788858"/>
        <a:ext cx="1289753" cy="587869"/>
      </dsp:txXfrm>
    </dsp:sp>
    <dsp:sp modelId="{16C33C15-E39C-4A82-B5BA-95BEB94A5D53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9</a:t>
          </a:r>
          <a:endParaRPr lang="cs-CZ" sz="6500" kern="1200" dirty="0"/>
        </a:p>
      </dsp:txBody>
      <dsp:txXfrm>
        <a:off x="1014174" y="34753"/>
        <a:ext cx="1767381" cy="1335104"/>
      </dsp:txXfrm>
    </dsp:sp>
    <dsp:sp modelId="{1EDEF466-1B4A-4B4E-A72B-B06F40411C8C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8D24132E-9C5B-44C6-8A7A-51BD2573F840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11</a:t>
          </a:r>
          <a:endParaRPr lang="cs-CZ" sz="6500" kern="1200" dirty="0"/>
        </a:p>
      </dsp:txBody>
      <dsp:txXfrm>
        <a:off x="3155549" y="34753"/>
        <a:ext cx="1767381" cy="1335104"/>
      </dsp:txXfrm>
    </dsp:sp>
    <dsp:sp modelId="{A86FBC89-E2E6-497D-BF53-CE79F8122577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90F30422-6703-45AD-A724-FA792F665C1B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7</a:t>
          </a:r>
          <a:endParaRPr lang="cs-CZ" sz="6500" kern="1200" dirty="0"/>
        </a:p>
      </dsp:txBody>
      <dsp:txXfrm>
        <a:off x="5296924" y="34753"/>
        <a:ext cx="1767381" cy="1335104"/>
      </dsp:txXfrm>
    </dsp:sp>
    <dsp:sp modelId="{5311B77F-7ED2-4270-B873-9FDF8C9D08C5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93FACB5-1E5E-4A6F-BB67-05BE469ECB7D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10</a:t>
          </a:r>
          <a:endParaRPr lang="cs-CZ" sz="6500" kern="1200" dirty="0"/>
        </a:p>
      </dsp:txBody>
      <dsp:txXfrm>
        <a:off x="1014174" y="2453754"/>
        <a:ext cx="1767381" cy="1335104"/>
      </dsp:txXfrm>
    </dsp:sp>
    <dsp:sp modelId="{DC01CAAD-36F6-4633-AF9F-77D15457AA15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DB72CB4A-309E-438C-84A0-3867920BCD47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8</a:t>
          </a:r>
          <a:endParaRPr lang="cs-CZ" sz="6500" kern="1200" dirty="0"/>
        </a:p>
      </dsp:txBody>
      <dsp:txXfrm>
        <a:off x="3155549" y="2453754"/>
        <a:ext cx="1767381" cy="1335104"/>
      </dsp:txXfrm>
    </dsp:sp>
    <dsp:sp modelId="{F5F4BB14-7017-4BB2-9717-8B2DCDFC0BA9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AD30ECEB-6AD3-4756-86A4-636754AEC466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12</a:t>
          </a:r>
          <a:endParaRPr lang="cs-CZ" sz="6500" kern="1200" dirty="0"/>
        </a:p>
      </dsp:txBody>
      <dsp:txXfrm>
        <a:off x="5296924" y="2453754"/>
        <a:ext cx="1767381" cy="1335104"/>
      </dsp:txXfrm>
    </dsp:sp>
    <dsp:sp modelId="{882FBCBB-063E-456B-9B25-6E70FF104640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16C33C15-E39C-4A82-B5BA-95BEB94A5D53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562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759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86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916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7985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2327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88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321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226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2322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1982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C0190-2F71-40AB-91CA-57E5E848474E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2E158-14C4-45DB-B470-9F73245530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570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NUMBERS  7-12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VY_32_INOVACE_096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5494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7-12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4385547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seven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eight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nine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eleven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twelve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198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7-12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140783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45438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7-12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0166667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532509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NUMBERS  7-12</vt:lpstr>
      <vt:lpstr>NUMBERS  7-12</vt:lpstr>
      <vt:lpstr>NUMBERS  7-12</vt:lpstr>
      <vt:lpstr>NUMBERS  7-12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 7-12</dc:title>
  <dc:creator>PC</dc:creator>
  <cp:lastModifiedBy>Pavel Vlček</cp:lastModifiedBy>
  <cp:revision>3</cp:revision>
  <dcterms:created xsi:type="dcterms:W3CDTF">2012-11-26T19:26:51Z</dcterms:created>
  <dcterms:modified xsi:type="dcterms:W3CDTF">2013-03-24T22:36:34Z</dcterms:modified>
</cp:coreProperties>
</file>