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C01A83-A385-4E41-9357-AE491532286D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02EE5DAD-C1A0-4A42-B3D2-1ACE4D55FF4D}">
      <dgm:prSet phldrT="[Text]"/>
      <dgm:spPr/>
      <dgm:t>
        <a:bodyPr/>
        <a:lstStyle/>
        <a:p>
          <a:r>
            <a:rPr lang="cs-CZ" dirty="0" err="1" smtClean="0"/>
            <a:t>Teddy</a:t>
          </a:r>
          <a:r>
            <a:rPr lang="cs-CZ" dirty="0" smtClean="0"/>
            <a:t> </a:t>
          </a:r>
          <a:r>
            <a:rPr lang="cs-CZ" dirty="0" err="1" smtClean="0"/>
            <a:t>bear</a:t>
          </a:r>
          <a:r>
            <a:rPr lang="cs-CZ" dirty="0" smtClean="0"/>
            <a:t> </a:t>
          </a:r>
          <a:endParaRPr lang="cs-CZ" dirty="0"/>
        </a:p>
      </dgm:t>
    </dgm:pt>
    <dgm:pt modelId="{B1FC9FCD-E3E2-477D-9609-99AE92F65826}" type="parTrans" cxnId="{70119B1E-03EC-4824-BED2-7B797E28E757}">
      <dgm:prSet/>
      <dgm:spPr/>
      <dgm:t>
        <a:bodyPr/>
        <a:lstStyle/>
        <a:p>
          <a:endParaRPr lang="cs-CZ"/>
        </a:p>
      </dgm:t>
    </dgm:pt>
    <dgm:pt modelId="{DBAE6D08-E732-4786-ABB4-1F1E00BD1775}" type="sibTrans" cxnId="{70119B1E-03EC-4824-BED2-7B797E28E757}">
      <dgm:prSet/>
      <dgm:spPr/>
      <dgm:t>
        <a:bodyPr/>
        <a:lstStyle/>
        <a:p>
          <a:endParaRPr lang="cs-CZ"/>
        </a:p>
      </dgm:t>
    </dgm:pt>
    <dgm:pt modelId="{60A0E1B0-4616-45BC-9D0D-EED8F10BA0E6}">
      <dgm:prSet phldrT="[Text]"/>
      <dgm:spPr/>
      <dgm:t>
        <a:bodyPr/>
        <a:lstStyle/>
        <a:p>
          <a:r>
            <a:rPr lang="cs-CZ" dirty="0" err="1" smtClean="0"/>
            <a:t>marbles</a:t>
          </a:r>
          <a:endParaRPr lang="cs-CZ" dirty="0"/>
        </a:p>
      </dgm:t>
    </dgm:pt>
    <dgm:pt modelId="{2A594A10-925C-4880-BC6C-2D199FBDF2F8}" type="parTrans" cxnId="{F9DDA758-58AB-4001-B11B-98DD3C5306A2}">
      <dgm:prSet/>
      <dgm:spPr/>
      <dgm:t>
        <a:bodyPr/>
        <a:lstStyle/>
        <a:p>
          <a:endParaRPr lang="cs-CZ"/>
        </a:p>
      </dgm:t>
    </dgm:pt>
    <dgm:pt modelId="{F00FF2C1-C74B-4668-BECE-765B8DDF0A06}" type="sibTrans" cxnId="{F9DDA758-58AB-4001-B11B-98DD3C5306A2}">
      <dgm:prSet/>
      <dgm:spPr/>
      <dgm:t>
        <a:bodyPr/>
        <a:lstStyle/>
        <a:p>
          <a:endParaRPr lang="cs-CZ"/>
        </a:p>
      </dgm:t>
    </dgm:pt>
    <dgm:pt modelId="{A13F7181-6F50-47DE-910A-6CBD43595181}">
      <dgm:prSet phldrT="[Text]"/>
      <dgm:spPr/>
      <dgm:t>
        <a:bodyPr/>
        <a:lstStyle/>
        <a:p>
          <a:r>
            <a:rPr lang="cs-CZ" dirty="0" err="1" smtClean="0"/>
            <a:t>doll</a:t>
          </a:r>
          <a:endParaRPr lang="cs-CZ" dirty="0"/>
        </a:p>
      </dgm:t>
    </dgm:pt>
    <dgm:pt modelId="{DB841787-6DAE-4C14-A12A-C4B9CC19753B}" type="parTrans" cxnId="{7BEE175A-8F1A-469D-92C8-F06FAE292D3C}">
      <dgm:prSet/>
      <dgm:spPr/>
      <dgm:t>
        <a:bodyPr/>
        <a:lstStyle/>
        <a:p>
          <a:endParaRPr lang="cs-CZ"/>
        </a:p>
      </dgm:t>
    </dgm:pt>
    <dgm:pt modelId="{0E352A2C-DBF4-4B34-A579-784FDBC93FE8}" type="sibTrans" cxnId="{7BEE175A-8F1A-469D-92C8-F06FAE292D3C}">
      <dgm:prSet/>
      <dgm:spPr/>
      <dgm:t>
        <a:bodyPr/>
        <a:lstStyle/>
        <a:p>
          <a:endParaRPr lang="cs-CZ"/>
        </a:p>
      </dgm:t>
    </dgm:pt>
    <dgm:pt modelId="{92C1DF14-87BC-43BF-B7BE-89978FCE481A}">
      <dgm:prSet/>
      <dgm:spPr/>
      <dgm:t>
        <a:bodyPr/>
        <a:lstStyle/>
        <a:p>
          <a:r>
            <a:rPr lang="cs-CZ" dirty="0" smtClean="0"/>
            <a:t>robot</a:t>
          </a:r>
          <a:endParaRPr lang="cs-CZ" dirty="0"/>
        </a:p>
      </dgm:t>
    </dgm:pt>
    <dgm:pt modelId="{F9B88D48-F04B-4C22-9076-C18E74DCCDF9}" type="parTrans" cxnId="{8BB9D583-06D3-466F-B635-79D6FE3A58F9}">
      <dgm:prSet/>
      <dgm:spPr/>
      <dgm:t>
        <a:bodyPr/>
        <a:lstStyle/>
        <a:p>
          <a:endParaRPr lang="cs-CZ"/>
        </a:p>
      </dgm:t>
    </dgm:pt>
    <dgm:pt modelId="{AE125CA3-4B14-47C4-9F8E-03B2A176A91B}" type="sibTrans" cxnId="{8BB9D583-06D3-466F-B635-79D6FE3A58F9}">
      <dgm:prSet/>
      <dgm:spPr/>
      <dgm:t>
        <a:bodyPr/>
        <a:lstStyle/>
        <a:p>
          <a:endParaRPr lang="cs-CZ"/>
        </a:p>
      </dgm:t>
    </dgm:pt>
    <dgm:pt modelId="{6E9068B2-C972-4607-B2FB-DB66846F6748}">
      <dgm:prSet/>
      <dgm:spPr/>
      <dgm:t>
        <a:bodyPr/>
        <a:lstStyle/>
        <a:p>
          <a:r>
            <a:rPr lang="cs-CZ" dirty="0" err="1" smtClean="0"/>
            <a:t>bricks</a:t>
          </a:r>
          <a:endParaRPr lang="cs-CZ" dirty="0"/>
        </a:p>
      </dgm:t>
    </dgm:pt>
    <dgm:pt modelId="{63244B35-8B71-4686-8869-FABC2524A8BA}" type="parTrans" cxnId="{0AF46188-7B0E-42A2-BD98-A8939A2D5CC7}">
      <dgm:prSet/>
      <dgm:spPr/>
      <dgm:t>
        <a:bodyPr/>
        <a:lstStyle/>
        <a:p>
          <a:endParaRPr lang="cs-CZ"/>
        </a:p>
      </dgm:t>
    </dgm:pt>
    <dgm:pt modelId="{A0486426-17F5-4C5D-9019-E02DF7654DB5}" type="sibTrans" cxnId="{0AF46188-7B0E-42A2-BD98-A8939A2D5CC7}">
      <dgm:prSet/>
      <dgm:spPr/>
      <dgm:t>
        <a:bodyPr/>
        <a:lstStyle/>
        <a:p>
          <a:endParaRPr lang="cs-CZ"/>
        </a:p>
      </dgm:t>
    </dgm:pt>
    <dgm:pt modelId="{C5E6F5E1-3C05-426D-9F02-CA69553EFF06}">
      <dgm:prSet/>
      <dgm:spPr/>
      <dgm:t>
        <a:bodyPr/>
        <a:lstStyle/>
        <a:p>
          <a:r>
            <a:rPr lang="cs-CZ" dirty="0" err="1" smtClean="0"/>
            <a:t>lorry</a:t>
          </a:r>
          <a:endParaRPr lang="cs-CZ" dirty="0"/>
        </a:p>
      </dgm:t>
    </dgm:pt>
    <dgm:pt modelId="{28FA2812-7CD1-4B3B-AE3B-7D42ED9B1E73}" type="parTrans" cxnId="{C7694570-BEE2-4A92-BD7A-0B122325E63F}">
      <dgm:prSet/>
      <dgm:spPr/>
      <dgm:t>
        <a:bodyPr/>
        <a:lstStyle/>
        <a:p>
          <a:endParaRPr lang="cs-CZ"/>
        </a:p>
      </dgm:t>
    </dgm:pt>
    <dgm:pt modelId="{D286D911-CE4F-4FC2-9AC9-B4A35BF66CDD}" type="sibTrans" cxnId="{C7694570-BEE2-4A92-BD7A-0B122325E63F}">
      <dgm:prSet/>
      <dgm:spPr/>
      <dgm:t>
        <a:bodyPr/>
        <a:lstStyle/>
        <a:p>
          <a:endParaRPr lang="cs-CZ"/>
        </a:p>
      </dgm:t>
    </dgm:pt>
    <dgm:pt modelId="{B78A3078-4D07-4BCE-BF9E-468627A679F9}">
      <dgm:prSet/>
      <dgm:spPr/>
      <dgm:t>
        <a:bodyPr/>
        <a:lstStyle/>
        <a:p>
          <a:r>
            <a:rPr lang="cs-CZ" dirty="0" err="1" smtClean="0"/>
            <a:t>train</a:t>
          </a:r>
          <a:endParaRPr lang="cs-CZ" dirty="0"/>
        </a:p>
      </dgm:t>
    </dgm:pt>
    <dgm:pt modelId="{18BA752C-FFC8-4C39-99E1-2943DBAF9BEA}" type="parTrans" cxnId="{F9D24A65-871B-40AD-B130-8CF39FE8736D}">
      <dgm:prSet/>
      <dgm:spPr/>
      <dgm:t>
        <a:bodyPr/>
        <a:lstStyle/>
        <a:p>
          <a:endParaRPr lang="cs-CZ"/>
        </a:p>
      </dgm:t>
    </dgm:pt>
    <dgm:pt modelId="{B3735BE3-EC1A-4AEA-9D80-B0C83DFDA5E8}" type="sibTrans" cxnId="{F9D24A65-871B-40AD-B130-8CF39FE8736D}">
      <dgm:prSet/>
      <dgm:spPr/>
      <dgm:t>
        <a:bodyPr/>
        <a:lstStyle/>
        <a:p>
          <a:endParaRPr lang="cs-CZ"/>
        </a:p>
      </dgm:t>
    </dgm:pt>
    <dgm:pt modelId="{6350A8CC-1CB9-4B98-B3BE-0B8746C8D419}">
      <dgm:prSet/>
      <dgm:spPr/>
      <dgm:t>
        <a:bodyPr/>
        <a:lstStyle/>
        <a:p>
          <a:r>
            <a:rPr lang="cs-CZ" dirty="0" smtClean="0"/>
            <a:t>car</a:t>
          </a:r>
          <a:endParaRPr lang="cs-CZ" dirty="0"/>
        </a:p>
      </dgm:t>
    </dgm:pt>
    <dgm:pt modelId="{BD9553F4-9EC3-4BD8-A614-FC6160F8BE03}" type="parTrans" cxnId="{7CFAD729-7772-4127-AB4A-7E33341A5FA8}">
      <dgm:prSet/>
      <dgm:spPr/>
      <dgm:t>
        <a:bodyPr/>
        <a:lstStyle/>
        <a:p>
          <a:endParaRPr lang="cs-CZ"/>
        </a:p>
      </dgm:t>
    </dgm:pt>
    <dgm:pt modelId="{39364E8F-05B5-4831-8173-220886645CAD}" type="sibTrans" cxnId="{7CFAD729-7772-4127-AB4A-7E33341A5FA8}">
      <dgm:prSet/>
      <dgm:spPr/>
      <dgm:t>
        <a:bodyPr/>
        <a:lstStyle/>
        <a:p>
          <a:endParaRPr lang="cs-CZ"/>
        </a:p>
      </dgm:t>
    </dgm:pt>
    <dgm:pt modelId="{36386A1F-FAB1-4A85-9B98-CC75643CC572}" type="pres">
      <dgm:prSet presAssocID="{5EC01A83-A385-4E41-9357-AE491532286D}" presName="diagram" presStyleCnt="0">
        <dgm:presLayoutVars>
          <dgm:dir/>
          <dgm:animLvl val="lvl"/>
          <dgm:resizeHandles val="exact"/>
        </dgm:presLayoutVars>
      </dgm:prSet>
      <dgm:spPr/>
    </dgm:pt>
    <dgm:pt modelId="{86D8B4AD-5517-401A-B8F4-AD438919FA17}" type="pres">
      <dgm:prSet presAssocID="{02EE5DAD-C1A0-4A42-B3D2-1ACE4D55FF4D}" presName="compNode" presStyleCnt="0"/>
      <dgm:spPr/>
    </dgm:pt>
    <dgm:pt modelId="{8EF1144C-30F7-4235-9344-255C2732B782}" type="pres">
      <dgm:prSet presAssocID="{02EE5DAD-C1A0-4A42-B3D2-1ACE4D55FF4D}" presName="childRect" presStyleLbl="bgAcc1" presStyleIdx="0" presStyleCnt="8">
        <dgm:presLayoutVars>
          <dgm:bulletEnabled val="1"/>
        </dgm:presLayoutVars>
      </dgm:prSet>
      <dgm:spPr/>
    </dgm:pt>
    <dgm:pt modelId="{7F25411E-042F-4904-A2CD-9126980F9907}" type="pres">
      <dgm:prSet presAssocID="{02EE5DAD-C1A0-4A42-B3D2-1ACE4D55FF4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D5D13F-692A-48FC-BD0C-C27A91B96801}" type="pres">
      <dgm:prSet presAssocID="{02EE5DAD-C1A0-4A42-B3D2-1ACE4D55FF4D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5457217E-8014-4087-8AFE-6BD7292E349B}" type="pres">
      <dgm:prSet presAssocID="{02EE5DAD-C1A0-4A42-B3D2-1ACE4D55FF4D}" presName="adorn" presStyleLbl="fgAccFollowNode1" presStyleIdx="0" presStyleCnt="8"/>
      <dgm:spPr/>
    </dgm:pt>
    <dgm:pt modelId="{E0D4868D-F481-436D-AE44-2927187683F0}" type="pres">
      <dgm:prSet presAssocID="{DBAE6D08-E732-4786-ABB4-1F1E00BD1775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3399B25-42BD-4189-8154-2E419EDD25BB}" type="pres">
      <dgm:prSet presAssocID="{92C1DF14-87BC-43BF-B7BE-89978FCE481A}" presName="compNode" presStyleCnt="0"/>
      <dgm:spPr/>
    </dgm:pt>
    <dgm:pt modelId="{0E895B2C-85B5-4681-8205-555E3B3F0227}" type="pres">
      <dgm:prSet presAssocID="{92C1DF14-87BC-43BF-B7BE-89978FCE481A}" presName="childRect" presStyleLbl="bgAcc1" presStyleIdx="1" presStyleCnt="8">
        <dgm:presLayoutVars>
          <dgm:bulletEnabled val="1"/>
        </dgm:presLayoutVars>
      </dgm:prSet>
      <dgm:spPr/>
    </dgm:pt>
    <dgm:pt modelId="{556295DA-DF19-45DD-B943-05EAC314C54A}" type="pres">
      <dgm:prSet presAssocID="{92C1DF14-87BC-43BF-B7BE-89978FCE481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9B81DA-4D78-4A40-8CFE-B098AADBCAAA}" type="pres">
      <dgm:prSet presAssocID="{92C1DF14-87BC-43BF-B7BE-89978FCE481A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D182CDB3-28A9-4B83-9723-1635F4267622}" type="pres">
      <dgm:prSet presAssocID="{92C1DF14-87BC-43BF-B7BE-89978FCE481A}" presName="adorn" presStyleLbl="fgAccFollowNode1" presStyleIdx="1" presStyleCnt="8"/>
      <dgm:spPr/>
    </dgm:pt>
    <dgm:pt modelId="{F189C9D0-676B-4681-B5E1-7D1F8C8C228C}" type="pres">
      <dgm:prSet presAssocID="{AE125CA3-4B14-47C4-9F8E-03B2A176A91B}" presName="sibTrans" presStyleLbl="sibTrans2D1" presStyleIdx="0" presStyleCnt="0"/>
      <dgm:spPr/>
      <dgm:t>
        <a:bodyPr/>
        <a:lstStyle/>
        <a:p>
          <a:endParaRPr lang="cs-CZ"/>
        </a:p>
      </dgm:t>
    </dgm:pt>
    <dgm:pt modelId="{10ED4F30-9599-4390-83C7-1F87C768C0DE}" type="pres">
      <dgm:prSet presAssocID="{6E9068B2-C972-4607-B2FB-DB66846F6748}" presName="compNode" presStyleCnt="0"/>
      <dgm:spPr/>
    </dgm:pt>
    <dgm:pt modelId="{5E621952-2B9D-40B0-9B73-F34E0B9A787B}" type="pres">
      <dgm:prSet presAssocID="{6E9068B2-C972-4607-B2FB-DB66846F6748}" presName="childRect" presStyleLbl="bgAcc1" presStyleIdx="2" presStyleCnt="8">
        <dgm:presLayoutVars>
          <dgm:bulletEnabled val="1"/>
        </dgm:presLayoutVars>
      </dgm:prSet>
      <dgm:spPr/>
    </dgm:pt>
    <dgm:pt modelId="{989B0509-9CFA-4A36-BE35-CEC27E239EF9}" type="pres">
      <dgm:prSet presAssocID="{6E9068B2-C972-4607-B2FB-DB66846F674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5AFC0F-781C-455E-AF7B-61AA98EBFE8B}" type="pres">
      <dgm:prSet presAssocID="{6E9068B2-C972-4607-B2FB-DB66846F6748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DDD2D8B7-3478-4F76-8AB0-637755796D6D}" type="pres">
      <dgm:prSet presAssocID="{6E9068B2-C972-4607-B2FB-DB66846F6748}" presName="adorn" presStyleLbl="fgAccFollowNode1" presStyleIdx="2" presStyleCnt="8"/>
      <dgm:spPr/>
    </dgm:pt>
    <dgm:pt modelId="{12CB56DC-0A5F-4496-AE3A-3BB18E9C4734}" type="pres">
      <dgm:prSet presAssocID="{A0486426-17F5-4C5D-9019-E02DF7654DB5}" presName="sibTrans" presStyleLbl="sibTrans2D1" presStyleIdx="0" presStyleCnt="0"/>
      <dgm:spPr/>
      <dgm:t>
        <a:bodyPr/>
        <a:lstStyle/>
        <a:p>
          <a:endParaRPr lang="cs-CZ"/>
        </a:p>
      </dgm:t>
    </dgm:pt>
    <dgm:pt modelId="{4DF7D0DF-CC24-43A2-8FCF-5E49E9276196}" type="pres">
      <dgm:prSet presAssocID="{C5E6F5E1-3C05-426D-9F02-CA69553EFF06}" presName="compNode" presStyleCnt="0"/>
      <dgm:spPr/>
    </dgm:pt>
    <dgm:pt modelId="{F2DE092C-5BD7-481E-8216-BDB46A7D256E}" type="pres">
      <dgm:prSet presAssocID="{C5E6F5E1-3C05-426D-9F02-CA69553EFF06}" presName="childRect" presStyleLbl="bgAcc1" presStyleIdx="3" presStyleCnt="8">
        <dgm:presLayoutVars>
          <dgm:bulletEnabled val="1"/>
        </dgm:presLayoutVars>
      </dgm:prSet>
      <dgm:spPr/>
    </dgm:pt>
    <dgm:pt modelId="{95C74BF0-CA9F-4D11-9EB4-5A9779D13CF9}" type="pres">
      <dgm:prSet presAssocID="{C5E6F5E1-3C05-426D-9F02-CA69553EFF0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608FE4-56EA-43E3-84F0-AB64E490F1DC}" type="pres">
      <dgm:prSet presAssocID="{C5E6F5E1-3C05-426D-9F02-CA69553EFF06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604F03BD-B150-4A0C-BF24-A19872C51299}" type="pres">
      <dgm:prSet presAssocID="{C5E6F5E1-3C05-426D-9F02-CA69553EFF06}" presName="adorn" presStyleLbl="fgAccFollowNode1" presStyleIdx="3" presStyleCnt="8"/>
      <dgm:spPr/>
    </dgm:pt>
    <dgm:pt modelId="{78CA5C1B-34B1-4987-BB54-8D9178DEAE84}" type="pres">
      <dgm:prSet presAssocID="{D286D911-CE4F-4FC2-9AC9-B4A35BF66CDD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843E05E-D792-4EE1-8354-2D53B169FD46}" type="pres">
      <dgm:prSet presAssocID="{B78A3078-4D07-4BCE-BF9E-468627A679F9}" presName="compNode" presStyleCnt="0"/>
      <dgm:spPr/>
    </dgm:pt>
    <dgm:pt modelId="{A2B91F35-8CEF-46E0-AF50-D19C20C25DF2}" type="pres">
      <dgm:prSet presAssocID="{B78A3078-4D07-4BCE-BF9E-468627A679F9}" presName="childRect" presStyleLbl="bgAcc1" presStyleIdx="4" presStyleCnt="8">
        <dgm:presLayoutVars>
          <dgm:bulletEnabled val="1"/>
        </dgm:presLayoutVars>
      </dgm:prSet>
      <dgm:spPr/>
    </dgm:pt>
    <dgm:pt modelId="{C78520D6-CDFE-4420-8FA2-70B32B08F3DB}" type="pres">
      <dgm:prSet presAssocID="{B78A3078-4D07-4BCE-BF9E-468627A679F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FDC462-49C5-4F79-88E8-D5855182AA6E}" type="pres">
      <dgm:prSet presAssocID="{B78A3078-4D07-4BCE-BF9E-468627A679F9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6ED55FED-53AA-4646-9A31-D147BDE0830C}" type="pres">
      <dgm:prSet presAssocID="{B78A3078-4D07-4BCE-BF9E-468627A679F9}" presName="adorn" presStyleLbl="fgAccFollowNode1" presStyleIdx="4" presStyleCnt="8"/>
      <dgm:spPr/>
    </dgm:pt>
    <dgm:pt modelId="{7B259A26-7EC8-4B14-9C49-FDC9BACC0387}" type="pres">
      <dgm:prSet presAssocID="{B3735BE3-EC1A-4AEA-9D80-B0C83DFDA5E8}" presName="sibTrans" presStyleLbl="sibTrans2D1" presStyleIdx="0" presStyleCnt="0"/>
      <dgm:spPr/>
      <dgm:t>
        <a:bodyPr/>
        <a:lstStyle/>
        <a:p>
          <a:endParaRPr lang="cs-CZ"/>
        </a:p>
      </dgm:t>
    </dgm:pt>
    <dgm:pt modelId="{EE3404FA-90E7-481F-967A-764811E0003C}" type="pres">
      <dgm:prSet presAssocID="{6350A8CC-1CB9-4B98-B3BE-0B8746C8D419}" presName="compNode" presStyleCnt="0"/>
      <dgm:spPr/>
    </dgm:pt>
    <dgm:pt modelId="{54060543-F7B5-4249-829F-3D086D4BE3AA}" type="pres">
      <dgm:prSet presAssocID="{6350A8CC-1CB9-4B98-B3BE-0B8746C8D419}" presName="childRect" presStyleLbl="bgAcc1" presStyleIdx="5" presStyleCnt="8">
        <dgm:presLayoutVars>
          <dgm:bulletEnabled val="1"/>
        </dgm:presLayoutVars>
      </dgm:prSet>
      <dgm:spPr/>
    </dgm:pt>
    <dgm:pt modelId="{A6D2A97D-A25B-42C3-BE7C-4F22AD46993D}" type="pres">
      <dgm:prSet presAssocID="{6350A8CC-1CB9-4B98-B3BE-0B8746C8D41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BAB0E8-99D5-4F6D-BBB4-AC22E58B8671}" type="pres">
      <dgm:prSet presAssocID="{6350A8CC-1CB9-4B98-B3BE-0B8746C8D419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ED471490-A5CA-48E0-938F-4F018F20FC33}" type="pres">
      <dgm:prSet presAssocID="{6350A8CC-1CB9-4B98-B3BE-0B8746C8D419}" presName="adorn" presStyleLbl="fgAccFollowNode1" presStyleIdx="5" presStyleCnt="8"/>
      <dgm:spPr/>
    </dgm:pt>
    <dgm:pt modelId="{0EA48231-533A-4C8A-9F3A-B872C1940B32}" type="pres">
      <dgm:prSet presAssocID="{39364E8F-05B5-4831-8173-220886645CAD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3C6EDCA-2F5E-4E74-8666-44426A82A5C1}" type="pres">
      <dgm:prSet presAssocID="{60A0E1B0-4616-45BC-9D0D-EED8F10BA0E6}" presName="compNode" presStyleCnt="0"/>
      <dgm:spPr/>
    </dgm:pt>
    <dgm:pt modelId="{64F6D819-401D-4EAF-B041-98E275505068}" type="pres">
      <dgm:prSet presAssocID="{60A0E1B0-4616-45BC-9D0D-EED8F10BA0E6}" presName="childRect" presStyleLbl="bgAcc1" presStyleIdx="6" presStyleCnt="8">
        <dgm:presLayoutVars>
          <dgm:bulletEnabled val="1"/>
        </dgm:presLayoutVars>
      </dgm:prSet>
      <dgm:spPr/>
    </dgm:pt>
    <dgm:pt modelId="{BF2862D9-8DFA-412F-82B9-4BFB8BA9797F}" type="pres">
      <dgm:prSet presAssocID="{60A0E1B0-4616-45BC-9D0D-EED8F10BA0E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0F00DF-F78B-4E60-B40C-8402EB962F99}" type="pres">
      <dgm:prSet presAssocID="{60A0E1B0-4616-45BC-9D0D-EED8F10BA0E6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1C0A88AE-1800-44B1-9CBC-DC36E8FAF1AA}" type="pres">
      <dgm:prSet presAssocID="{60A0E1B0-4616-45BC-9D0D-EED8F10BA0E6}" presName="adorn" presStyleLbl="fgAccFollowNode1" presStyleIdx="6" presStyleCnt="8"/>
      <dgm:spPr/>
    </dgm:pt>
    <dgm:pt modelId="{F34A6768-052E-41D6-8666-3C6100B4151A}" type="pres">
      <dgm:prSet presAssocID="{F00FF2C1-C74B-4668-BECE-765B8DDF0A0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CAC756CA-D734-4D6F-9059-DA2736354CFA}" type="pres">
      <dgm:prSet presAssocID="{A13F7181-6F50-47DE-910A-6CBD43595181}" presName="compNode" presStyleCnt="0"/>
      <dgm:spPr/>
    </dgm:pt>
    <dgm:pt modelId="{1902207E-069B-4163-B10D-513562FC4EE7}" type="pres">
      <dgm:prSet presAssocID="{A13F7181-6F50-47DE-910A-6CBD43595181}" presName="childRect" presStyleLbl="bgAcc1" presStyleIdx="7" presStyleCnt="8">
        <dgm:presLayoutVars>
          <dgm:bulletEnabled val="1"/>
        </dgm:presLayoutVars>
      </dgm:prSet>
      <dgm:spPr/>
    </dgm:pt>
    <dgm:pt modelId="{C8F6E86D-8112-4C27-9AB3-D9C874C8B1A4}" type="pres">
      <dgm:prSet presAssocID="{A13F7181-6F50-47DE-910A-6CBD4359518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85F95C-0940-42FF-AA3F-A794728573A8}" type="pres">
      <dgm:prSet presAssocID="{A13F7181-6F50-47DE-910A-6CBD43595181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90AD4EF3-E8CA-499C-879B-EEAFB58A0270}" type="pres">
      <dgm:prSet presAssocID="{A13F7181-6F50-47DE-910A-6CBD43595181}" presName="adorn" presStyleLbl="fgAccFollowNode1" presStyleIdx="7" presStyleCnt="8"/>
      <dgm:spPr/>
    </dgm:pt>
  </dgm:ptLst>
  <dgm:cxnLst>
    <dgm:cxn modelId="{F9DDA758-58AB-4001-B11B-98DD3C5306A2}" srcId="{5EC01A83-A385-4E41-9357-AE491532286D}" destId="{60A0E1B0-4616-45BC-9D0D-EED8F10BA0E6}" srcOrd="6" destOrd="0" parTransId="{2A594A10-925C-4880-BC6C-2D199FBDF2F8}" sibTransId="{F00FF2C1-C74B-4668-BECE-765B8DDF0A06}"/>
    <dgm:cxn modelId="{3C6AFF03-55B2-40E5-B0AC-00B286DA5DC0}" type="presOf" srcId="{A0486426-17F5-4C5D-9019-E02DF7654DB5}" destId="{12CB56DC-0A5F-4496-AE3A-3BB18E9C4734}" srcOrd="0" destOrd="0" presId="urn:microsoft.com/office/officeart/2005/8/layout/bList2#1"/>
    <dgm:cxn modelId="{2681CCB7-74B9-468E-B4E4-A6F2B10C8FBF}" type="presOf" srcId="{C5E6F5E1-3C05-426D-9F02-CA69553EFF06}" destId="{95C74BF0-CA9F-4D11-9EB4-5A9779D13CF9}" srcOrd="0" destOrd="0" presId="urn:microsoft.com/office/officeart/2005/8/layout/bList2#1"/>
    <dgm:cxn modelId="{93F72305-BBA4-46DE-BAE8-604DCD2569B6}" type="presOf" srcId="{F00FF2C1-C74B-4668-BECE-765B8DDF0A06}" destId="{F34A6768-052E-41D6-8666-3C6100B4151A}" srcOrd="0" destOrd="0" presId="urn:microsoft.com/office/officeart/2005/8/layout/bList2#1"/>
    <dgm:cxn modelId="{8D22EF66-C9F1-465E-86CA-66D088E7E114}" type="presOf" srcId="{A13F7181-6F50-47DE-910A-6CBD43595181}" destId="{C8F6E86D-8112-4C27-9AB3-D9C874C8B1A4}" srcOrd="0" destOrd="0" presId="urn:microsoft.com/office/officeart/2005/8/layout/bList2#1"/>
    <dgm:cxn modelId="{41EBA0BB-F503-48B3-AF3E-905DBE9C0FA9}" type="presOf" srcId="{92C1DF14-87BC-43BF-B7BE-89978FCE481A}" destId="{EB9B81DA-4D78-4A40-8CFE-B098AADBCAAA}" srcOrd="1" destOrd="0" presId="urn:microsoft.com/office/officeart/2005/8/layout/bList2#1"/>
    <dgm:cxn modelId="{BF5523FE-33EF-4944-B51C-E05646BE8E21}" type="presOf" srcId="{B3735BE3-EC1A-4AEA-9D80-B0C83DFDA5E8}" destId="{7B259A26-7EC8-4B14-9C49-FDC9BACC0387}" srcOrd="0" destOrd="0" presId="urn:microsoft.com/office/officeart/2005/8/layout/bList2#1"/>
    <dgm:cxn modelId="{76A12263-1202-41A4-A989-16BA8D5DA47C}" type="presOf" srcId="{39364E8F-05B5-4831-8173-220886645CAD}" destId="{0EA48231-533A-4C8A-9F3A-B872C1940B32}" srcOrd="0" destOrd="0" presId="urn:microsoft.com/office/officeart/2005/8/layout/bList2#1"/>
    <dgm:cxn modelId="{827D604E-6BC5-45EC-8DD4-3B7299FCF49A}" type="presOf" srcId="{C5E6F5E1-3C05-426D-9F02-CA69553EFF06}" destId="{77608FE4-56EA-43E3-84F0-AB64E490F1DC}" srcOrd="1" destOrd="0" presId="urn:microsoft.com/office/officeart/2005/8/layout/bList2#1"/>
    <dgm:cxn modelId="{0AF46188-7B0E-42A2-BD98-A8939A2D5CC7}" srcId="{5EC01A83-A385-4E41-9357-AE491532286D}" destId="{6E9068B2-C972-4607-B2FB-DB66846F6748}" srcOrd="2" destOrd="0" parTransId="{63244B35-8B71-4686-8869-FABC2524A8BA}" sibTransId="{A0486426-17F5-4C5D-9019-E02DF7654DB5}"/>
    <dgm:cxn modelId="{BEE373ED-95C3-44DE-AEBB-CE4B0556A0F4}" type="presOf" srcId="{6350A8CC-1CB9-4B98-B3BE-0B8746C8D419}" destId="{73BAB0E8-99D5-4F6D-BBB4-AC22E58B8671}" srcOrd="1" destOrd="0" presId="urn:microsoft.com/office/officeart/2005/8/layout/bList2#1"/>
    <dgm:cxn modelId="{746C6106-90BF-4E41-8938-513516A9F984}" type="presOf" srcId="{6350A8CC-1CB9-4B98-B3BE-0B8746C8D419}" destId="{A6D2A97D-A25B-42C3-BE7C-4F22AD46993D}" srcOrd="0" destOrd="0" presId="urn:microsoft.com/office/officeart/2005/8/layout/bList2#1"/>
    <dgm:cxn modelId="{23171A60-549A-4A2B-BE45-604BAF28FFA1}" type="presOf" srcId="{60A0E1B0-4616-45BC-9D0D-EED8F10BA0E6}" destId="{9D0F00DF-F78B-4E60-B40C-8402EB962F99}" srcOrd="1" destOrd="0" presId="urn:microsoft.com/office/officeart/2005/8/layout/bList2#1"/>
    <dgm:cxn modelId="{B9B0CEBF-B425-433D-BEC4-C78301FC81CE}" type="presOf" srcId="{02EE5DAD-C1A0-4A42-B3D2-1ACE4D55FF4D}" destId="{06D5D13F-692A-48FC-BD0C-C27A91B96801}" srcOrd="1" destOrd="0" presId="urn:microsoft.com/office/officeart/2005/8/layout/bList2#1"/>
    <dgm:cxn modelId="{7BEE175A-8F1A-469D-92C8-F06FAE292D3C}" srcId="{5EC01A83-A385-4E41-9357-AE491532286D}" destId="{A13F7181-6F50-47DE-910A-6CBD43595181}" srcOrd="7" destOrd="0" parTransId="{DB841787-6DAE-4C14-A12A-C4B9CC19753B}" sibTransId="{0E352A2C-DBF4-4B34-A579-784FDBC93FE8}"/>
    <dgm:cxn modelId="{E9736DA0-47D1-4F75-88F9-48D1D732CD8B}" type="presOf" srcId="{02EE5DAD-C1A0-4A42-B3D2-1ACE4D55FF4D}" destId="{7F25411E-042F-4904-A2CD-9126980F9907}" srcOrd="0" destOrd="0" presId="urn:microsoft.com/office/officeart/2005/8/layout/bList2#1"/>
    <dgm:cxn modelId="{70119B1E-03EC-4824-BED2-7B797E28E757}" srcId="{5EC01A83-A385-4E41-9357-AE491532286D}" destId="{02EE5DAD-C1A0-4A42-B3D2-1ACE4D55FF4D}" srcOrd="0" destOrd="0" parTransId="{B1FC9FCD-E3E2-477D-9609-99AE92F65826}" sibTransId="{DBAE6D08-E732-4786-ABB4-1F1E00BD1775}"/>
    <dgm:cxn modelId="{54ECF465-8EE2-4752-BD93-48ACC9C15194}" type="presOf" srcId="{60A0E1B0-4616-45BC-9D0D-EED8F10BA0E6}" destId="{BF2862D9-8DFA-412F-82B9-4BFB8BA9797F}" srcOrd="0" destOrd="0" presId="urn:microsoft.com/office/officeart/2005/8/layout/bList2#1"/>
    <dgm:cxn modelId="{B6C97C26-52D6-40D8-95A1-9AC80794D74B}" type="presOf" srcId="{D286D911-CE4F-4FC2-9AC9-B4A35BF66CDD}" destId="{78CA5C1B-34B1-4987-BB54-8D9178DEAE84}" srcOrd="0" destOrd="0" presId="urn:microsoft.com/office/officeart/2005/8/layout/bList2#1"/>
    <dgm:cxn modelId="{440E83F7-B1A3-41ED-BDE6-CDF248183EDE}" type="presOf" srcId="{A13F7181-6F50-47DE-910A-6CBD43595181}" destId="{6485F95C-0940-42FF-AA3F-A794728573A8}" srcOrd="1" destOrd="0" presId="urn:microsoft.com/office/officeart/2005/8/layout/bList2#1"/>
    <dgm:cxn modelId="{C7694570-BEE2-4A92-BD7A-0B122325E63F}" srcId="{5EC01A83-A385-4E41-9357-AE491532286D}" destId="{C5E6F5E1-3C05-426D-9F02-CA69553EFF06}" srcOrd="3" destOrd="0" parTransId="{28FA2812-7CD1-4B3B-AE3B-7D42ED9B1E73}" sibTransId="{D286D911-CE4F-4FC2-9AC9-B4A35BF66CDD}"/>
    <dgm:cxn modelId="{F9D24A65-871B-40AD-B130-8CF39FE8736D}" srcId="{5EC01A83-A385-4E41-9357-AE491532286D}" destId="{B78A3078-4D07-4BCE-BF9E-468627A679F9}" srcOrd="4" destOrd="0" parTransId="{18BA752C-FFC8-4C39-99E1-2943DBAF9BEA}" sibTransId="{B3735BE3-EC1A-4AEA-9D80-B0C83DFDA5E8}"/>
    <dgm:cxn modelId="{8BB9D583-06D3-466F-B635-79D6FE3A58F9}" srcId="{5EC01A83-A385-4E41-9357-AE491532286D}" destId="{92C1DF14-87BC-43BF-B7BE-89978FCE481A}" srcOrd="1" destOrd="0" parTransId="{F9B88D48-F04B-4C22-9076-C18E74DCCDF9}" sibTransId="{AE125CA3-4B14-47C4-9F8E-03B2A176A91B}"/>
    <dgm:cxn modelId="{3A2F57B1-5D01-4468-9A4A-C8386B057C44}" type="presOf" srcId="{DBAE6D08-E732-4786-ABB4-1F1E00BD1775}" destId="{E0D4868D-F481-436D-AE44-2927187683F0}" srcOrd="0" destOrd="0" presId="urn:microsoft.com/office/officeart/2005/8/layout/bList2#1"/>
    <dgm:cxn modelId="{7CFAD729-7772-4127-AB4A-7E33341A5FA8}" srcId="{5EC01A83-A385-4E41-9357-AE491532286D}" destId="{6350A8CC-1CB9-4B98-B3BE-0B8746C8D419}" srcOrd="5" destOrd="0" parTransId="{BD9553F4-9EC3-4BD8-A614-FC6160F8BE03}" sibTransId="{39364E8F-05B5-4831-8173-220886645CAD}"/>
    <dgm:cxn modelId="{47514A67-0175-44C2-A881-5FE1401FFCB6}" type="presOf" srcId="{B78A3078-4D07-4BCE-BF9E-468627A679F9}" destId="{90FDC462-49C5-4F79-88E8-D5855182AA6E}" srcOrd="1" destOrd="0" presId="urn:microsoft.com/office/officeart/2005/8/layout/bList2#1"/>
    <dgm:cxn modelId="{0D4A240D-C1F7-403F-A226-A4420D52A6A8}" type="presOf" srcId="{92C1DF14-87BC-43BF-B7BE-89978FCE481A}" destId="{556295DA-DF19-45DD-B943-05EAC314C54A}" srcOrd="0" destOrd="0" presId="urn:microsoft.com/office/officeart/2005/8/layout/bList2#1"/>
    <dgm:cxn modelId="{4E621E73-21C4-45F7-BEB2-C0760C0D5FE0}" type="presOf" srcId="{6E9068B2-C972-4607-B2FB-DB66846F6748}" destId="{905AFC0F-781C-455E-AF7B-61AA98EBFE8B}" srcOrd="1" destOrd="0" presId="urn:microsoft.com/office/officeart/2005/8/layout/bList2#1"/>
    <dgm:cxn modelId="{445C7D64-80FA-46C8-987E-E04C65FF3D5B}" type="presOf" srcId="{6E9068B2-C972-4607-B2FB-DB66846F6748}" destId="{989B0509-9CFA-4A36-BE35-CEC27E239EF9}" srcOrd="0" destOrd="0" presId="urn:microsoft.com/office/officeart/2005/8/layout/bList2#1"/>
    <dgm:cxn modelId="{1A875A3E-99DB-431B-8D70-888C5ACB8782}" type="presOf" srcId="{B78A3078-4D07-4BCE-BF9E-468627A679F9}" destId="{C78520D6-CDFE-4420-8FA2-70B32B08F3DB}" srcOrd="0" destOrd="0" presId="urn:microsoft.com/office/officeart/2005/8/layout/bList2#1"/>
    <dgm:cxn modelId="{BE028FEF-94A5-4253-8F96-9BE3304B061A}" type="presOf" srcId="{5EC01A83-A385-4E41-9357-AE491532286D}" destId="{36386A1F-FAB1-4A85-9B98-CC75643CC572}" srcOrd="0" destOrd="0" presId="urn:microsoft.com/office/officeart/2005/8/layout/bList2#1"/>
    <dgm:cxn modelId="{6426E6D6-B382-4EA9-9425-10FDEE811E38}" type="presOf" srcId="{AE125CA3-4B14-47C4-9F8E-03B2A176A91B}" destId="{F189C9D0-676B-4681-B5E1-7D1F8C8C228C}" srcOrd="0" destOrd="0" presId="urn:microsoft.com/office/officeart/2005/8/layout/bList2#1"/>
    <dgm:cxn modelId="{1671CF34-5FAC-41CB-B2F8-8E011793A0B1}" type="presParOf" srcId="{36386A1F-FAB1-4A85-9B98-CC75643CC572}" destId="{86D8B4AD-5517-401A-B8F4-AD438919FA17}" srcOrd="0" destOrd="0" presId="urn:microsoft.com/office/officeart/2005/8/layout/bList2#1"/>
    <dgm:cxn modelId="{C6A16C5E-2F2E-491D-8B15-AC1644CB590A}" type="presParOf" srcId="{86D8B4AD-5517-401A-B8F4-AD438919FA17}" destId="{8EF1144C-30F7-4235-9344-255C2732B782}" srcOrd="0" destOrd="0" presId="urn:microsoft.com/office/officeart/2005/8/layout/bList2#1"/>
    <dgm:cxn modelId="{4D07997A-7861-4754-BAD7-81CBB3D8AE57}" type="presParOf" srcId="{86D8B4AD-5517-401A-B8F4-AD438919FA17}" destId="{7F25411E-042F-4904-A2CD-9126980F9907}" srcOrd="1" destOrd="0" presId="urn:microsoft.com/office/officeart/2005/8/layout/bList2#1"/>
    <dgm:cxn modelId="{17C8D883-A36C-4BFE-AE8B-8140DF18C914}" type="presParOf" srcId="{86D8B4AD-5517-401A-B8F4-AD438919FA17}" destId="{06D5D13F-692A-48FC-BD0C-C27A91B96801}" srcOrd="2" destOrd="0" presId="urn:microsoft.com/office/officeart/2005/8/layout/bList2#1"/>
    <dgm:cxn modelId="{D999C78B-C69F-4DC7-9DBA-2712D282AE43}" type="presParOf" srcId="{86D8B4AD-5517-401A-B8F4-AD438919FA17}" destId="{5457217E-8014-4087-8AFE-6BD7292E349B}" srcOrd="3" destOrd="0" presId="urn:microsoft.com/office/officeart/2005/8/layout/bList2#1"/>
    <dgm:cxn modelId="{65477B97-30F0-4774-A88B-AB779BEAEABE}" type="presParOf" srcId="{36386A1F-FAB1-4A85-9B98-CC75643CC572}" destId="{E0D4868D-F481-436D-AE44-2927187683F0}" srcOrd="1" destOrd="0" presId="urn:microsoft.com/office/officeart/2005/8/layout/bList2#1"/>
    <dgm:cxn modelId="{93B40386-3713-4971-9918-705FE57AAB5D}" type="presParOf" srcId="{36386A1F-FAB1-4A85-9B98-CC75643CC572}" destId="{83399B25-42BD-4189-8154-2E419EDD25BB}" srcOrd="2" destOrd="0" presId="urn:microsoft.com/office/officeart/2005/8/layout/bList2#1"/>
    <dgm:cxn modelId="{445A4AE1-9387-4FBE-9292-C496DC592F58}" type="presParOf" srcId="{83399B25-42BD-4189-8154-2E419EDD25BB}" destId="{0E895B2C-85B5-4681-8205-555E3B3F0227}" srcOrd="0" destOrd="0" presId="urn:microsoft.com/office/officeart/2005/8/layout/bList2#1"/>
    <dgm:cxn modelId="{0E146353-8A54-4501-BBB7-8DA45B5448AA}" type="presParOf" srcId="{83399B25-42BD-4189-8154-2E419EDD25BB}" destId="{556295DA-DF19-45DD-B943-05EAC314C54A}" srcOrd="1" destOrd="0" presId="urn:microsoft.com/office/officeart/2005/8/layout/bList2#1"/>
    <dgm:cxn modelId="{14637297-13D7-405C-8DB5-EE78E2F48EF0}" type="presParOf" srcId="{83399B25-42BD-4189-8154-2E419EDD25BB}" destId="{EB9B81DA-4D78-4A40-8CFE-B098AADBCAAA}" srcOrd="2" destOrd="0" presId="urn:microsoft.com/office/officeart/2005/8/layout/bList2#1"/>
    <dgm:cxn modelId="{3E26F952-3538-4D16-997B-3C1E850C8714}" type="presParOf" srcId="{83399B25-42BD-4189-8154-2E419EDD25BB}" destId="{D182CDB3-28A9-4B83-9723-1635F4267622}" srcOrd="3" destOrd="0" presId="urn:microsoft.com/office/officeart/2005/8/layout/bList2#1"/>
    <dgm:cxn modelId="{7633EB66-2DF6-4AFF-A42A-7BBC62BA2224}" type="presParOf" srcId="{36386A1F-FAB1-4A85-9B98-CC75643CC572}" destId="{F189C9D0-676B-4681-B5E1-7D1F8C8C228C}" srcOrd="3" destOrd="0" presId="urn:microsoft.com/office/officeart/2005/8/layout/bList2#1"/>
    <dgm:cxn modelId="{EF02A1A1-67E4-45B6-8676-D9EB1FABEF8C}" type="presParOf" srcId="{36386A1F-FAB1-4A85-9B98-CC75643CC572}" destId="{10ED4F30-9599-4390-83C7-1F87C768C0DE}" srcOrd="4" destOrd="0" presId="urn:microsoft.com/office/officeart/2005/8/layout/bList2#1"/>
    <dgm:cxn modelId="{1CA6DED3-EE97-49A1-B62F-DA763DC31877}" type="presParOf" srcId="{10ED4F30-9599-4390-83C7-1F87C768C0DE}" destId="{5E621952-2B9D-40B0-9B73-F34E0B9A787B}" srcOrd="0" destOrd="0" presId="urn:microsoft.com/office/officeart/2005/8/layout/bList2#1"/>
    <dgm:cxn modelId="{F0EF893F-EEAF-4FCD-8B5D-5308D210E9B4}" type="presParOf" srcId="{10ED4F30-9599-4390-83C7-1F87C768C0DE}" destId="{989B0509-9CFA-4A36-BE35-CEC27E239EF9}" srcOrd="1" destOrd="0" presId="urn:microsoft.com/office/officeart/2005/8/layout/bList2#1"/>
    <dgm:cxn modelId="{DB9180A4-A18F-4E71-9490-C1A8616C8180}" type="presParOf" srcId="{10ED4F30-9599-4390-83C7-1F87C768C0DE}" destId="{905AFC0F-781C-455E-AF7B-61AA98EBFE8B}" srcOrd="2" destOrd="0" presId="urn:microsoft.com/office/officeart/2005/8/layout/bList2#1"/>
    <dgm:cxn modelId="{F537A1B1-7EA2-4D36-83DC-917C72FB3DF5}" type="presParOf" srcId="{10ED4F30-9599-4390-83C7-1F87C768C0DE}" destId="{DDD2D8B7-3478-4F76-8AB0-637755796D6D}" srcOrd="3" destOrd="0" presId="urn:microsoft.com/office/officeart/2005/8/layout/bList2#1"/>
    <dgm:cxn modelId="{6C7592A3-1D30-4F91-A1B3-EB9636ACADCC}" type="presParOf" srcId="{36386A1F-FAB1-4A85-9B98-CC75643CC572}" destId="{12CB56DC-0A5F-4496-AE3A-3BB18E9C4734}" srcOrd="5" destOrd="0" presId="urn:microsoft.com/office/officeart/2005/8/layout/bList2#1"/>
    <dgm:cxn modelId="{E30BDF59-A3E5-4542-9008-2F34588304AA}" type="presParOf" srcId="{36386A1F-FAB1-4A85-9B98-CC75643CC572}" destId="{4DF7D0DF-CC24-43A2-8FCF-5E49E9276196}" srcOrd="6" destOrd="0" presId="urn:microsoft.com/office/officeart/2005/8/layout/bList2#1"/>
    <dgm:cxn modelId="{8DB12D96-B35B-47FE-B04F-BF9CA17A4FBE}" type="presParOf" srcId="{4DF7D0DF-CC24-43A2-8FCF-5E49E9276196}" destId="{F2DE092C-5BD7-481E-8216-BDB46A7D256E}" srcOrd="0" destOrd="0" presId="urn:microsoft.com/office/officeart/2005/8/layout/bList2#1"/>
    <dgm:cxn modelId="{EC479F7E-B04B-41C0-84A6-CBF58BFA42A9}" type="presParOf" srcId="{4DF7D0DF-CC24-43A2-8FCF-5E49E9276196}" destId="{95C74BF0-CA9F-4D11-9EB4-5A9779D13CF9}" srcOrd="1" destOrd="0" presId="urn:microsoft.com/office/officeart/2005/8/layout/bList2#1"/>
    <dgm:cxn modelId="{00E88189-8947-4457-96BB-6A379F1072BC}" type="presParOf" srcId="{4DF7D0DF-CC24-43A2-8FCF-5E49E9276196}" destId="{77608FE4-56EA-43E3-84F0-AB64E490F1DC}" srcOrd="2" destOrd="0" presId="urn:microsoft.com/office/officeart/2005/8/layout/bList2#1"/>
    <dgm:cxn modelId="{F8FA98E1-AD59-4C83-91E3-6127D23ABFB9}" type="presParOf" srcId="{4DF7D0DF-CC24-43A2-8FCF-5E49E9276196}" destId="{604F03BD-B150-4A0C-BF24-A19872C51299}" srcOrd="3" destOrd="0" presId="urn:microsoft.com/office/officeart/2005/8/layout/bList2#1"/>
    <dgm:cxn modelId="{4763ED22-EB2C-4F1C-A38C-40FE34848724}" type="presParOf" srcId="{36386A1F-FAB1-4A85-9B98-CC75643CC572}" destId="{78CA5C1B-34B1-4987-BB54-8D9178DEAE84}" srcOrd="7" destOrd="0" presId="urn:microsoft.com/office/officeart/2005/8/layout/bList2#1"/>
    <dgm:cxn modelId="{2C5A4362-AF32-4ED1-A3BA-8FAE05E16667}" type="presParOf" srcId="{36386A1F-FAB1-4A85-9B98-CC75643CC572}" destId="{9843E05E-D792-4EE1-8354-2D53B169FD46}" srcOrd="8" destOrd="0" presId="urn:microsoft.com/office/officeart/2005/8/layout/bList2#1"/>
    <dgm:cxn modelId="{5AB91C2F-A785-4775-B5DE-B57CF54E393C}" type="presParOf" srcId="{9843E05E-D792-4EE1-8354-2D53B169FD46}" destId="{A2B91F35-8CEF-46E0-AF50-D19C20C25DF2}" srcOrd="0" destOrd="0" presId="urn:microsoft.com/office/officeart/2005/8/layout/bList2#1"/>
    <dgm:cxn modelId="{820389C5-68EE-4135-8920-C696572A9B06}" type="presParOf" srcId="{9843E05E-D792-4EE1-8354-2D53B169FD46}" destId="{C78520D6-CDFE-4420-8FA2-70B32B08F3DB}" srcOrd="1" destOrd="0" presId="urn:microsoft.com/office/officeart/2005/8/layout/bList2#1"/>
    <dgm:cxn modelId="{4890BFB9-D4A3-438A-AFC6-0CD7F629BD75}" type="presParOf" srcId="{9843E05E-D792-4EE1-8354-2D53B169FD46}" destId="{90FDC462-49C5-4F79-88E8-D5855182AA6E}" srcOrd="2" destOrd="0" presId="urn:microsoft.com/office/officeart/2005/8/layout/bList2#1"/>
    <dgm:cxn modelId="{6EBF790A-96B2-4B64-953F-E26687BF63F8}" type="presParOf" srcId="{9843E05E-D792-4EE1-8354-2D53B169FD46}" destId="{6ED55FED-53AA-4646-9A31-D147BDE0830C}" srcOrd="3" destOrd="0" presId="urn:microsoft.com/office/officeart/2005/8/layout/bList2#1"/>
    <dgm:cxn modelId="{E50D8BEF-EB1D-49B8-8133-B52CECE3FAAD}" type="presParOf" srcId="{36386A1F-FAB1-4A85-9B98-CC75643CC572}" destId="{7B259A26-7EC8-4B14-9C49-FDC9BACC0387}" srcOrd="9" destOrd="0" presId="urn:microsoft.com/office/officeart/2005/8/layout/bList2#1"/>
    <dgm:cxn modelId="{68D43662-BA10-4032-ADCC-A13E0BF46A0B}" type="presParOf" srcId="{36386A1F-FAB1-4A85-9B98-CC75643CC572}" destId="{EE3404FA-90E7-481F-967A-764811E0003C}" srcOrd="10" destOrd="0" presId="urn:microsoft.com/office/officeart/2005/8/layout/bList2#1"/>
    <dgm:cxn modelId="{071C4017-FD5C-490A-827F-879E1E1749F5}" type="presParOf" srcId="{EE3404FA-90E7-481F-967A-764811E0003C}" destId="{54060543-F7B5-4249-829F-3D086D4BE3AA}" srcOrd="0" destOrd="0" presId="urn:microsoft.com/office/officeart/2005/8/layout/bList2#1"/>
    <dgm:cxn modelId="{02104BC8-E74F-49BB-B9E2-6891998488FF}" type="presParOf" srcId="{EE3404FA-90E7-481F-967A-764811E0003C}" destId="{A6D2A97D-A25B-42C3-BE7C-4F22AD46993D}" srcOrd="1" destOrd="0" presId="urn:microsoft.com/office/officeart/2005/8/layout/bList2#1"/>
    <dgm:cxn modelId="{034AF5D0-63D9-46CF-BF87-20010E7D8DFF}" type="presParOf" srcId="{EE3404FA-90E7-481F-967A-764811E0003C}" destId="{73BAB0E8-99D5-4F6D-BBB4-AC22E58B8671}" srcOrd="2" destOrd="0" presId="urn:microsoft.com/office/officeart/2005/8/layout/bList2#1"/>
    <dgm:cxn modelId="{E6469250-EEB7-46D3-AFCF-7398A73AB786}" type="presParOf" srcId="{EE3404FA-90E7-481F-967A-764811E0003C}" destId="{ED471490-A5CA-48E0-938F-4F018F20FC33}" srcOrd="3" destOrd="0" presId="urn:microsoft.com/office/officeart/2005/8/layout/bList2#1"/>
    <dgm:cxn modelId="{10F227A6-67E7-4943-8012-6BB5BB44DE65}" type="presParOf" srcId="{36386A1F-FAB1-4A85-9B98-CC75643CC572}" destId="{0EA48231-533A-4C8A-9F3A-B872C1940B32}" srcOrd="11" destOrd="0" presId="urn:microsoft.com/office/officeart/2005/8/layout/bList2#1"/>
    <dgm:cxn modelId="{F69D5A4C-78BD-4966-BB3E-1346DBE52C05}" type="presParOf" srcId="{36386A1F-FAB1-4A85-9B98-CC75643CC572}" destId="{F3C6EDCA-2F5E-4E74-8666-44426A82A5C1}" srcOrd="12" destOrd="0" presId="urn:microsoft.com/office/officeart/2005/8/layout/bList2#1"/>
    <dgm:cxn modelId="{79A9C9AD-D1B2-4BEA-8993-515C08EB36E1}" type="presParOf" srcId="{F3C6EDCA-2F5E-4E74-8666-44426A82A5C1}" destId="{64F6D819-401D-4EAF-B041-98E275505068}" srcOrd="0" destOrd="0" presId="urn:microsoft.com/office/officeart/2005/8/layout/bList2#1"/>
    <dgm:cxn modelId="{410E3229-574E-4EFC-89F1-0DBFEE8CD652}" type="presParOf" srcId="{F3C6EDCA-2F5E-4E74-8666-44426A82A5C1}" destId="{BF2862D9-8DFA-412F-82B9-4BFB8BA9797F}" srcOrd="1" destOrd="0" presId="urn:microsoft.com/office/officeart/2005/8/layout/bList2#1"/>
    <dgm:cxn modelId="{692BD8C0-2913-4E97-88FC-ED456C1A5BE3}" type="presParOf" srcId="{F3C6EDCA-2F5E-4E74-8666-44426A82A5C1}" destId="{9D0F00DF-F78B-4E60-B40C-8402EB962F99}" srcOrd="2" destOrd="0" presId="urn:microsoft.com/office/officeart/2005/8/layout/bList2#1"/>
    <dgm:cxn modelId="{F4F7A8A5-CFD4-4EEC-A9DA-FAA8D75746D2}" type="presParOf" srcId="{F3C6EDCA-2F5E-4E74-8666-44426A82A5C1}" destId="{1C0A88AE-1800-44B1-9CBC-DC36E8FAF1AA}" srcOrd="3" destOrd="0" presId="urn:microsoft.com/office/officeart/2005/8/layout/bList2#1"/>
    <dgm:cxn modelId="{37D87125-9267-4367-BA25-E32C8758B58A}" type="presParOf" srcId="{36386A1F-FAB1-4A85-9B98-CC75643CC572}" destId="{F34A6768-052E-41D6-8666-3C6100B4151A}" srcOrd="13" destOrd="0" presId="urn:microsoft.com/office/officeart/2005/8/layout/bList2#1"/>
    <dgm:cxn modelId="{B4D365C2-27F8-49D8-BFA9-5098E7625A2B}" type="presParOf" srcId="{36386A1F-FAB1-4A85-9B98-CC75643CC572}" destId="{CAC756CA-D734-4D6F-9059-DA2736354CFA}" srcOrd="14" destOrd="0" presId="urn:microsoft.com/office/officeart/2005/8/layout/bList2#1"/>
    <dgm:cxn modelId="{BB8C3AEB-CD9C-4E55-B244-F1E6F24C2235}" type="presParOf" srcId="{CAC756CA-D734-4D6F-9059-DA2736354CFA}" destId="{1902207E-069B-4163-B10D-513562FC4EE7}" srcOrd="0" destOrd="0" presId="urn:microsoft.com/office/officeart/2005/8/layout/bList2#1"/>
    <dgm:cxn modelId="{65D20FDE-762C-457D-8E64-668DB15A9436}" type="presParOf" srcId="{CAC756CA-D734-4D6F-9059-DA2736354CFA}" destId="{C8F6E86D-8112-4C27-9AB3-D9C874C8B1A4}" srcOrd="1" destOrd="0" presId="urn:microsoft.com/office/officeart/2005/8/layout/bList2#1"/>
    <dgm:cxn modelId="{9DEAF654-4E75-4449-8D72-B608E2D6D121}" type="presParOf" srcId="{CAC756CA-D734-4D6F-9059-DA2736354CFA}" destId="{6485F95C-0940-42FF-AA3F-A794728573A8}" srcOrd="2" destOrd="0" presId="urn:microsoft.com/office/officeart/2005/8/layout/bList2#1"/>
    <dgm:cxn modelId="{DA82681F-9834-42C7-BB13-EC360DB30E95}" type="presParOf" srcId="{CAC756CA-D734-4D6F-9059-DA2736354CFA}" destId="{90AD4EF3-E8CA-499C-879B-EEAFB58A0270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BEB967-B67A-466D-8BFA-C6107150AD8E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6421F60B-994C-4CC3-A524-18F83A92E985}">
      <dgm:prSet phldrT="[Text]" phldr="1"/>
      <dgm:spPr/>
      <dgm:t>
        <a:bodyPr/>
        <a:lstStyle/>
        <a:p>
          <a:endParaRPr lang="cs-CZ"/>
        </a:p>
      </dgm:t>
    </dgm:pt>
    <dgm:pt modelId="{7681C909-78A0-41D4-9F44-C8AD83A6738C}" type="parTrans" cxnId="{0F2DE63D-2406-43CF-A5F6-23D0AEE0F523}">
      <dgm:prSet/>
      <dgm:spPr/>
      <dgm:t>
        <a:bodyPr/>
        <a:lstStyle/>
        <a:p>
          <a:endParaRPr lang="cs-CZ"/>
        </a:p>
      </dgm:t>
    </dgm:pt>
    <dgm:pt modelId="{368C0FFC-9980-455A-AED7-4F5B29D0A973}" type="sibTrans" cxnId="{0F2DE63D-2406-43CF-A5F6-23D0AEE0F523}">
      <dgm:prSet/>
      <dgm:spPr/>
      <dgm:t>
        <a:bodyPr/>
        <a:lstStyle/>
        <a:p>
          <a:endParaRPr lang="cs-CZ"/>
        </a:p>
      </dgm:t>
    </dgm:pt>
    <dgm:pt modelId="{24F3F892-BB0C-4641-AEB7-9CC027D7CC40}">
      <dgm:prSet phldrT="[Text]" phldr="1"/>
      <dgm:spPr/>
      <dgm:t>
        <a:bodyPr/>
        <a:lstStyle/>
        <a:p>
          <a:endParaRPr lang="cs-CZ"/>
        </a:p>
      </dgm:t>
    </dgm:pt>
    <dgm:pt modelId="{C7B2F468-CAD1-4032-8AB0-A64D2E10520E}" type="parTrans" cxnId="{393F82A9-F522-4569-B235-1B845098CA12}">
      <dgm:prSet/>
      <dgm:spPr/>
      <dgm:t>
        <a:bodyPr/>
        <a:lstStyle/>
        <a:p>
          <a:endParaRPr lang="cs-CZ"/>
        </a:p>
      </dgm:t>
    </dgm:pt>
    <dgm:pt modelId="{483FF989-4683-4D0E-9A96-70FA4C192761}" type="sibTrans" cxnId="{393F82A9-F522-4569-B235-1B845098CA12}">
      <dgm:prSet/>
      <dgm:spPr/>
      <dgm:t>
        <a:bodyPr/>
        <a:lstStyle/>
        <a:p>
          <a:endParaRPr lang="cs-CZ"/>
        </a:p>
      </dgm:t>
    </dgm:pt>
    <dgm:pt modelId="{0C3EAD1E-2E08-47A5-9232-7F2BFD7AE1A0}">
      <dgm:prSet phldrT="[Text]" phldr="1"/>
      <dgm:spPr/>
      <dgm:t>
        <a:bodyPr/>
        <a:lstStyle/>
        <a:p>
          <a:endParaRPr lang="cs-CZ"/>
        </a:p>
      </dgm:t>
    </dgm:pt>
    <dgm:pt modelId="{9B44FB78-348B-493D-B6BE-55F228D47421}" type="parTrans" cxnId="{44794FF2-3C88-47E2-A29C-93CC3748EEE4}">
      <dgm:prSet/>
      <dgm:spPr/>
      <dgm:t>
        <a:bodyPr/>
        <a:lstStyle/>
        <a:p>
          <a:endParaRPr lang="cs-CZ"/>
        </a:p>
      </dgm:t>
    </dgm:pt>
    <dgm:pt modelId="{8EF5A177-3D30-446C-99FD-64F7B807EDB1}" type="sibTrans" cxnId="{44794FF2-3C88-47E2-A29C-93CC3748EEE4}">
      <dgm:prSet/>
      <dgm:spPr/>
      <dgm:t>
        <a:bodyPr/>
        <a:lstStyle/>
        <a:p>
          <a:endParaRPr lang="cs-CZ"/>
        </a:p>
      </dgm:t>
    </dgm:pt>
    <dgm:pt modelId="{FFDC1AAF-9587-4ECE-95A4-9351BA022C2B}">
      <dgm:prSet/>
      <dgm:spPr/>
      <dgm:t>
        <a:bodyPr/>
        <a:lstStyle/>
        <a:p>
          <a:endParaRPr lang="cs-CZ"/>
        </a:p>
      </dgm:t>
    </dgm:pt>
    <dgm:pt modelId="{35A9B92A-4762-488F-A225-18EECB75AD7B}" type="parTrans" cxnId="{B65CEEA4-28DC-4933-8CA8-128DC04CA216}">
      <dgm:prSet/>
      <dgm:spPr/>
      <dgm:t>
        <a:bodyPr/>
        <a:lstStyle/>
        <a:p>
          <a:endParaRPr lang="cs-CZ"/>
        </a:p>
      </dgm:t>
    </dgm:pt>
    <dgm:pt modelId="{A699D5E2-22C3-4EE1-83D6-9640B4E07A39}" type="sibTrans" cxnId="{B65CEEA4-28DC-4933-8CA8-128DC04CA216}">
      <dgm:prSet/>
      <dgm:spPr/>
      <dgm:t>
        <a:bodyPr/>
        <a:lstStyle/>
        <a:p>
          <a:endParaRPr lang="cs-CZ"/>
        </a:p>
      </dgm:t>
    </dgm:pt>
    <dgm:pt modelId="{75D302E4-3099-465E-8861-0F2C99C8E7B4}">
      <dgm:prSet/>
      <dgm:spPr/>
      <dgm:t>
        <a:bodyPr/>
        <a:lstStyle/>
        <a:p>
          <a:endParaRPr lang="cs-CZ"/>
        </a:p>
      </dgm:t>
    </dgm:pt>
    <dgm:pt modelId="{6F6EED31-CDB9-4606-A7E1-2F55CF3C6640}" type="parTrans" cxnId="{2E2CAE0F-E6AE-4A0D-B911-A04BEAB7A648}">
      <dgm:prSet/>
      <dgm:spPr/>
      <dgm:t>
        <a:bodyPr/>
        <a:lstStyle/>
        <a:p>
          <a:endParaRPr lang="cs-CZ"/>
        </a:p>
      </dgm:t>
    </dgm:pt>
    <dgm:pt modelId="{4D8A93B9-FA25-4104-B4C9-7F608360EDD7}" type="sibTrans" cxnId="{2E2CAE0F-E6AE-4A0D-B911-A04BEAB7A648}">
      <dgm:prSet/>
      <dgm:spPr/>
      <dgm:t>
        <a:bodyPr/>
        <a:lstStyle/>
        <a:p>
          <a:endParaRPr lang="cs-CZ"/>
        </a:p>
      </dgm:t>
    </dgm:pt>
    <dgm:pt modelId="{293A32A9-5F41-41FE-B21A-C19E1D61A99E}">
      <dgm:prSet/>
      <dgm:spPr/>
      <dgm:t>
        <a:bodyPr/>
        <a:lstStyle/>
        <a:p>
          <a:endParaRPr lang="cs-CZ"/>
        </a:p>
      </dgm:t>
    </dgm:pt>
    <dgm:pt modelId="{AE32DCFD-4C7B-4181-BB73-3BAD8B53D955}" type="parTrans" cxnId="{B4410C47-BAD5-4CEB-904D-0C3EBBFAFFEE}">
      <dgm:prSet/>
      <dgm:spPr/>
      <dgm:t>
        <a:bodyPr/>
        <a:lstStyle/>
        <a:p>
          <a:endParaRPr lang="cs-CZ"/>
        </a:p>
      </dgm:t>
    </dgm:pt>
    <dgm:pt modelId="{63048460-7790-4AF0-9418-7DEC675ABE6B}" type="sibTrans" cxnId="{B4410C47-BAD5-4CEB-904D-0C3EBBFAFFEE}">
      <dgm:prSet/>
      <dgm:spPr/>
      <dgm:t>
        <a:bodyPr/>
        <a:lstStyle/>
        <a:p>
          <a:endParaRPr lang="cs-CZ"/>
        </a:p>
      </dgm:t>
    </dgm:pt>
    <dgm:pt modelId="{3D5DD10A-E0A3-4D7F-9529-0BB4481B09EF}">
      <dgm:prSet/>
      <dgm:spPr/>
      <dgm:t>
        <a:bodyPr/>
        <a:lstStyle/>
        <a:p>
          <a:endParaRPr lang="cs-CZ"/>
        </a:p>
      </dgm:t>
    </dgm:pt>
    <dgm:pt modelId="{E5F96DAD-05AF-4D57-8D1B-4767AFAF0C2F}" type="parTrans" cxnId="{FE8FFB75-D76A-44CF-97BB-15592FF5712A}">
      <dgm:prSet/>
      <dgm:spPr/>
      <dgm:t>
        <a:bodyPr/>
        <a:lstStyle/>
        <a:p>
          <a:endParaRPr lang="cs-CZ"/>
        </a:p>
      </dgm:t>
    </dgm:pt>
    <dgm:pt modelId="{66AD39EF-4CDA-4BB7-B25C-6A27322DFA37}" type="sibTrans" cxnId="{FE8FFB75-D76A-44CF-97BB-15592FF5712A}">
      <dgm:prSet/>
      <dgm:spPr/>
      <dgm:t>
        <a:bodyPr/>
        <a:lstStyle/>
        <a:p>
          <a:endParaRPr lang="cs-CZ"/>
        </a:p>
      </dgm:t>
    </dgm:pt>
    <dgm:pt modelId="{2D4CF5BD-E37D-4813-9267-D74A76174098}">
      <dgm:prSet/>
      <dgm:spPr/>
      <dgm:t>
        <a:bodyPr/>
        <a:lstStyle/>
        <a:p>
          <a:endParaRPr lang="cs-CZ"/>
        </a:p>
      </dgm:t>
    </dgm:pt>
    <dgm:pt modelId="{9A13C2D8-916B-43CF-AEC1-8AED16314086}" type="parTrans" cxnId="{EE2AEC67-ACA2-42D1-92C9-D8E52E0574EC}">
      <dgm:prSet/>
      <dgm:spPr/>
      <dgm:t>
        <a:bodyPr/>
        <a:lstStyle/>
        <a:p>
          <a:endParaRPr lang="cs-CZ"/>
        </a:p>
      </dgm:t>
    </dgm:pt>
    <dgm:pt modelId="{4708E798-5DFE-4F2F-94A2-8016DFB709A4}" type="sibTrans" cxnId="{EE2AEC67-ACA2-42D1-92C9-D8E52E0574EC}">
      <dgm:prSet/>
      <dgm:spPr/>
      <dgm:t>
        <a:bodyPr/>
        <a:lstStyle/>
        <a:p>
          <a:endParaRPr lang="cs-CZ"/>
        </a:p>
      </dgm:t>
    </dgm:pt>
    <dgm:pt modelId="{59094183-5BF8-4CF6-8473-85A572710462}" type="pres">
      <dgm:prSet presAssocID="{DEBEB967-B67A-466D-8BFA-C6107150AD8E}" presName="diagram" presStyleCnt="0">
        <dgm:presLayoutVars>
          <dgm:dir/>
          <dgm:animLvl val="lvl"/>
          <dgm:resizeHandles val="exact"/>
        </dgm:presLayoutVars>
      </dgm:prSet>
      <dgm:spPr/>
    </dgm:pt>
    <dgm:pt modelId="{A6079766-4BE2-4B45-A21D-ACD250DF918D}" type="pres">
      <dgm:prSet presAssocID="{6421F60B-994C-4CC3-A524-18F83A92E985}" presName="compNode" presStyleCnt="0"/>
      <dgm:spPr/>
    </dgm:pt>
    <dgm:pt modelId="{06FC5D92-C701-45E0-9E75-DAED3C48BCF8}" type="pres">
      <dgm:prSet presAssocID="{6421F60B-994C-4CC3-A524-18F83A92E985}" presName="childRect" presStyleLbl="bgAcc1" presStyleIdx="0" presStyleCnt="8">
        <dgm:presLayoutVars>
          <dgm:bulletEnabled val="1"/>
        </dgm:presLayoutVars>
      </dgm:prSet>
      <dgm:spPr/>
    </dgm:pt>
    <dgm:pt modelId="{59D2264F-A046-4BC1-9816-C5563816680B}" type="pres">
      <dgm:prSet presAssocID="{6421F60B-994C-4CC3-A524-18F83A92E98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9F9B14-0A59-48BB-8091-3D4AD8DF5101}" type="pres">
      <dgm:prSet presAssocID="{6421F60B-994C-4CC3-A524-18F83A92E985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2A4ED0A0-610C-4C6B-A958-BE0EEDD2F12A}" type="pres">
      <dgm:prSet presAssocID="{6421F60B-994C-4CC3-A524-18F83A92E985}" presName="adorn" presStyleLbl="fgAccFollowNode1" presStyleIdx="0" presStyleCnt="8"/>
      <dgm:spPr/>
    </dgm:pt>
    <dgm:pt modelId="{54D178F8-1BB9-4A60-A0E6-D0560A51499D}" type="pres">
      <dgm:prSet presAssocID="{368C0FFC-9980-455A-AED7-4F5B29D0A973}" presName="sibTrans" presStyleLbl="sibTrans2D1" presStyleIdx="0" presStyleCnt="0"/>
      <dgm:spPr/>
      <dgm:t>
        <a:bodyPr/>
        <a:lstStyle/>
        <a:p>
          <a:endParaRPr lang="cs-CZ"/>
        </a:p>
      </dgm:t>
    </dgm:pt>
    <dgm:pt modelId="{3AFA8B29-78BC-4542-9876-75D87514055E}" type="pres">
      <dgm:prSet presAssocID="{FFDC1AAF-9587-4ECE-95A4-9351BA022C2B}" presName="compNode" presStyleCnt="0"/>
      <dgm:spPr/>
    </dgm:pt>
    <dgm:pt modelId="{8ABC2F3A-0563-42E7-9C41-39B4C2D3884D}" type="pres">
      <dgm:prSet presAssocID="{FFDC1AAF-9587-4ECE-95A4-9351BA022C2B}" presName="childRect" presStyleLbl="bgAcc1" presStyleIdx="1" presStyleCnt="8">
        <dgm:presLayoutVars>
          <dgm:bulletEnabled val="1"/>
        </dgm:presLayoutVars>
      </dgm:prSet>
      <dgm:spPr/>
    </dgm:pt>
    <dgm:pt modelId="{9CE6F103-FFCF-43C1-A81B-ECDF389C4E02}" type="pres">
      <dgm:prSet presAssocID="{FFDC1AAF-9587-4ECE-95A4-9351BA022C2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9CE0D6-EB0E-47B6-9F87-407AA5BF3EE8}" type="pres">
      <dgm:prSet presAssocID="{FFDC1AAF-9587-4ECE-95A4-9351BA022C2B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1BB130B6-BDB1-4417-9678-1A44086752E0}" type="pres">
      <dgm:prSet presAssocID="{FFDC1AAF-9587-4ECE-95A4-9351BA022C2B}" presName="adorn" presStyleLbl="fgAccFollowNode1" presStyleIdx="1" presStyleCnt="8"/>
      <dgm:spPr/>
    </dgm:pt>
    <dgm:pt modelId="{071ABC86-9941-41E6-8991-8716663E8140}" type="pres">
      <dgm:prSet presAssocID="{A699D5E2-22C3-4EE1-83D6-9640B4E07A3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B507F705-F677-4859-A755-9D043712D1B0}" type="pres">
      <dgm:prSet presAssocID="{75D302E4-3099-465E-8861-0F2C99C8E7B4}" presName="compNode" presStyleCnt="0"/>
      <dgm:spPr/>
    </dgm:pt>
    <dgm:pt modelId="{35C46512-3E64-4D99-8E5D-323A8880B195}" type="pres">
      <dgm:prSet presAssocID="{75D302E4-3099-465E-8861-0F2C99C8E7B4}" presName="childRect" presStyleLbl="bgAcc1" presStyleIdx="2" presStyleCnt="8">
        <dgm:presLayoutVars>
          <dgm:bulletEnabled val="1"/>
        </dgm:presLayoutVars>
      </dgm:prSet>
      <dgm:spPr/>
    </dgm:pt>
    <dgm:pt modelId="{62FC3580-F8D4-4E31-8646-578F29B33D63}" type="pres">
      <dgm:prSet presAssocID="{75D302E4-3099-465E-8861-0F2C99C8E7B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384072-FD51-4199-8EF9-5D489E344451}" type="pres">
      <dgm:prSet presAssocID="{75D302E4-3099-465E-8861-0F2C99C8E7B4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8997E088-B013-44AE-9022-556DDDB585C1}" type="pres">
      <dgm:prSet presAssocID="{75D302E4-3099-465E-8861-0F2C99C8E7B4}" presName="adorn" presStyleLbl="fgAccFollowNode1" presStyleIdx="2" presStyleCnt="8"/>
      <dgm:spPr/>
    </dgm:pt>
    <dgm:pt modelId="{0D6F234E-769D-43CD-AE99-4A9FE45D7843}" type="pres">
      <dgm:prSet presAssocID="{4D8A93B9-FA25-4104-B4C9-7F608360EDD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C362A5C7-6CE1-4563-97B8-1AC218031D9B}" type="pres">
      <dgm:prSet presAssocID="{293A32A9-5F41-41FE-B21A-C19E1D61A99E}" presName="compNode" presStyleCnt="0"/>
      <dgm:spPr/>
    </dgm:pt>
    <dgm:pt modelId="{A540DDDB-7221-48BF-83D6-F26512FF7FBD}" type="pres">
      <dgm:prSet presAssocID="{293A32A9-5F41-41FE-B21A-C19E1D61A99E}" presName="childRect" presStyleLbl="bgAcc1" presStyleIdx="3" presStyleCnt="8">
        <dgm:presLayoutVars>
          <dgm:bulletEnabled val="1"/>
        </dgm:presLayoutVars>
      </dgm:prSet>
      <dgm:spPr/>
    </dgm:pt>
    <dgm:pt modelId="{AC86A04B-48B9-4DFC-8961-126165E0DD90}" type="pres">
      <dgm:prSet presAssocID="{293A32A9-5F41-41FE-B21A-C19E1D61A99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941C41-973E-4000-87E2-6AACD072F9A6}" type="pres">
      <dgm:prSet presAssocID="{293A32A9-5F41-41FE-B21A-C19E1D61A99E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58652175-4B96-485E-9E0A-038A19815A20}" type="pres">
      <dgm:prSet presAssocID="{293A32A9-5F41-41FE-B21A-C19E1D61A99E}" presName="adorn" presStyleLbl="fgAccFollowNode1" presStyleIdx="3" presStyleCnt="8"/>
      <dgm:spPr/>
    </dgm:pt>
    <dgm:pt modelId="{2A8DE542-D2B5-44B9-BCC9-8ADF5A7826DB}" type="pres">
      <dgm:prSet presAssocID="{63048460-7790-4AF0-9418-7DEC675ABE6B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6E621C1-40CC-43D1-B947-5B604B5E7939}" type="pres">
      <dgm:prSet presAssocID="{3D5DD10A-E0A3-4D7F-9529-0BB4481B09EF}" presName="compNode" presStyleCnt="0"/>
      <dgm:spPr/>
    </dgm:pt>
    <dgm:pt modelId="{A1CDDA48-AEAD-4E73-A87F-2486475D880D}" type="pres">
      <dgm:prSet presAssocID="{3D5DD10A-E0A3-4D7F-9529-0BB4481B09EF}" presName="childRect" presStyleLbl="bgAcc1" presStyleIdx="4" presStyleCnt="8">
        <dgm:presLayoutVars>
          <dgm:bulletEnabled val="1"/>
        </dgm:presLayoutVars>
      </dgm:prSet>
      <dgm:spPr/>
    </dgm:pt>
    <dgm:pt modelId="{652B5F24-DF53-45D8-93AF-25C649F6C1FF}" type="pres">
      <dgm:prSet presAssocID="{3D5DD10A-E0A3-4D7F-9529-0BB4481B09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90BBC95-1B6B-4694-8EF1-F39E3AF866AF}" type="pres">
      <dgm:prSet presAssocID="{3D5DD10A-E0A3-4D7F-9529-0BB4481B09EF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96D2E953-C0AA-410A-9D68-4CE70F15AE30}" type="pres">
      <dgm:prSet presAssocID="{3D5DD10A-E0A3-4D7F-9529-0BB4481B09EF}" presName="adorn" presStyleLbl="fgAccFollowNode1" presStyleIdx="4" presStyleCnt="8"/>
      <dgm:spPr/>
    </dgm:pt>
    <dgm:pt modelId="{C16A52AC-9B30-48BD-9866-2704EA676841}" type="pres">
      <dgm:prSet presAssocID="{66AD39EF-4CDA-4BB7-B25C-6A27322DFA3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354675AF-1200-4638-A1BD-00E89744BFA0}" type="pres">
      <dgm:prSet presAssocID="{2D4CF5BD-E37D-4813-9267-D74A76174098}" presName="compNode" presStyleCnt="0"/>
      <dgm:spPr/>
    </dgm:pt>
    <dgm:pt modelId="{64F9796B-56D2-48FE-A6F2-7BDE895371A8}" type="pres">
      <dgm:prSet presAssocID="{2D4CF5BD-E37D-4813-9267-D74A76174098}" presName="childRect" presStyleLbl="bgAcc1" presStyleIdx="5" presStyleCnt="8">
        <dgm:presLayoutVars>
          <dgm:bulletEnabled val="1"/>
        </dgm:presLayoutVars>
      </dgm:prSet>
      <dgm:spPr/>
    </dgm:pt>
    <dgm:pt modelId="{046E80FB-CDC1-430F-BD0F-121BE2A9DE15}" type="pres">
      <dgm:prSet presAssocID="{2D4CF5BD-E37D-4813-9267-D74A7617409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1FEE83-8341-4B5B-B7D9-C71DE4646B3B}" type="pres">
      <dgm:prSet presAssocID="{2D4CF5BD-E37D-4813-9267-D74A76174098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889E27D7-8882-42E2-8B8A-66EF22657057}" type="pres">
      <dgm:prSet presAssocID="{2D4CF5BD-E37D-4813-9267-D74A76174098}" presName="adorn" presStyleLbl="fgAccFollowNode1" presStyleIdx="5" presStyleCnt="8"/>
      <dgm:spPr/>
    </dgm:pt>
    <dgm:pt modelId="{B9317223-C11F-42E5-95DD-9426D987E852}" type="pres">
      <dgm:prSet presAssocID="{4708E798-5DFE-4F2F-94A2-8016DFB709A4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16DC099-F52D-4AAB-AE18-45D1D33A5DA5}" type="pres">
      <dgm:prSet presAssocID="{24F3F892-BB0C-4641-AEB7-9CC027D7CC40}" presName="compNode" presStyleCnt="0"/>
      <dgm:spPr/>
    </dgm:pt>
    <dgm:pt modelId="{673FC957-62AB-4DAC-A76D-6A0F3270EFC9}" type="pres">
      <dgm:prSet presAssocID="{24F3F892-BB0C-4641-AEB7-9CC027D7CC40}" presName="childRect" presStyleLbl="bgAcc1" presStyleIdx="6" presStyleCnt="8">
        <dgm:presLayoutVars>
          <dgm:bulletEnabled val="1"/>
        </dgm:presLayoutVars>
      </dgm:prSet>
      <dgm:spPr/>
    </dgm:pt>
    <dgm:pt modelId="{A38DCF9E-0C37-4595-A144-9F2FC8F47FCD}" type="pres">
      <dgm:prSet presAssocID="{24F3F892-BB0C-4641-AEB7-9CC027D7CC4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3C1685-690A-4FE5-8529-3F08ED7C839C}" type="pres">
      <dgm:prSet presAssocID="{24F3F892-BB0C-4641-AEB7-9CC027D7CC40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9116761B-F4FF-4CB6-AF05-14CD5D1E1246}" type="pres">
      <dgm:prSet presAssocID="{24F3F892-BB0C-4641-AEB7-9CC027D7CC40}" presName="adorn" presStyleLbl="fgAccFollowNode1" presStyleIdx="6" presStyleCnt="8"/>
      <dgm:spPr/>
    </dgm:pt>
    <dgm:pt modelId="{F2ADDD99-3674-46FB-BC46-84473A8F8AA8}" type="pres">
      <dgm:prSet presAssocID="{483FF989-4683-4D0E-9A96-70FA4C192761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2D6CB2E-E5D2-46C7-82DD-79C085143C59}" type="pres">
      <dgm:prSet presAssocID="{0C3EAD1E-2E08-47A5-9232-7F2BFD7AE1A0}" presName="compNode" presStyleCnt="0"/>
      <dgm:spPr/>
    </dgm:pt>
    <dgm:pt modelId="{AFB084E4-5C3E-49E7-8486-FDBE57AAC62B}" type="pres">
      <dgm:prSet presAssocID="{0C3EAD1E-2E08-47A5-9232-7F2BFD7AE1A0}" presName="childRect" presStyleLbl="bgAcc1" presStyleIdx="7" presStyleCnt="8">
        <dgm:presLayoutVars>
          <dgm:bulletEnabled val="1"/>
        </dgm:presLayoutVars>
      </dgm:prSet>
      <dgm:spPr/>
    </dgm:pt>
    <dgm:pt modelId="{CCCB4C20-5096-4264-B583-C6719DCFFD30}" type="pres">
      <dgm:prSet presAssocID="{0C3EAD1E-2E08-47A5-9232-7F2BFD7AE1A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95BDFF-D9CA-42E1-B31C-030ADD41760E}" type="pres">
      <dgm:prSet presAssocID="{0C3EAD1E-2E08-47A5-9232-7F2BFD7AE1A0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73541DC6-A9FD-4282-857D-A6CEAB716159}" type="pres">
      <dgm:prSet presAssocID="{0C3EAD1E-2E08-47A5-9232-7F2BFD7AE1A0}" presName="adorn" presStyleLbl="fgAccFollowNode1" presStyleIdx="7" presStyleCnt="8"/>
      <dgm:spPr/>
    </dgm:pt>
  </dgm:ptLst>
  <dgm:cxnLst>
    <dgm:cxn modelId="{A8E84552-631E-460C-9AC6-299E67559DAE}" type="presOf" srcId="{293A32A9-5F41-41FE-B21A-C19E1D61A99E}" destId="{48941C41-973E-4000-87E2-6AACD072F9A6}" srcOrd="1" destOrd="0" presId="urn:microsoft.com/office/officeart/2005/8/layout/bList2#2"/>
    <dgm:cxn modelId="{511D24AD-F13A-4D68-9B1E-7D58CE3F1FF5}" type="presOf" srcId="{A699D5E2-22C3-4EE1-83D6-9640B4E07A39}" destId="{071ABC86-9941-41E6-8991-8716663E8140}" srcOrd="0" destOrd="0" presId="urn:microsoft.com/office/officeart/2005/8/layout/bList2#2"/>
    <dgm:cxn modelId="{3F220847-3016-43A0-B9FB-0C0A0B74666B}" type="presOf" srcId="{24F3F892-BB0C-4641-AEB7-9CC027D7CC40}" destId="{1A3C1685-690A-4FE5-8529-3F08ED7C839C}" srcOrd="1" destOrd="0" presId="urn:microsoft.com/office/officeart/2005/8/layout/bList2#2"/>
    <dgm:cxn modelId="{3B7016BD-C657-4145-A55C-728B81A4D603}" type="presOf" srcId="{75D302E4-3099-465E-8861-0F2C99C8E7B4}" destId="{52384072-FD51-4199-8EF9-5D489E344451}" srcOrd="1" destOrd="0" presId="urn:microsoft.com/office/officeart/2005/8/layout/bList2#2"/>
    <dgm:cxn modelId="{772F70BF-B4CA-4608-B7AF-6954B2ADBF67}" type="presOf" srcId="{75D302E4-3099-465E-8861-0F2C99C8E7B4}" destId="{62FC3580-F8D4-4E31-8646-578F29B33D63}" srcOrd="0" destOrd="0" presId="urn:microsoft.com/office/officeart/2005/8/layout/bList2#2"/>
    <dgm:cxn modelId="{0F2DE63D-2406-43CF-A5F6-23D0AEE0F523}" srcId="{DEBEB967-B67A-466D-8BFA-C6107150AD8E}" destId="{6421F60B-994C-4CC3-A524-18F83A92E985}" srcOrd="0" destOrd="0" parTransId="{7681C909-78A0-41D4-9F44-C8AD83A6738C}" sibTransId="{368C0FFC-9980-455A-AED7-4F5B29D0A973}"/>
    <dgm:cxn modelId="{DDDF1699-46C9-4603-93E3-EA2AF2841C7C}" type="presOf" srcId="{63048460-7790-4AF0-9418-7DEC675ABE6B}" destId="{2A8DE542-D2B5-44B9-BCC9-8ADF5A7826DB}" srcOrd="0" destOrd="0" presId="urn:microsoft.com/office/officeart/2005/8/layout/bList2#2"/>
    <dgm:cxn modelId="{3A799A73-192F-4C9E-9BA3-AB9CDAE1C0C2}" type="presOf" srcId="{4708E798-5DFE-4F2F-94A2-8016DFB709A4}" destId="{B9317223-C11F-42E5-95DD-9426D987E852}" srcOrd="0" destOrd="0" presId="urn:microsoft.com/office/officeart/2005/8/layout/bList2#2"/>
    <dgm:cxn modelId="{61884F95-ED65-438D-A87B-1EB9EBDAC951}" type="presOf" srcId="{4D8A93B9-FA25-4104-B4C9-7F608360EDD7}" destId="{0D6F234E-769D-43CD-AE99-4A9FE45D7843}" srcOrd="0" destOrd="0" presId="urn:microsoft.com/office/officeart/2005/8/layout/bList2#2"/>
    <dgm:cxn modelId="{393F82A9-F522-4569-B235-1B845098CA12}" srcId="{DEBEB967-B67A-466D-8BFA-C6107150AD8E}" destId="{24F3F892-BB0C-4641-AEB7-9CC027D7CC40}" srcOrd="6" destOrd="0" parTransId="{C7B2F468-CAD1-4032-8AB0-A64D2E10520E}" sibTransId="{483FF989-4683-4D0E-9A96-70FA4C192761}"/>
    <dgm:cxn modelId="{569AD2B2-838B-4F27-98DB-68B6166A8D78}" type="presOf" srcId="{3D5DD10A-E0A3-4D7F-9529-0BB4481B09EF}" destId="{652B5F24-DF53-45D8-93AF-25C649F6C1FF}" srcOrd="0" destOrd="0" presId="urn:microsoft.com/office/officeart/2005/8/layout/bList2#2"/>
    <dgm:cxn modelId="{25776C06-B9DD-4C0C-B6BB-E36B3D7DAF65}" type="presOf" srcId="{483FF989-4683-4D0E-9A96-70FA4C192761}" destId="{F2ADDD99-3674-46FB-BC46-84473A8F8AA8}" srcOrd="0" destOrd="0" presId="urn:microsoft.com/office/officeart/2005/8/layout/bList2#2"/>
    <dgm:cxn modelId="{FE8FFB75-D76A-44CF-97BB-15592FF5712A}" srcId="{DEBEB967-B67A-466D-8BFA-C6107150AD8E}" destId="{3D5DD10A-E0A3-4D7F-9529-0BB4481B09EF}" srcOrd="4" destOrd="0" parTransId="{E5F96DAD-05AF-4D57-8D1B-4767AFAF0C2F}" sibTransId="{66AD39EF-4CDA-4BB7-B25C-6A27322DFA37}"/>
    <dgm:cxn modelId="{085271DF-7645-4C00-BF38-B4EF10E2016B}" type="presOf" srcId="{FFDC1AAF-9587-4ECE-95A4-9351BA022C2B}" destId="{B19CE0D6-EB0E-47B6-9F87-407AA5BF3EE8}" srcOrd="1" destOrd="0" presId="urn:microsoft.com/office/officeart/2005/8/layout/bList2#2"/>
    <dgm:cxn modelId="{5A22A24B-7282-48F8-8F31-71782E669554}" type="presOf" srcId="{FFDC1AAF-9587-4ECE-95A4-9351BA022C2B}" destId="{9CE6F103-FFCF-43C1-A81B-ECDF389C4E02}" srcOrd="0" destOrd="0" presId="urn:microsoft.com/office/officeart/2005/8/layout/bList2#2"/>
    <dgm:cxn modelId="{BC96873C-1861-4AA4-A381-B3EC65DEC6B0}" type="presOf" srcId="{66AD39EF-4CDA-4BB7-B25C-6A27322DFA37}" destId="{C16A52AC-9B30-48BD-9866-2704EA676841}" srcOrd="0" destOrd="0" presId="urn:microsoft.com/office/officeart/2005/8/layout/bList2#2"/>
    <dgm:cxn modelId="{9087F469-BC8D-4CDD-B733-738CDE48CAA9}" type="presOf" srcId="{2D4CF5BD-E37D-4813-9267-D74A76174098}" destId="{2F1FEE83-8341-4B5B-B7D9-C71DE4646B3B}" srcOrd="1" destOrd="0" presId="urn:microsoft.com/office/officeart/2005/8/layout/bList2#2"/>
    <dgm:cxn modelId="{B65CEEA4-28DC-4933-8CA8-128DC04CA216}" srcId="{DEBEB967-B67A-466D-8BFA-C6107150AD8E}" destId="{FFDC1AAF-9587-4ECE-95A4-9351BA022C2B}" srcOrd="1" destOrd="0" parTransId="{35A9B92A-4762-488F-A225-18EECB75AD7B}" sibTransId="{A699D5E2-22C3-4EE1-83D6-9640B4E07A39}"/>
    <dgm:cxn modelId="{436F0D56-89A1-44D7-BE72-16EDC0E3F73D}" type="presOf" srcId="{0C3EAD1E-2E08-47A5-9232-7F2BFD7AE1A0}" destId="{CCCB4C20-5096-4264-B583-C6719DCFFD30}" srcOrd="0" destOrd="0" presId="urn:microsoft.com/office/officeart/2005/8/layout/bList2#2"/>
    <dgm:cxn modelId="{FCA3A680-FA12-4AEB-8C4B-13DDD70C9F0B}" type="presOf" srcId="{DEBEB967-B67A-466D-8BFA-C6107150AD8E}" destId="{59094183-5BF8-4CF6-8473-85A572710462}" srcOrd="0" destOrd="0" presId="urn:microsoft.com/office/officeart/2005/8/layout/bList2#2"/>
    <dgm:cxn modelId="{F4F51208-7315-4BA8-ABB3-43F6814A839B}" type="presOf" srcId="{3D5DD10A-E0A3-4D7F-9529-0BB4481B09EF}" destId="{190BBC95-1B6B-4694-8EF1-F39E3AF866AF}" srcOrd="1" destOrd="0" presId="urn:microsoft.com/office/officeart/2005/8/layout/bList2#2"/>
    <dgm:cxn modelId="{87C357D5-DC77-4096-97E1-F86F679F7C88}" type="presOf" srcId="{293A32A9-5F41-41FE-B21A-C19E1D61A99E}" destId="{AC86A04B-48B9-4DFC-8961-126165E0DD90}" srcOrd="0" destOrd="0" presId="urn:microsoft.com/office/officeart/2005/8/layout/bList2#2"/>
    <dgm:cxn modelId="{2203F421-398D-4585-A010-897056569C05}" type="presOf" srcId="{368C0FFC-9980-455A-AED7-4F5B29D0A973}" destId="{54D178F8-1BB9-4A60-A0E6-D0560A51499D}" srcOrd="0" destOrd="0" presId="urn:microsoft.com/office/officeart/2005/8/layout/bList2#2"/>
    <dgm:cxn modelId="{56E674F6-BCE8-4D4D-A78A-FC6E63E43BC3}" type="presOf" srcId="{6421F60B-994C-4CC3-A524-18F83A92E985}" destId="{59D2264F-A046-4BC1-9816-C5563816680B}" srcOrd="0" destOrd="0" presId="urn:microsoft.com/office/officeart/2005/8/layout/bList2#2"/>
    <dgm:cxn modelId="{EE2AEC67-ACA2-42D1-92C9-D8E52E0574EC}" srcId="{DEBEB967-B67A-466D-8BFA-C6107150AD8E}" destId="{2D4CF5BD-E37D-4813-9267-D74A76174098}" srcOrd="5" destOrd="0" parTransId="{9A13C2D8-916B-43CF-AEC1-8AED16314086}" sibTransId="{4708E798-5DFE-4F2F-94A2-8016DFB709A4}"/>
    <dgm:cxn modelId="{B4410C47-BAD5-4CEB-904D-0C3EBBFAFFEE}" srcId="{DEBEB967-B67A-466D-8BFA-C6107150AD8E}" destId="{293A32A9-5F41-41FE-B21A-C19E1D61A99E}" srcOrd="3" destOrd="0" parTransId="{AE32DCFD-4C7B-4181-BB73-3BAD8B53D955}" sibTransId="{63048460-7790-4AF0-9418-7DEC675ABE6B}"/>
    <dgm:cxn modelId="{B777B819-C30E-45F3-B4CE-69CFE03D93C7}" type="presOf" srcId="{0C3EAD1E-2E08-47A5-9232-7F2BFD7AE1A0}" destId="{7495BDFF-D9CA-42E1-B31C-030ADD41760E}" srcOrd="1" destOrd="0" presId="urn:microsoft.com/office/officeart/2005/8/layout/bList2#2"/>
    <dgm:cxn modelId="{B829B937-00D5-4D12-8978-4B2C15813701}" type="presOf" srcId="{24F3F892-BB0C-4641-AEB7-9CC027D7CC40}" destId="{A38DCF9E-0C37-4595-A144-9F2FC8F47FCD}" srcOrd="0" destOrd="0" presId="urn:microsoft.com/office/officeart/2005/8/layout/bList2#2"/>
    <dgm:cxn modelId="{44794FF2-3C88-47E2-A29C-93CC3748EEE4}" srcId="{DEBEB967-B67A-466D-8BFA-C6107150AD8E}" destId="{0C3EAD1E-2E08-47A5-9232-7F2BFD7AE1A0}" srcOrd="7" destOrd="0" parTransId="{9B44FB78-348B-493D-B6BE-55F228D47421}" sibTransId="{8EF5A177-3D30-446C-99FD-64F7B807EDB1}"/>
    <dgm:cxn modelId="{2E2CAE0F-E6AE-4A0D-B911-A04BEAB7A648}" srcId="{DEBEB967-B67A-466D-8BFA-C6107150AD8E}" destId="{75D302E4-3099-465E-8861-0F2C99C8E7B4}" srcOrd="2" destOrd="0" parTransId="{6F6EED31-CDB9-4606-A7E1-2F55CF3C6640}" sibTransId="{4D8A93B9-FA25-4104-B4C9-7F608360EDD7}"/>
    <dgm:cxn modelId="{4E14A272-1830-461C-949F-C86C1B66E498}" type="presOf" srcId="{2D4CF5BD-E37D-4813-9267-D74A76174098}" destId="{046E80FB-CDC1-430F-BD0F-121BE2A9DE15}" srcOrd="0" destOrd="0" presId="urn:microsoft.com/office/officeart/2005/8/layout/bList2#2"/>
    <dgm:cxn modelId="{B6C231E9-D020-4C02-942E-0DBE89B580B2}" type="presOf" srcId="{6421F60B-994C-4CC3-A524-18F83A92E985}" destId="{3A9F9B14-0A59-48BB-8091-3D4AD8DF5101}" srcOrd="1" destOrd="0" presId="urn:microsoft.com/office/officeart/2005/8/layout/bList2#2"/>
    <dgm:cxn modelId="{0394124C-08FB-4C71-987D-6A46D3309F5C}" type="presParOf" srcId="{59094183-5BF8-4CF6-8473-85A572710462}" destId="{A6079766-4BE2-4B45-A21D-ACD250DF918D}" srcOrd="0" destOrd="0" presId="urn:microsoft.com/office/officeart/2005/8/layout/bList2#2"/>
    <dgm:cxn modelId="{A41D54F3-9839-40A2-A050-CFFDB8D681FE}" type="presParOf" srcId="{A6079766-4BE2-4B45-A21D-ACD250DF918D}" destId="{06FC5D92-C701-45E0-9E75-DAED3C48BCF8}" srcOrd="0" destOrd="0" presId="urn:microsoft.com/office/officeart/2005/8/layout/bList2#2"/>
    <dgm:cxn modelId="{857DADBB-18C1-49D6-846E-E5BBCFDE1F6A}" type="presParOf" srcId="{A6079766-4BE2-4B45-A21D-ACD250DF918D}" destId="{59D2264F-A046-4BC1-9816-C5563816680B}" srcOrd="1" destOrd="0" presId="urn:microsoft.com/office/officeart/2005/8/layout/bList2#2"/>
    <dgm:cxn modelId="{7F47745F-BFCA-45E8-B5D4-89C939C34B8F}" type="presParOf" srcId="{A6079766-4BE2-4B45-A21D-ACD250DF918D}" destId="{3A9F9B14-0A59-48BB-8091-3D4AD8DF5101}" srcOrd="2" destOrd="0" presId="urn:microsoft.com/office/officeart/2005/8/layout/bList2#2"/>
    <dgm:cxn modelId="{3E1048AE-171C-41A3-B747-E019E9E1AB9A}" type="presParOf" srcId="{A6079766-4BE2-4B45-A21D-ACD250DF918D}" destId="{2A4ED0A0-610C-4C6B-A958-BE0EEDD2F12A}" srcOrd="3" destOrd="0" presId="urn:microsoft.com/office/officeart/2005/8/layout/bList2#2"/>
    <dgm:cxn modelId="{12AA9736-971F-4D9D-8146-DAE6CD43C501}" type="presParOf" srcId="{59094183-5BF8-4CF6-8473-85A572710462}" destId="{54D178F8-1BB9-4A60-A0E6-D0560A51499D}" srcOrd="1" destOrd="0" presId="urn:microsoft.com/office/officeart/2005/8/layout/bList2#2"/>
    <dgm:cxn modelId="{ED9DB14A-1592-4588-A28A-9E8A22A0DE98}" type="presParOf" srcId="{59094183-5BF8-4CF6-8473-85A572710462}" destId="{3AFA8B29-78BC-4542-9876-75D87514055E}" srcOrd="2" destOrd="0" presId="urn:microsoft.com/office/officeart/2005/8/layout/bList2#2"/>
    <dgm:cxn modelId="{4371C345-607D-42D6-9D7D-9E65CA769D76}" type="presParOf" srcId="{3AFA8B29-78BC-4542-9876-75D87514055E}" destId="{8ABC2F3A-0563-42E7-9C41-39B4C2D3884D}" srcOrd="0" destOrd="0" presId="urn:microsoft.com/office/officeart/2005/8/layout/bList2#2"/>
    <dgm:cxn modelId="{EF40E0CC-7E69-4E78-A652-B5A0C2E84D69}" type="presParOf" srcId="{3AFA8B29-78BC-4542-9876-75D87514055E}" destId="{9CE6F103-FFCF-43C1-A81B-ECDF389C4E02}" srcOrd="1" destOrd="0" presId="urn:microsoft.com/office/officeart/2005/8/layout/bList2#2"/>
    <dgm:cxn modelId="{7CECC1AB-9FA2-4E09-906D-52BCD385C6C8}" type="presParOf" srcId="{3AFA8B29-78BC-4542-9876-75D87514055E}" destId="{B19CE0D6-EB0E-47B6-9F87-407AA5BF3EE8}" srcOrd="2" destOrd="0" presId="urn:microsoft.com/office/officeart/2005/8/layout/bList2#2"/>
    <dgm:cxn modelId="{101DEFD7-EA99-4A50-B9B7-DD9F5EEE3C60}" type="presParOf" srcId="{3AFA8B29-78BC-4542-9876-75D87514055E}" destId="{1BB130B6-BDB1-4417-9678-1A44086752E0}" srcOrd="3" destOrd="0" presId="urn:microsoft.com/office/officeart/2005/8/layout/bList2#2"/>
    <dgm:cxn modelId="{A8F51C69-AF83-4427-84EE-3F4733663D31}" type="presParOf" srcId="{59094183-5BF8-4CF6-8473-85A572710462}" destId="{071ABC86-9941-41E6-8991-8716663E8140}" srcOrd="3" destOrd="0" presId="urn:microsoft.com/office/officeart/2005/8/layout/bList2#2"/>
    <dgm:cxn modelId="{673D5533-9A7D-4FCB-A0D5-297AE438F90B}" type="presParOf" srcId="{59094183-5BF8-4CF6-8473-85A572710462}" destId="{B507F705-F677-4859-A755-9D043712D1B0}" srcOrd="4" destOrd="0" presId="urn:microsoft.com/office/officeart/2005/8/layout/bList2#2"/>
    <dgm:cxn modelId="{2A1E1794-2CB0-4A10-9090-C2696B61C3F7}" type="presParOf" srcId="{B507F705-F677-4859-A755-9D043712D1B0}" destId="{35C46512-3E64-4D99-8E5D-323A8880B195}" srcOrd="0" destOrd="0" presId="urn:microsoft.com/office/officeart/2005/8/layout/bList2#2"/>
    <dgm:cxn modelId="{E903EE0B-AFF7-4D7A-BBE4-8CD119A97D43}" type="presParOf" srcId="{B507F705-F677-4859-A755-9D043712D1B0}" destId="{62FC3580-F8D4-4E31-8646-578F29B33D63}" srcOrd="1" destOrd="0" presId="urn:microsoft.com/office/officeart/2005/8/layout/bList2#2"/>
    <dgm:cxn modelId="{1FFF6D72-7A54-40CE-8927-19DDBA6622F7}" type="presParOf" srcId="{B507F705-F677-4859-A755-9D043712D1B0}" destId="{52384072-FD51-4199-8EF9-5D489E344451}" srcOrd="2" destOrd="0" presId="urn:microsoft.com/office/officeart/2005/8/layout/bList2#2"/>
    <dgm:cxn modelId="{C0444D94-1490-401F-81B4-8F41F0A0AB82}" type="presParOf" srcId="{B507F705-F677-4859-A755-9D043712D1B0}" destId="{8997E088-B013-44AE-9022-556DDDB585C1}" srcOrd="3" destOrd="0" presId="urn:microsoft.com/office/officeart/2005/8/layout/bList2#2"/>
    <dgm:cxn modelId="{8DD76FDA-8123-4B7A-8F82-A4333616FF55}" type="presParOf" srcId="{59094183-5BF8-4CF6-8473-85A572710462}" destId="{0D6F234E-769D-43CD-AE99-4A9FE45D7843}" srcOrd="5" destOrd="0" presId="urn:microsoft.com/office/officeart/2005/8/layout/bList2#2"/>
    <dgm:cxn modelId="{4352C5ED-13A5-467C-90EE-1D890CD523E1}" type="presParOf" srcId="{59094183-5BF8-4CF6-8473-85A572710462}" destId="{C362A5C7-6CE1-4563-97B8-1AC218031D9B}" srcOrd="6" destOrd="0" presId="urn:microsoft.com/office/officeart/2005/8/layout/bList2#2"/>
    <dgm:cxn modelId="{35B1ACDD-47E5-47B4-8DF0-A264A99BD8C8}" type="presParOf" srcId="{C362A5C7-6CE1-4563-97B8-1AC218031D9B}" destId="{A540DDDB-7221-48BF-83D6-F26512FF7FBD}" srcOrd="0" destOrd="0" presId="urn:microsoft.com/office/officeart/2005/8/layout/bList2#2"/>
    <dgm:cxn modelId="{52191AAB-A6E3-463B-A569-97247F0BC955}" type="presParOf" srcId="{C362A5C7-6CE1-4563-97B8-1AC218031D9B}" destId="{AC86A04B-48B9-4DFC-8961-126165E0DD90}" srcOrd="1" destOrd="0" presId="urn:microsoft.com/office/officeart/2005/8/layout/bList2#2"/>
    <dgm:cxn modelId="{97120E61-1868-4C3E-A062-1E556025BAF0}" type="presParOf" srcId="{C362A5C7-6CE1-4563-97B8-1AC218031D9B}" destId="{48941C41-973E-4000-87E2-6AACD072F9A6}" srcOrd="2" destOrd="0" presId="urn:microsoft.com/office/officeart/2005/8/layout/bList2#2"/>
    <dgm:cxn modelId="{14873993-A073-4B42-9604-69AF365BA9E8}" type="presParOf" srcId="{C362A5C7-6CE1-4563-97B8-1AC218031D9B}" destId="{58652175-4B96-485E-9E0A-038A19815A20}" srcOrd="3" destOrd="0" presId="urn:microsoft.com/office/officeart/2005/8/layout/bList2#2"/>
    <dgm:cxn modelId="{346D21A7-A20E-4989-A8D5-CA581157357B}" type="presParOf" srcId="{59094183-5BF8-4CF6-8473-85A572710462}" destId="{2A8DE542-D2B5-44B9-BCC9-8ADF5A7826DB}" srcOrd="7" destOrd="0" presId="urn:microsoft.com/office/officeart/2005/8/layout/bList2#2"/>
    <dgm:cxn modelId="{DE0B1E4A-E1B5-47F3-9F7E-F27EFD124C3C}" type="presParOf" srcId="{59094183-5BF8-4CF6-8473-85A572710462}" destId="{06E621C1-40CC-43D1-B947-5B604B5E7939}" srcOrd="8" destOrd="0" presId="urn:microsoft.com/office/officeart/2005/8/layout/bList2#2"/>
    <dgm:cxn modelId="{04ECFD5B-C83B-4586-9979-719B74FE8FBD}" type="presParOf" srcId="{06E621C1-40CC-43D1-B947-5B604B5E7939}" destId="{A1CDDA48-AEAD-4E73-A87F-2486475D880D}" srcOrd="0" destOrd="0" presId="urn:microsoft.com/office/officeart/2005/8/layout/bList2#2"/>
    <dgm:cxn modelId="{7352AD85-4D17-42C6-AA75-44060956EDE1}" type="presParOf" srcId="{06E621C1-40CC-43D1-B947-5B604B5E7939}" destId="{652B5F24-DF53-45D8-93AF-25C649F6C1FF}" srcOrd="1" destOrd="0" presId="urn:microsoft.com/office/officeart/2005/8/layout/bList2#2"/>
    <dgm:cxn modelId="{AEF9FF2E-DD9A-4792-B74A-08A799C77D76}" type="presParOf" srcId="{06E621C1-40CC-43D1-B947-5B604B5E7939}" destId="{190BBC95-1B6B-4694-8EF1-F39E3AF866AF}" srcOrd="2" destOrd="0" presId="urn:microsoft.com/office/officeart/2005/8/layout/bList2#2"/>
    <dgm:cxn modelId="{ADBEEC56-D853-4BAB-8E02-253CDB8C9DE6}" type="presParOf" srcId="{06E621C1-40CC-43D1-B947-5B604B5E7939}" destId="{96D2E953-C0AA-410A-9D68-4CE70F15AE30}" srcOrd="3" destOrd="0" presId="urn:microsoft.com/office/officeart/2005/8/layout/bList2#2"/>
    <dgm:cxn modelId="{15946E8B-193E-4358-9A90-577F1F128AB3}" type="presParOf" srcId="{59094183-5BF8-4CF6-8473-85A572710462}" destId="{C16A52AC-9B30-48BD-9866-2704EA676841}" srcOrd="9" destOrd="0" presId="urn:microsoft.com/office/officeart/2005/8/layout/bList2#2"/>
    <dgm:cxn modelId="{BDC189FA-4E50-419A-9659-1901AED47CC6}" type="presParOf" srcId="{59094183-5BF8-4CF6-8473-85A572710462}" destId="{354675AF-1200-4638-A1BD-00E89744BFA0}" srcOrd="10" destOrd="0" presId="urn:microsoft.com/office/officeart/2005/8/layout/bList2#2"/>
    <dgm:cxn modelId="{12DFAF46-5D97-4408-B577-5E7115C4FD87}" type="presParOf" srcId="{354675AF-1200-4638-A1BD-00E89744BFA0}" destId="{64F9796B-56D2-48FE-A6F2-7BDE895371A8}" srcOrd="0" destOrd="0" presId="urn:microsoft.com/office/officeart/2005/8/layout/bList2#2"/>
    <dgm:cxn modelId="{F7E6A8BA-D341-4290-93E1-8021FA324CE5}" type="presParOf" srcId="{354675AF-1200-4638-A1BD-00E89744BFA0}" destId="{046E80FB-CDC1-430F-BD0F-121BE2A9DE15}" srcOrd="1" destOrd="0" presId="urn:microsoft.com/office/officeart/2005/8/layout/bList2#2"/>
    <dgm:cxn modelId="{C6BFD360-403C-4E64-9890-842D2D3B8BF0}" type="presParOf" srcId="{354675AF-1200-4638-A1BD-00E89744BFA0}" destId="{2F1FEE83-8341-4B5B-B7D9-C71DE4646B3B}" srcOrd="2" destOrd="0" presId="urn:microsoft.com/office/officeart/2005/8/layout/bList2#2"/>
    <dgm:cxn modelId="{DA9F749A-D76E-4089-AAEA-18D9B1E2DFDF}" type="presParOf" srcId="{354675AF-1200-4638-A1BD-00E89744BFA0}" destId="{889E27D7-8882-42E2-8B8A-66EF22657057}" srcOrd="3" destOrd="0" presId="urn:microsoft.com/office/officeart/2005/8/layout/bList2#2"/>
    <dgm:cxn modelId="{BC33D5F8-29AF-4E65-8EEF-F694E59434C6}" type="presParOf" srcId="{59094183-5BF8-4CF6-8473-85A572710462}" destId="{B9317223-C11F-42E5-95DD-9426D987E852}" srcOrd="11" destOrd="0" presId="urn:microsoft.com/office/officeart/2005/8/layout/bList2#2"/>
    <dgm:cxn modelId="{91050C89-A754-4E10-8F55-DE16873EDAD7}" type="presParOf" srcId="{59094183-5BF8-4CF6-8473-85A572710462}" destId="{216DC099-F52D-4AAB-AE18-45D1D33A5DA5}" srcOrd="12" destOrd="0" presId="urn:microsoft.com/office/officeart/2005/8/layout/bList2#2"/>
    <dgm:cxn modelId="{019082DD-46FC-4567-9E2F-8E2EFDCFEAB8}" type="presParOf" srcId="{216DC099-F52D-4AAB-AE18-45D1D33A5DA5}" destId="{673FC957-62AB-4DAC-A76D-6A0F3270EFC9}" srcOrd="0" destOrd="0" presId="urn:microsoft.com/office/officeart/2005/8/layout/bList2#2"/>
    <dgm:cxn modelId="{CE7A7C33-492D-4C68-BF5B-CFED8BB21BD2}" type="presParOf" srcId="{216DC099-F52D-4AAB-AE18-45D1D33A5DA5}" destId="{A38DCF9E-0C37-4595-A144-9F2FC8F47FCD}" srcOrd="1" destOrd="0" presId="urn:microsoft.com/office/officeart/2005/8/layout/bList2#2"/>
    <dgm:cxn modelId="{39F44D86-5E0D-4427-9E4A-5862431ED9E2}" type="presParOf" srcId="{216DC099-F52D-4AAB-AE18-45D1D33A5DA5}" destId="{1A3C1685-690A-4FE5-8529-3F08ED7C839C}" srcOrd="2" destOrd="0" presId="urn:microsoft.com/office/officeart/2005/8/layout/bList2#2"/>
    <dgm:cxn modelId="{A2083B81-DD75-4EAB-9DB6-27D095822E6B}" type="presParOf" srcId="{216DC099-F52D-4AAB-AE18-45D1D33A5DA5}" destId="{9116761B-F4FF-4CB6-AF05-14CD5D1E1246}" srcOrd="3" destOrd="0" presId="urn:microsoft.com/office/officeart/2005/8/layout/bList2#2"/>
    <dgm:cxn modelId="{49598A64-D77C-4F40-A5FB-86C915078119}" type="presParOf" srcId="{59094183-5BF8-4CF6-8473-85A572710462}" destId="{F2ADDD99-3674-46FB-BC46-84473A8F8AA8}" srcOrd="13" destOrd="0" presId="urn:microsoft.com/office/officeart/2005/8/layout/bList2#2"/>
    <dgm:cxn modelId="{D5C25EF8-F97E-406A-9E38-2CCAA8404706}" type="presParOf" srcId="{59094183-5BF8-4CF6-8473-85A572710462}" destId="{82D6CB2E-E5D2-46C7-82DD-79C085143C59}" srcOrd="14" destOrd="0" presId="urn:microsoft.com/office/officeart/2005/8/layout/bList2#2"/>
    <dgm:cxn modelId="{28C1DC14-CD59-4FC0-859F-7183188D988E}" type="presParOf" srcId="{82D6CB2E-E5D2-46C7-82DD-79C085143C59}" destId="{AFB084E4-5C3E-49E7-8486-FDBE57AAC62B}" srcOrd="0" destOrd="0" presId="urn:microsoft.com/office/officeart/2005/8/layout/bList2#2"/>
    <dgm:cxn modelId="{0275BDCE-53B8-44AD-9647-F6749B120009}" type="presParOf" srcId="{82D6CB2E-E5D2-46C7-82DD-79C085143C59}" destId="{CCCB4C20-5096-4264-B583-C6719DCFFD30}" srcOrd="1" destOrd="0" presId="urn:microsoft.com/office/officeart/2005/8/layout/bList2#2"/>
    <dgm:cxn modelId="{B6588818-778F-469E-896D-914823F1A6F7}" type="presParOf" srcId="{82D6CB2E-E5D2-46C7-82DD-79C085143C59}" destId="{7495BDFF-D9CA-42E1-B31C-030ADD41760E}" srcOrd="2" destOrd="0" presId="urn:microsoft.com/office/officeart/2005/8/layout/bList2#2"/>
    <dgm:cxn modelId="{AC7177F1-7D5B-495F-A0E2-FF2860FCC968}" type="presParOf" srcId="{82D6CB2E-E5D2-46C7-82DD-79C085143C59}" destId="{73541DC6-A9FD-4282-857D-A6CEAB716159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C01A83-A385-4E41-9357-AE491532286D}" type="doc">
      <dgm:prSet loTypeId="urn:microsoft.com/office/officeart/2005/8/layout/bList2#3" loCatId="list" qsTypeId="urn:microsoft.com/office/officeart/2005/8/quickstyle/simple1" qsCatId="simple" csTypeId="urn:microsoft.com/office/officeart/2005/8/colors/accent1_2" csCatId="accent1" phldr="1"/>
      <dgm:spPr/>
    </dgm:pt>
    <dgm:pt modelId="{60A0E1B0-4616-45BC-9D0D-EED8F10BA0E6}">
      <dgm:prSet phldrT="[Text]"/>
      <dgm:spPr/>
      <dgm:t>
        <a:bodyPr/>
        <a:lstStyle/>
        <a:p>
          <a:endParaRPr lang="cs-CZ" dirty="0"/>
        </a:p>
      </dgm:t>
    </dgm:pt>
    <dgm:pt modelId="{2A594A10-925C-4880-BC6C-2D199FBDF2F8}" type="parTrans" cxnId="{F9DDA758-58AB-4001-B11B-98DD3C5306A2}">
      <dgm:prSet/>
      <dgm:spPr/>
      <dgm:t>
        <a:bodyPr/>
        <a:lstStyle/>
        <a:p>
          <a:endParaRPr lang="cs-CZ"/>
        </a:p>
      </dgm:t>
    </dgm:pt>
    <dgm:pt modelId="{F00FF2C1-C74B-4668-BECE-765B8DDF0A06}" type="sibTrans" cxnId="{F9DDA758-58AB-4001-B11B-98DD3C5306A2}">
      <dgm:prSet/>
      <dgm:spPr/>
      <dgm:t>
        <a:bodyPr/>
        <a:lstStyle/>
        <a:p>
          <a:endParaRPr lang="cs-CZ"/>
        </a:p>
      </dgm:t>
    </dgm:pt>
    <dgm:pt modelId="{A13F7181-6F50-47DE-910A-6CBD43595181}">
      <dgm:prSet phldrT="[Text]"/>
      <dgm:spPr/>
      <dgm:t>
        <a:bodyPr/>
        <a:lstStyle/>
        <a:p>
          <a:endParaRPr lang="cs-CZ" dirty="0"/>
        </a:p>
      </dgm:t>
    </dgm:pt>
    <dgm:pt modelId="{DB841787-6DAE-4C14-A12A-C4B9CC19753B}" type="parTrans" cxnId="{7BEE175A-8F1A-469D-92C8-F06FAE292D3C}">
      <dgm:prSet/>
      <dgm:spPr/>
      <dgm:t>
        <a:bodyPr/>
        <a:lstStyle/>
        <a:p>
          <a:endParaRPr lang="cs-CZ"/>
        </a:p>
      </dgm:t>
    </dgm:pt>
    <dgm:pt modelId="{0E352A2C-DBF4-4B34-A579-784FDBC93FE8}" type="sibTrans" cxnId="{7BEE175A-8F1A-469D-92C8-F06FAE292D3C}">
      <dgm:prSet/>
      <dgm:spPr/>
      <dgm:t>
        <a:bodyPr/>
        <a:lstStyle/>
        <a:p>
          <a:endParaRPr lang="cs-CZ"/>
        </a:p>
      </dgm:t>
    </dgm:pt>
    <dgm:pt modelId="{92C1DF14-87BC-43BF-B7BE-89978FCE481A}">
      <dgm:prSet/>
      <dgm:spPr/>
      <dgm:t>
        <a:bodyPr/>
        <a:lstStyle/>
        <a:p>
          <a:endParaRPr lang="cs-CZ" dirty="0"/>
        </a:p>
      </dgm:t>
    </dgm:pt>
    <dgm:pt modelId="{F9B88D48-F04B-4C22-9076-C18E74DCCDF9}" type="parTrans" cxnId="{8BB9D583-06D3-466F-B635-79D6FE3A58F9}">
      <dgm:prSet/>
      <dgm:spPr/>
      <dgm:t>
        <a:bodyPr/>
        <a:lstStyle/>
        <a:p>
          <a:endParaRPr lang="cs-CZ"/>
        </a:p>
      </dgm:t>
    </dgm:pt>
    <dgm:pt modelId="{AE125CA3-4B14-47C4-9F8E-03B2A176A91B}" type="sibTrans" cxnId="{8BB9D583-06D3-466F-B635-79D6FE3A58F9}">
      <dgm:prSet/>
      <dgm:spPr/>
      <dgm:t>
        <a:bodyPr/>
        <a:lstStyle/>
        <a:p>
          <a:endParaRPr lang="cs-CZ"/>
        </a:p>
      </dgm:t>
    </dgm:pt>
    <dgm:pt modelId="{6E9068B2-C972-4607-B2FB-DB66846F6748}">
      <dgm:prSet/>
      <dgm:spPr/>
      <dgm:t>
        <a:bodyPr/>
        <a:lstStyle/>
        <a:p>
          <a:endParaRPr lang="cs-CZ" dirty="0"/>
        </a:p>
      </dgm:t>
    </dgm:pt>
    <dgm:pt modelId="{63244B35-8B71-4686-8869-FABC2524A8BA}" type="parTrans" cxnId="{0AF46188-7B0E-42A2-BD98-A8939A2D5CC7}">
      <dgm:prSet/>
      <dgm:spPr/>
      <dgm:t>
        <a:bodyPr/>
        <a:lstStyle/>
        <a:p>
          <a:endParaRPr lang="cs-CZ"/>
        </a:p>
      </dgm:t>
    </dgm:pt>
    <dgm:pt modelId="{A0486426-17F5-4C5D-9019-E02DF7654DB5}" type="sibTrans" cxnId="{0AF46188-7B0E-42A2-BD98-A8939A2D5CC7}">
      <dgm:prSet/>
      <dgm:spPr/>
      <dgm:t>
        <a:bodyPr/>
        <a:lstStyle/>
        <a:p>
          <a:endParaRPr lang="cs-CZ"/>
        </a:p>
      </dgm:t>
    </dgm:pt>
    <dgm:pt modelId="{C5E6F5E1-3C05-426D-9F02-CA69553EFF06}">
      <dgm:prSet/>
      <dgm:spPr/>
      <dgm:t>
        <a:bodyPr/>
        <a:lstStyle/>
        <a:p>
          <a:endParaRPr lang="cs-CZ" dirty="0"/>
        </a:p>
      </dgm:t>
    </dgm:pt>
    <dgm:pt modelId="{28FA2812-7CD1-4B3B-AE3B-7D42ED9B1E73}" type="parTrans" cxnId="{C7694570-BEE2-4A92-BD7A-0B122325E63F}">
      <dgm:prSet/>
      <dgm:spPr/>
      <dgm:t>
        <a:bodyPr/>
        <a:lstStyle/>
        <a:p>
          <a:endParaRPr lang="cs-CZ"/>
        </a:p>
      </dgm:t>
    </dgm:pt>
    <dgm:pt modelId="{D286D911-CE4F-4FC2-9AC9-B4A35BF66CDD}" type="sibTrans" cxnId="{C7694570-BEE2-4A92-BD7A-0B122325E63F}">
      <dgm:prSet/>
      <dgm:spPr/>
      <dgm:t>
        <a:bodyPr/>
        <a:lstStyle/>
        <a:p>
          <a:endParaRPr lang="cs-CZ"/>
        </a:p>
      </dgm:t>
    </dgm:pt>
    <dgm:pt modelId="{B78A3078-4D07-4BCE-BF9E-468627A679F9}">
      <dgm:prSet/>
      <dgm:spPr/>
      <dgm:t>
        <a:bodyPr/>
        <a:lstStyle/>
        <a:p>
          <a:endParaRPr lang="cs-CZ" dirty="0"/>
        </a:p>
      </dgm:t>
    </dgm:pt>
    <dgm:pt modelId="{18BA752C-FFC8-4C39-99E1-2943DBAF9BEA}" type="parTrans" cxnId="{F9D24A65-871B-40AD-B130-8CF39FE8736D}">
      <dgm:prSet/>
      <dgm:spPr/>
      <dgm:t>
        <a:bodyPr/>
        <a:lstStyle/>
        <a:p>
          <a:endParaRPr lang="cs-CZ"/>
        </a:p>
      </dgm:t>
    </dgm:pt>
    <dgm:pt modelId="{B3735BE3-EC1A-4AEA-9D80-B0C83DFDA5E8}" type="sibTrans" cxnId="{F9D24A65-871B-40AD-B130-8CF39FE8736D}">
      <dgm:prSet/>
      <dgm:spPr/>
      <dgm:t>
        <a:bodyPr/>
        <a:lstStyle/>
        <a:p>
          <a:endParaRPr lang="cs-CZ"/>
        </a:p>
      </dgm:t>
    </dgm:pt>
    <dgm:pt modelId="{6350A8CC-1CB9-4B98-B3BE-0B8746C8D419}">
      <dgm:prSet/>
      <dgm:spPr/>
      <dgm:t>
        <a:bodyPr/>
        <a:lstStyle/>
        <a:p>
          <a:endParaRPr lang="cs-CZ" dirty="0"/>
        </a:p>
      </dgm:t>
    </dgm:pt>
    <dgm:pt modelId="{BD9553F4-9EC3-4BD8-A614-FC6160F8BE03}" type="parTrans" cxnId="{7CFAD729-7772-4127-AB4A-7E33341A5FA8}">
      <dgm:prSet/>
      <dgm:spPr/>
      <dgm:t>
        <a:bodyPr/>
        <a:lstStyle/>
        <a:p>
          <a:endParaRPr lang="cs-CZ"/>
        </a:p>
      </dgm:t>
    </dgm:pt>
    <dgm:pt modelId="{39364E8F-05B5-4831-8173-220886645CAD}" type="sibTrans" cxnId="{7CFAD729-7772-4127-AB4A-7E33341A5FA8}">
      <dgm:prSet/>
      <dgm:spPr/>
      <dgm:t>
        <a:bodyPr/>
        <a:lstStyle/>
        <a:p>
          <a:endParaRPr lang="cs-CZ"/>
        </a:p>
      </dgm:t>
    </dgm:pt>
    <dgm:pt modelId="{02EE5DAD-C1A0-4A42-B3D2-1ACE4D55FF4D}">
      <dgm:prSet phldrT="[Text]"/>
      <dgm:spPr/>
      <dgm:t>
        <a:bodyPr/>
        <a:lstStyle/>
        <a:p>
          <a:r>
            <a:rPr lang="cs-CZ" dirty="0" smtClean="0"/>
            <a:t> </a:t>
          </a:r>
          <a:endParaRPr lang="cs-CZ" dirty="0"/>
        </a:p>
      </dgm:t>
    </dgm:pt>
    <dgm:pt modelId="{DBAE6D08-E732-4786-ABB4-1F1E00BD1775}" type="sibTrans" cxnId="{70119B1E-03EC-4824-BED2-7B797E28E757}">
      <dgm:prSet/>
      <dgm:spPr/>
      <dgm:t>
        <a:bodyPr/>
        <a:lstStyle/>
        <a:p>
          <a:endParaRPr lang="cs-CZ"/>
        </a:p>
      </dgm:t>
    </dgm:pt>
    <dgm:pt modelId="{B1FC9FCD-E3E2-477D-9609-99AE92F65826}" type="parTrans" cxnId="{70119B1E-03EC-4824-BED2-7B797E28E757}">
      <dgm:prSet/>
      <dgm:spPr/>
      <dgm:t>
        <a:bodyPr/>
        <a:lstStyle/>
        <a:p>
          <a:endParaRPr lang="cs-CZ"/>
        </a:p>
      </dgm:t>
    </dgm:pt>
    <dgm:pt modelId="{36386A1F-FAB1-4A85-9B98-CC75643CC572}" type="pres">
      <dgm:prSet presAssocID="{5EC01A83-A385-4E41-9357-AE491532286D}" presName="diagram" presStyleCnt="0">
        <dgm:presLayoutVars>
          <dgm:dir/>
          <dgm:animLvl val="lvl"/>
          <dgm:resizeHandles val="exact"/>
        </dgm:presLayoutVars>
      </dgm:prSet>
      <dgm:spPr/>
    </dgm:pt>
    <dgm:pt modelId="{86D8B4AD-5517-401A-B8F4-AD438919FA17}" type="pres">
      <dgm:prSet presAssocID="{02EE5DAD-C1A0-4A42-B3D2-1ACE4D55FF4D}" presName="compNode" presStyleCnt="0"/>
      <dgm:spPr/>
    </dgm:pt>
    <dgm:pt modelId="{8EF1144C-30F7-4235-9344-255C2732B782}" type="pres">
      <dgm:prSet presAssocID="{02EE5DAD-C1A0-4A42-B3D2-1ACE4D55FF4D}" presName="childRect" presStyleLbl="bgAcc1" presStyleIdx="0" presStyleCnt="8">
        <dgm:presLayoutVars>
          <dgm:bulletEnabled val="1"/>
        </dgm:presLayoutVars>
      </dgm:prSet>
      <dgm:spPr/>
    </dgm:pt>
    <dgm:pt modelId="{7F25411E-042F-4904-A2CD-9126980F9907}" type="pres">
      <dgm:prSet presAssocID="{02EE5DAD-C1A0-4A42-B3D2-1ACE4D55FF4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D5D13F-692A-48FC-BD0C-C27A91B96801}" type="pres">
      <dgm:prSet presAssocID="{02EE5DAD-C1A0-4A42-B3D2-1ACE4D55FF4D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5457217E-8014-4087-8AFE-6BD7292E349B}" type="pres">
      <dgm:prSet presAssocID="{02EE5DAD-C1A0-4A42-B3D2-1ACE4D55FF4D}" presName="adorn" presStyleLbl="fgAccFollowNode1" presStyleIdx="0" presStyleCnt="8"/>
      <dgm:spPr/>
    </dgm:pt>
    <dgm:pt modelId="{E0D4868D-F481-436D-AE44-2927187683F0}" type="pres">
      <dgm:prSet presAssocID="{DBAE6D08-E732-4786-ABB4-1F1E00BD1775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3399B25-42BD-4189-8154-2E419EDD25BB}" type="pres">
      <dgm:prSet presAssocID="{92C1DF14-87BC-43BF-B7BE-89978FCE481A}" presName="compNode" presStyleCnt="0"/>
      <dgm:spPr/>
    </dgm:pt>
    <dgm:pt modelId="{0E895B2C-85B5-4681-8205-555E3B3F0227}" type="pres">
      <dgm:prSet presAssocID="{92C1DF14-87BC-43BF-B7BE-89978FCE481A}" presName="childRect" presStyleLbl="bgAcc1" presStyleIdx="1" presStyleCnt="8">
        <dgm:presLayoutVars>
          <dgm:bulletEnabled val="1"/>
        </dgm:presLayoutVars>
      </dgm:prSet>
      <dgm:spPr/>
    </dgm:pt>
    <dgm:pt modelId="{556295DA-DF19-45DD-B943-05EAC314C54A}" type="pres">
      <dgm:prSet presAssocID="{92C1DF14-87BC-43BF-B7BE-89978FCE481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9B81DA-4D78-4A40-8CFE-B098AADBCAAA}" type="pres">
      <dgm:prSet presAssocID="{92C1DF14-87BC-43BF-B7BE-89978FCE481A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D182CDB3-28A9-4B83-9723-1635F4267622}" type="pres">
      <dgm:prSet presAssocID="{92C1DF14-87BC-43BF-B7BE-89978FCE481A}" presName="adorn" presStyleLbl="fgAccFollowNode1" presStyleIdx="1" presStyleCnt="8"/>
      <dgm:spPr/>
    </dgm:pt>
    <dgm:pt modelId="{F189C9D0-676B-4681-B5E1-7D1F8C8C228C}" type="pres">
      <dgm:prSet presAssocID="{AE125CA3-4B14-47C4-9F8E-03B2A176A91B}" presName="sibTrans" presStyleLbl="sibTrans2D1" presStyleIdx="0" presStyleCnt="0"/>
      <dgm:spPr/>
      <dgm:t>
        <a:bodyPr/>
        <a:lstStyle/>
        <a:p>
          <a:endParaRPr lang="cs-CZ"/>
        </a:p>
      </dgm:t>
    </dgm:pt>
    <dgm:pt modelId="{10ED4F30-9599-4390-83C7-1F87C768C0DE}" type="pres">
      <dgm:prSet presAssocID="{6E9068B2-C972-4607-B2FB-DB66846F6748}" presName="compNode" presStyleCnt="0"/>
      <dgm:spPr/>
    </dgm:pt>
    <dgm:pt modelId="{5E621952-2B9D-40B0-9B73-F34E0B9A787B}" type="pres">
      <dgm:prSet presAssocID="{6E9068B2-C972-4607-B2FB-DB66846F6748}" presName="childRect" presStyleLbl="bgAcc1" presStyleIdx="2" presStyleCnt="8">
        <dgm:presLayoutVars>
          <dgm:bulletEnabled val="1"/>
        </dgm:presLayoutVars>
      </dgm:prSet>
      <dgm:spPr/>
    </dgm:pt>
    <dgm:pt modelId="{989B0509-9CFA-4A36-BE35-CEC27E239EF9}" type="pres">
      <dgm:prSet presAssocID="{6E9068B2-C972-4607-B2FB-DB66846F674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5AFC0F-781C-455E-AF7B-61AA98EBFE8B}" type="pres">
      <dgm:prSet presAssocID="{6E9068B2-C972-4607-B2FB-DB66846F6748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DDD2D8B7-3478-4F76-8AB0-637755796D6D}" type="pres">
      <dgm:prSet presAssocID="{6E9068B2-C972-4607-B2FB-DB66846F6748}" presName="adorn" presStyleLbl="fgAccFollowNode1" presStyleIdx="2" presStyleCnt="8"/>
      <dgm:spPr/>
    </dgm:pt>
    <dgm:pt modelId="{12CB56DC-0A5F-4496-AE3A-3BB18E9C4734}" type="pres">
      <dgm:prSet presAssocID="{A0486426-17F5-4C5D-9019-E02DF7654DB5}" presName="sibTrans" presStyleLbl="sibTrans2D1" presStyleIdx="0" presStyleCnt="0"/>
      <dgm:spPr/>
      <dgm:t>
        <a:bodyPr/>
        <a:lstStyle/>
        <a:p>
          <a:endParaRPr lang="cs-CZ"/>
        </a:p>
      </dgm:t>
    </dgm:pt>
    <dgm:pt modelId="{4DF7D0DF-CC24-43A2-8FCF-5E49E9276196}" type="pres">
      <dgm:prSet presAssocID="{C5E6F5E1-3C05-426D-9F02-CA69553EFF06}" presName="compNode" presStyleCnt="0"/>
      <dgm:spPr/>
    </dgm:pt>
    <dgm:pt modelId="{F2DE092C-5BD7-481E-8216-BDB46A7D256E}" type="pres">
      <dgm:prSet presAssocID="{C5E6F5E1-3C05-426D-9F02-CA69553EFF06}" presName="childRect" presStyleLbl="bgAcc1" presStyleIdx="3" presStyleCnt="8">
        <dgm:presLayoutVars>
          <dgm:bulletEnabled val="1"/>
        </dgm:presLayoutVars>
      </dgm:prSet>
      <dgm:spPr/>
    </dgm:pt>
    <dgm:pt modelId="{95C74BF0-CA9F-4D11-9EB4-5A9779D13CF9}" type="pres">
      <dgm:prSet presAssocID="{C5E6F5E1-3C05-426D-9F02-CA69553EFF0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608FE4-56EA-43E3-84F0-AB64E490F1DC}" type="pres">
      <dgm:prSet presAssocID="{C5E6F5E1-3C05-426D-9F02-CA69553EFF06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604F03BD-B150-4A0C-BF24-A19872C51299}" type="pres">
      <dgm:prSet presAssocID="{C5E6F5E1-3C05-426D-9F02-CA69553EFF06}" presName="adorn" presStyleLbl="fgAccFollowNode1" presStyleIdx="3" presStyleCnt="8"/>
      <dgm:spPr/>
    </dgm:pt>
    <dgm:pt modelId="{78CA5C1B-34B1-4987-BB54-8D9178DEAE84}" type="pres">
      <dgm:prSet presAssocID="{D286D911-CE4F-4FC2-9AC9-B4A35BF66CDD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843E05E-D792-4EE1-8354-2D53B169FD46}" type="pres">
      <dgm:prSet presAssocID="{B78A3078-4D07-4BCE-BF9E-468627A679F9}" presName="compNode" presStyleCnt="0"/>
      <dgm:spPr/>
    </dgm:pt>
    <dgm:pt modelId="{A2B91F35-8CEF-46E0-AF50-D19C20C25DF2}" type="pres">
      <dgm:prSet presAssocID="{B78A3078-4D07-4BCE-BF9E-468627A679F9}" presName="childRect" presStyleLbl="bgAcc1" presStyleIdx="4" presStyleCnt="8">
        <dgm:presLayoutVars>
          <dgm:bulletEnabled val="1"/>
        </dgm:presLayoutVars>
      </dgm:prSet>
      <dgm:spPr/>
    </dgm:pt>
    <dgm:pt modelId="{C78520D6-CDFE-4420-8FA2-70B32B08F3DB}" type="pres">
      <dgm:prSet presAssocID="{B78A3078-4D07-4BCE-BF9E-468627A679F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FDC462-49C5-4F79-88E8-D5855182AA6E}" type="pres">
      <dgm:prSet presAssocID="{B78A3078-4D07-4BCE-BF9E-468627A679F9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6ED55FED-53AA-4646-9A31-D147BDE0830C}" type="pres">
      <dgm:prSet presAssocID="{B78A3078-4D07-4BCE-BF9E-468627A679F9}" presName="adorn" presStyleLbl="fgAccFollowNode1" presStyleIdx="4" presStyleCnt="8"/>
      <dgm:spPr/>
    </dgm:pt>
    <dgm:pt modelId="{7B259A26-7EC8-4B14-9C49-FDC9BACC0387}" type="pres">
      <dgm:prSet presAssocID="{B3735BE3-EC1A-4AEA-9D80-B0C83DFDA5E8}" presName="sibTrans" presStyleLbl="sibTrans2D1" presStyleIdx="0" presStyleCnt="0"/>
      <dgm:spPr/>
      <dgm:t>
        <a:bodyPr/>
        <a:lstStyle/>
        <a:p>
          <a:endParaRPr lang="cs-CZ"/>
        </a:p>
      </dgm:t>
    </dgm:pt>
    <dgm:pt modelId="{EE3404FA-90E7-481F-967A-764811E0003C}" type="pres">
      <dgm:prSet presAssocID="{6350A8CC-1CB9-4B98-B3BE-0B8746C8D419}" presName="compNode" presStyleCnt="0"/>
      <dgm:spPr/>
    </dgm:pt>
    <dgm:pt modelId="{54060543-F7B5-4249-829F-3D086D4BE3AA}" type="pres">
      <dgm:prSet presAssocID="{6350A8CC-1CB9-4B98-B3BE-0B8746C8D419}" presName="childRect" presStyleLbl="bgAcc1" presStyleIdx="5" presStyleCnt="8">
        <dgm:presLayoutVars>
          <dgm:bulletEnabled val="1"/>
        </dgm:presLayoutVars>
      </dgm:prSet>
      <dgm:spPr/>
    </dgm:pt>
    <dgm:pt modelId="{A6D2A97D-A25B-42C3-BE7C-4F22AD46993D}" type="pres">
      <dgm:prSet presAssocID="{6350A8CC-1CB9-4B98-B3BE-0B8746C8D41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BAB0E8-99D5-4F6D-BBB4-AC22E58B8671}" type="pres">
      <dgm:prSet presAssocID="{6350A8CC-1CB9-4B98-B3BE-0B8746C8D419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ED471490-A5CA-48E0-938F-4F018F20FC33}" type="pres">
      <dgm:prSet presAssocID="{6350A8CC-1CB9-4B98-B3BE-0B8746C8D419}" presName="adorn" presStyleLbl="fgAccFollowNode1" presStyleIdx="5" presStyleCnt="8"/>
      <dgm:spPr/>
    </dgm:pt>
    <dgm:pt modelId="{0EA48231-533A-4C8A-9F3A-B872C1940B32}" type="pres">
      <dgm:prSet presAssocID="{39364E8F-05B5-4831-8173-220886645CAD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3C6EDCA-2F5E-4E74-8666-44426A82A5C1}" type="pres">
      <dgm:prSet presAssocID="{60A0E1B0-4616-45BC-9D0D-EED8F10BA0E6}" presName="compNode" presStyleCnt="0"/>
      <dgm:spPr/>
    </dgm:pt>
    <dgm:pt modelId="{64F6D819-401D-4EAF-B041-98E275505068}" type="pres">
      <dgm:prSet presAssocID="{60A0E1B0-4616-45BC-9D0D-EED8F10BA0E6}" presName="childRect" presStyleLbl="bgAcc1" presStyleIdx="6" presStyleCnt="8">
        <dgm:presLayoutVars>
          <dgm:bulletEnabled val="1"/>
        </dgm:presLayoutVars>
      </dgm:prSet>
      <dgm:spPr/>
    </dgm:pt>
    <dgm:pt modelId="{BF2862D9-8DFA-412F-82B9-4BFB8BA9797F}" type="pres">
      <dgm:prSet presAssocID="{60A0E1B0-4616-45BC-9D0D-EED8F10BA0E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0F00DF-F78B-4E60-B40C-8402EB962F99}" type="pres">
      <dgm:prSet presAssocID="{60A0E1B0-4616-45BC-9D0D-EED8F10BA0E6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1C0A88AE-1800-44B1-9CBC-DC36E8FAF1AA}" type="pres">
      <dgm:prSet presAssocID="{60A0E1B0-4616-45BC-9D0D-EED8F10BA0E6}" presName="adorn" presStyleLbl="fgAccFollowNode1" presStyleIdx="6" presStyleCnt="8"/>
      <dgm:spPr/>
    </dgm:pt>
    <dgm:pt modelId="{F34A6768-052E-41D6-8666-3C6100B4151A}" type="pres">
      <dgm:prSet presAssocID="{F00FF2C1-C74B-4668-BECE-765B8DDF0A0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CAC756CA-D734-4D6F-9059-DA2736354CFA}" type="pres">
      <dgm:prSet presAssocID="{A13F7181-6F50-47DE-910A-6CBD43595181}" presName="compNode" presStyleCnt="0"/>
      <dgm:spPr/>
    </dgm:pt>
    <dgm:pt modelId="{1902207E-069B-4163-B10D-513562FC4EE7}" type="pres">
      <dgm:prSet presAssocID="{A13F7181-6F50-47DE-910A-6CBD43595181}" presName="childRect" presStyleLbl="bgAcc1" presStyleIdx="7" presStyleCnt="8">
        <dgm:presLayoutVars>
          <dgm:bulletEnabled val="1"/>
        </dgm:presLayoutVars>
      </dgm:prSet>
      <dgm:spPr/>
    </dgm:pt>
    <dgm:pt modelId="{C8F6E86D-8112-4C27-9AB3-D9C874C8B1A4}" type="pres">
      <dgm:prSet presAssocID="{A13F7181-6F50-47DE-910A-6CBD4359518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85F95C-0940-42FF-AA3F-A794728573A8}" type="pres">
      <dgm:prSet presAssocID="{A13F7181-6F50-47DE-910A-6CBD43595181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90AD4EF3-E8CA-499C-879B-EEAFB58A0270}" type="pres">
      <dgm:prSet presAssocID="{A13F7181-6F50-47DE-910A-6CBD43595181}" presName="adorn" presStyleLbl="fgAccFollowNode1" presStyleIdx="7" presStyleCnt="8"/>
      <dgm:spPr/>
    </dgm:pt>
  </dgm:ptLst>
  <dgm:cxnLst>
    <dgm:cxn modelId="{F9DDA758-58AB-4001-B11B-98DD3C5306A2}" srcId="{5EC01A83-A385-4E41-9357-AE491532286D}" destId="{60A0E1B0-4616-45BC-9D0D-EED8F10BA0E6}" srcOrd="6" destOrd="0" parTransId="{2A594A10-925C-4880-BC6C-2D199FBDF2F8}" sibTransId="{F00FF2C1-C74B-4668-BECE-765B8DDF0A06}"/>
    <dgm:cxn modelId="{6F805208-D1BF-4FD1-9302-CF86E9A9E4FB}" type="presOf" srcId="{6350A8CC-1CB9-4B98-B3BE-0B8746C8D419}" destId="{73BAB0E8-99D5-4F6D-BBB4-AC22E58B8671}" srcOrd="1" destOrd="0" presId="urn:microsoft.com/office/officeart/2005/8/layout/bList2#3"/>
    <dgm:cxn modelId="{2CECE9BF-4F44-4950-ABB7-4197155C245F}" type="presOf" srcId="{D286D911-CE4F-4FC2-9AC9-B4A35BF66CDD}" destId="{78CA5C1B-34B1-4987-BB54-8D9178DEAE84}" srcOrd="0" destOrd="0" presId="urn:microsoft.com/office/officeart/2005/8/layout/bList2#3"/>
    <dgm:cxn modelId="{D4257FF5-A136-459F-BF35-DFDC95D89832}" type="presOf" srcId="{02EE5DAD-C1A0-4A42-B3D2-1ACE4D55FF4D}" destId="{7F25411E-042F-4904-A2CD-9126980F9907}" srcOrd="0" destOrd="0" presId="urn:microsoft.com/office/officeart/2005/8/layout/bList2#3"/>
    <dgm:cxn modelId="{0AF46188-7B0E-42A2-BD98-A8939A2D5CC7}" srcId="{5EC01A83-A385-4E41-9357-AE491532286D}" destId="{6E9068B2-C972-4607-B2FB-DB66846F6748}" srcOrd="2" destOrd="0" parTransId="{63244B35-8B71-4686-8869-FABC2524A8BA}" sibTransId="{A0486426-17F5-4C5D-9019-E02DF7654DB5}"/>
    <dgm:cxn modelId="{7BEE175A-8F1A-469D-92C8-F06FAE292D3C}" srcId="{5EC01A83-A385-4E41-9357-AE491532286D}" destId="{A13F7181-6F50-47DE-910A-6CBD43595181}" srcOrd="7" destOrd="0" parTransId="{DB841787-6DAE-4C14-A12A-C4B9CC19753B}" sibTransId="{0E352A2C-DBF4-4B34-A579-784FDBC93FE8}"/>
    <dgm:cxn modelId="{481D931C-4BEE-444A-9E06-A7006B611BE8}" type="presOf" srcId="{C5E6F5E1-3C05-426D-9F02-CA69553EFF06}" destId="{95C74BF0-CA9F-4D11-9EB4-5A9779D13CF9}" srcOrd="0" destOrd="0" presId="urn:microsoft.com/office/officeart/2005/8/layout/bList2#3"/>
    <dgm:cxn modelId="{744351BC-C99F-4607-8E46-CF760EC1ED34}" type="presOf" srcId="{6350A8CC-1CB9-4B98-B3BE-0B8746C8D419}" destId="{A6D2A97D-A25B-42C3-BE7C-4F22AD46993D}" srcOrd="0" destOrd="0" presId="urn:microsoft.com/office/officeart/2005/8/layout/bList2#3"/>
    <dgm:cxn modelId="{70119B1E-03EC-4824-BED2-7B797E28E757}" srcId="{5EC01A83-A385-4E41-9357-AE491532286D}" destId="{02EE5DAD-C1A0-4A42-B3D2-1ACE4D55FF4D}" srcOrd="0" destOrd="0" parTransId="{B1FC9FCD-E3E2-477D-9609-99AE92F65826}" sibTransId="{DBAE6D08-E732-4786-ABB4-1F1E00BD1775}"/>
    <dgm:cxn modelId="{324FB9E2-F7F7-439F-9E8D-2193C1EA2710}" type="presOf" srcId="{60A0E1B0-4616-45BC-9D0D-EED8F10BA0E6}" destId="{9D0F00DF-F78B-4E60-B40C-8402EB962F99}" srcOrd="1" destOrd="0" presId="urn:microsoft.com/office/officeart/2005/8/layout/bList2#3"/>
    <dgm:cxn modelId="{FBEC096E-5969-4A64-A6D6-5F4EB4E489EC}" type="presOf" srcId="{DBAE6D08-E732-4786-ABB4-1F1E00BD1775}" destId="{E0D4868D-F481-436D-AE44-2927187683F0}" srcOrd="0" destOrd="0" presId="urn:microsoft.com/office/officeart/2005/8/layout/bList2#3"/>
    <dgm:cxn modelId="{058EF57F-2CC1-4E60-A734-A35D39F0428C}" type="presOf" srcId="{92C1DF14-87BC-43BF-B7BE-89978FCE481A}" destId="{EB9B81DA-4D78-4A40-8CFE-B098AADBCAAA}" srcOrd="1" destOrd="0" presId="urn:microsoft.com/office/officeart/2005/8/layout/bList2#3"/>
    <dgm:cxn modelId="{D4901C6A-1540-4F74-A834-EB844B605A4F}" type="presOf" srcId="{A13F7181-6F50-47DE-910A-6CBD43595181}" destId="{6485F95C-0940-42FF-AA3F-A794728573A8}" srcOrd="1" destOrd="0" presId="urn:microsoft.com/office/officeart/2005/8/layout/bList2#3"/>
    <dgm:cxn modelId="{59BA0911-7C33-47F3-936C-EF4D4196949C}" type="presOf" srcId="{C5E6F5E1-3C05-426D-9F02-CA69553EFF06}" destId="{77608FE4-56EA-43E3-84F0-AB64E490F1DC}" srcOrd="1" destOrd="0" presId="urn:microsoft.com/office/officeart/2005/8/layout/bList2#3"/>
    <dgm:cxn modelId="{C7694570-BEE2-4A92-BD7A-0B122325E63F}" srcId="{5EC01A83-A385-4E41-9357-AE491532286D}" destId="{C5E6F5E1-3C05-426D-9F02-CA69553EFF06}" srcOrd="3" destOrd="0" parTransId="{28FA2812-7CD1-4B3B-AE3B-7D42ED9B1E73}" sibTransId="{D286D911-CE4F-4FC2-9AC9-B4A35BF66CDD}"/>
    <dgm:cxn modelId="{F9D24A65-871B-40AD-B130-8CF39FE8736D}" srcId="{5EC01A83-A385-4E41-9357-AE491532286D}" destId="{B78A3078-4D07-4BCE-BF9E-468627A679F9}" srcOrd="4" destOrd="0" parTransId="{18BA752C-FFC8-4C39-99E1-2943DBAF9BEA}" sibTransId="{B3735BE3-EC1A-4AEA-9D80-B0C83DFDA5E8}"/>
    <dgm:cxn modelId="{7890B82D-4F0D-4B84-8B53-D33C8BDBD79A}" type="presOf" srcId="{60A0E1B0-4616-45BC-9D0D-EED8F10BA0E6}" destId="{BF2862D9-8DFA-412F-82B9-4BFB8BA9797F}" srcOrd="0" destOrd="0" presId="urn:microsoft.com/office/officeart/2005/8/layout/bList2#3"/>
    <dgm:cxn modelId="{8BB9D583-06D3-466F-B635-79D6FE3A58F9}" srcId="{5EC01A83-A385-4E41-9357-AE491532286D}" destId="{92C1DF14-87BC-43BF-B7BE-89978FCE481A}" srcOrd="1" destOrd="0" parTransId="{F9B88D48-F04B-4C22-9076-C18E74DCCDF9}" sibTransId="{AE125CA3-4B14-47C4-9F8E-03B2A176A91B}"/>
    <dgm:cxn modelId="{7CFAD729-7772-4127-AB4A-7E33341A5FA8}" srcId="{5EC01A83-A385-4E41-9357-AE491532286D}" destId="{6350A8CC-1CB9-4B98-B3BE-0B8746C8D419}" srcOrd="5" destOrd="0" parTransId="{BD9553F4-9EC3-4BD8-A614-FC6160F8BE03}" sibTransId="{39364E8F-05B5-4831-8173-220886645CAD}"/>
    <dgm:cxn modelId="{EF88F221-1A43-43FC-9D6B-E0ECC9B599FD}" type="presOf" srcId="{B3735BE3-EC1A-4AEA-9D80-B0C83DFDA5E8}" destId="{7B259A26-7EC8-4B14-9C49-FDC9BACC0387}" srcOrd="0" destOrd="0" presId="urn:microsoft.com/office/officeart/2005/8/layout/bList2#3"/>
    <dgm:cxn modelId="{02014C15-208F-4460-BC05-198C934A47FA}" type="presOf" srcId="{6E9068B2-C972-4607-B2FB-DB66846F6748}" destId="{989B0509-9CFA-4A36-BE35-CEC27E239EF9}" srcOrd="0" destOrd="0" presId="urn:microsoft.com/office/officeart/2005/8/layout/bList2#3"/>
    <dgm:cxn modelId="{F631C153-B6BB-4E3D-8BC3-E2503F09AE88}" type="presOf" srcId="{A13F7181-6F50-47DE-910A-6CBD43595181}" destId="{C8F6E86D-8112-4C27-9AB3-D9C874C8B1A4}" srcOrd="0" destOrd="0" presId="urn:microsoft.com/office/officeart/2005/8/layout/bList2#3"/>
    <dgm:cxn modelId="{DA1CA000-B05A-49D1-8921-EE09AA7E36C9}" type="presOf" srcId="{B78A3078-4D07-4BCE-BF9E-468627A679F9}" destId="{C78520D6-CDFE-4420-8FA2-70B32B08F3DB}" srcOrd="0" destOrd="0" presId="urn:microsoft.com/office/officeart/2005/8/layout/bList2#3"/>
    <dgm:cxn modelId="{7D7B2F2F-3501-4E91-B5B2-918FAFCD213A}" type="presOf" srcId="{F00FF2C1-C74B-4668-BECE-765B8DDF0A06}" destId="{F34A6768-052E-41D6-8666-3C6100B4151A}" srcOrd="0" destOrd="0" presId="urn:microsoft.com/office/officeart/2005/8/layout/bList2#3"/>
    <dgm:cxn modelId="{79277E8D-F510-415E-B922-2E518205DA2F}" type="presOf" srcId="{AE125CA3-4B14-47C4-9F8E-03B2A176A91B}" destId="{F189C9D0-676B-4681-B5E1-7D1F8C8C228C}" srcOrd="0" destOrd="0" presId="urn:microsoft.com/office/officeart/2005/8/layout/bList2#3"/>
    <dgm:cxn modelId="{283CFC5C-987B-41AD-9A3E-79BD71E5F64E}" type="presOf" srcId="{A0486426-17F5-4C5D-9019-E02DF7654DB5}" destId="{12CB56DC-0A5F-4496-AE3A-3BB18E9C4734}" srcOrd="0" destOrd="0" presId="urn:microsoft.com/office/officeart/2005/8/layout/bList2#3"/>
    <dgm:cxn modelId="{254C84BF-6310-4360-98CD-80F29CF4ED77}" type="presOf" srcId="{39364E8F-05B5-4831-8173-220886645CAD}" destId="{0EA48231-533A-4C8A-9F3A-B872C1940B32}" srcOrd="0" destOrd="0" presId="urn:microsoft.com/office/officeart/2005/8/layout/bList2#3"/>
    <dgm:cxn modelId="{F10EF762-7C5D-477C-8E64-F04BB7A03A51}" type="presOf" srcId="{B78A3078-4D07-4BCE-BF9E-468627A679F9}" destId="{90FDC462-49C5-4F79-88E8-D5855182AA6E}" srcOrd="1" destOrd="0" presId="urn:microsoft.com/office/officeart/2005/8/layout/bList2#3"/>
    <dgm:cxn modelId="{0797F426-C5E0-4E62-981E-2C9495C7223B}" type="presOf" srcId="{02EE5DAD-C1A0-4A42-B3D2-1ACE4D55FF4D}" destId="{06D5D13F-692A-48FC-BD0C-C27A91B96801}" srcOrd="1" destOrd="0" presId="urn:microsoft.com/office/officeart/2005/8/layout/bList2#3"/>
    <dgm:cxn modelId="{A1191E02-17AC-49B1-85B8-68444891BD08}" type="presOf" srcId="{5EC01A83-A385-4E41-9357-AE491532286D}" destId="{36386A1F-FAB1-4A85-9B98-CC75643CC572}" srcOrd="0" destOrd="0" presId="urn:microsoft.com/office/officeart/2005/8/layout/bList2#3"/>
    <dgm:cxn modelId="{787CB32C-106F-4D89-919B-9B6E0A15566C}" type="presOf" srcId="{92C1DF14-87BC-43BF-B7BE-89978FCE481A}" destId="{556295DA-DF19-45DD-B943-05EAC314C54A}" srcOrd="0" destOrd="0" presId="urn:microsoft.com/office/officeart/2005/8/layout/bList2#3"/>
    <dgm:cxn modelId="{9D85E63A-5A26-40B2-A0C1-5093C5F366A9}" type="presOf" srcId="{6E9068B2-C972-4607-B2FB-DB66846F6748}" destId="{905AFC0F-781C-455E-AF7B-61AA98EBFE8B}" srcOrd="1" destOrd="0" presId="urn:microsoft.com/office/officeart/2005/8/layout/bList2#3"/>
    <dgm:cxn modelId="{556DA3B0-3F19-45EC-B20D-24E240CA7C97}" type="presParOf" srcId="{36386A1F-FAB1-4A85-9B98-CC75643CC572}" destId="{86D8B4AD-5517-401A-B8F4-AD438919FA17}" srcOrd="0" destOrd="0" presId="urn:microsoft.com/office/officeart/2005/8/layout/bList2#3"/>
    <dgm:cxn modelId="{0313BF0E-D53A-450F-A105-DD856DBE5838}" type="presParOf" srcId="{86D8B4AD-5517-401A-B8F4-AD438919FA17}" destId="{8EF1144C-30F7-4235-9344-255C2732B782}" srcOrd="0" destOrd="0" presId="urn:microsoft.com/office/officeart/2005/8/layout/bList2#3"/>
    <dgm:cxn modelId="{22BDB1F5-7C6F-4D85-AFC7-394B38D88521}" type="presParOf" srcId="{86D8B4AD-5517-401A-B8F4-AD438919FA17}" destId="{7F25411E-042F-4904-A2CD-9126980F9907}" srcOrd="1" destOrd="0" presId="urn:microsoft.com/office/officeart/2005/8/layout/bList2#3"/>
    <dgm:cxn modelId="{D4B8E280-E6BD-4168-928C-121258B35660}" type="presParOf" srcId="{86D8B4AD-5517-401A-B8F4-AD438919FA17}" destId="{06D5D13F-692A-48FC-BD0C-C27A91B96801}" srcOrd="2" destOrd="0" presId="urn:microsoft.com/office/officeart/2005/8/layout/bList2#3"/>
    <dgm:cxn modelId="{CDA9534E-0CCD-4701-A94A-3CF940116C66}" type="presParOf" srcId="{86D8B4AD-5517-401A-B8F4-AD438919FA17}" destId="{5457217E-8014-4087-8AFE-6BD7292E349B}" srcOrd="3" destOrd="0" presId="urn:microsoft.com/office/officeart/2005/8/layout/bList2#3"/>
    <dgm:cxn modelId="{319A27FA-0EE7-4007-A550-2605AA504BF7}" type="presParOf" srcId="{36386A1F-FAB1-4A85-9B98-CC75643CC572}" destId="{E0D4868D-F481-436D-AE44-2927187683F0}" srcOrd="1" destOrd="0" presId="urn:microsoft.com/office/officeart/2005/8/layout/bList2#3"/>
    <dgm:cxn modelId="{ADC60BB4-A6E9-4402-9951-B2268D4006E3}" type="presParOf" srcId="{36386A1F-FAB1-4A85-9B98-CC75643CC572}" destId="{83399B25-42BD-4189-8154-2E419EDD25BB}" srcOrd="2" destOrd="0" presId="urn:microsoft.com/office/officeart/2005/8/layout/bList2#3"/>
    <dgm:cxn modelId="{04989405-5C21-46C5-B1F1-D36D82B3A8E8}" type="presParOf" srcId="{83399B25-42BD-4189-8154-2E419EDD25BB}" destId="{0E895B2C-85B5-4681-8205-555E3B3F0227}" srcOrd="0" destOrd="0" presId="urn:microsoft.com/office/officeart/2005/8/layout/bList2#3"/>
    <dgm:cxn modelId="{6AB6A0D6-D645-49BA-9380-D8275ECFF997}" type="presParOf" srcId="{83399B25-42BD-4189-8154-2E419EDD25BB}" destId="{556295DA-DF19-45DD-B943-05EAC314C54A}" srcOrd="1" destOrd="0" presId="urn:microsoft.com/office/officeart/2005/8/layout/bList2#3"/>
    <dgm:cxn modelId="{6B5893A2-CDEA-4BF5-B4E7-9C43C2933AAD}" type="presParOf" srcId="{83399B25-42BD-4189-8154-2E419EDD25BB}" destId="{EB9B81DA-4D78-4A40-8CFE-B098AADBCAAA}" srcOrd="2" destOrd="0" presId="urn:microsoft.com/office/officeart/2005/8/layout/bList2#3"/>
    <dgm:cxn modelId="{8C40BD31-F3D5-4F56-B61D-0AEB2617B2F4}" type="presParOf" srcId="{83399B25-42BD-4189-8154-2E419EDD25BB}" destId="{D182CDB3-28A9-4B83-9723-1635F4267622}" srcOrd="3" destOrd="0" presId="urn:microsoft.com/office/officeart/2005/8/layout/bList2#3"/>
    <dgm:cxn modelId="{4C5EDE89-2D1C-4F82-9B98-34C41B75CEAE}" type="presParOf" srcId="{36386A1F-FAB1-4A85-9B98-CC75643CC572}" destId="{F189C9D0-676B-4681-B5E1-7D1F8C8C228C}" srcOrd="3" destOrd="0" presId="urn:microsoft.com/office/officeart/2005/8/layout/bList2#3"/>
    <dgm:cxn modelId="{B759E283-0B61-4C36-B5B1-3D896C1BC885}" type="presParOf" srcId="{36386A1F-FAB1-4A85-9B98-CC75643CC572}" destId="{10ED4F30-9599-4390-83C7-1F87C768C0DE}" srcOrd="4" destOrd="0" presId="urn:microsoft.com/office/officeart/2005/8/layout/bList2#3"/>
    <dgm:cxn modelId="{C05D5235-168B-4987-B0E0-B0AC6AEDDCE2}" type="presParOf" srcId="{10ED4F30-9599-4390-83C7-1F87C768C0DE}" destId="{5E621952-2B9D-40B0-9B73-F34E0B9A787B}" srcOrd="0" destOrd="0" presId="urn:microsoft.com/office/officeart/2005/8/layout/bList2#3"/>
    <dgm:cxn modelId="{05F5CCD0-3A60-441A-9F02-791C8B95A9BF}" type="presParOf" srcId="{10ED4F30-9599-4390-83C7-1F87C768C0DE}" destId="{989B0509-9CFA-4A36-BE35-CEC27E239EF9}" srcOrd="1" destOrd="0" presId="urn:microsoft.com/office/officeart/2005/8/layout/bList2#3"/>
    <dgm:cxn modelId="{537A2325-AC6C-474E-AA73-698ECAC77988}" type="presParOf" srcId="{10ED4F30-9599-4390-83C7-1F87C768C0DE}" destId="{905AFC0F-781C-455E-AF7B-61AA98EBFE8B}" srcOrd="2" destOrd="0" presId="urn:microsoft.com/office/officeart/2005/8/layout/bList2#3"/>
    <dgm:cxn modelId="{D604FD32-410A-4808-9407-A47F1A17D933}" type="presParOf" srcId="{10ED4F30-9599-4390-83C7-1F87C768C0DE}" destId="{DDD2D8B7-3478-4F76-8AB0-637755796D6D}" srcOrd="3" destOrd="0" presId="urn:microsoft.com/office/officeart/2005/8/layout/bList2#3"/>
    <dgm:cxn modelId="{2F44C784-9597-497B-BBAA-5DAED66286DD}" type="presParOf" srcId="{36386A1F-FAB1-4A85-9B98-CC75643CC572}" destId="{12CB56DC-0A5F-4496-AE3A-3BB18E9C4734}" srcOrd="5" destOrd="0" presId="urn:microsoft.com/office/officeart/2005/8/layout/bList2#3"/>
    <dgm:cxn modelId="{894AE039-6020-4106-BF2C-76D98A151EED}" type="presParOf" srcId="{36386A1F-FAB1-4A85-9B98-CC75643CC572}" destId="{4DF7D0DF-CC24-43A2-8FCF-5E49E9276196}" srcOrd="6" destOrd="0" presId="urn:microsoft.com/office/officeart/2005/8/layout/bList2#3"/>
    <dgm:cxn modelId="{EE1A1ABA-4D8A-468E-B6A7-82F2C210FFA4}" type="presParOf" srcId="{4DF7D0DF-CC24-43A2-8FCF-5E49E9276196}" destId="{F2DE092C-5BD7-481E-8216-BDB46A7D256E}" srcOrd="0" destOrd="0" presId="urn:microsoft.com/office/officeart/2005/8/layout/bList2#3"/>
    <dgm:cxn modelId="{411FFF46-4465-4DF9-856F-527740678136}" type="presParOf" srcId="{4DF7D0DF-CC24-43A2-8FCF-5E49E9276196}" destId="{95C74BF0-CA9F-4D11-9EB4-5A9779D13CF9}" srcOrd="1" destOrd="0" presId="urn:microsoft.com/office/officeart/2005/8/layout/bList2#3"/>
    <dgm:cxn modelId="{13409A92-99F0-457E-BD68-089E2D1357B3}" type="presParOf" srcId="{4DF7D0DF-CC24-43A2-8FCF-5E49E9276196}" destId="{77608FE4-56EA-43E3-84F0-AB64E490F1DC}" srcOrd="2" destOrd="0" presId="urn:microsoft.com/office/officeart/2005/8/layout/bList2#3"/>
    <dgm:cxn modelId="{C0B212F2-C63D-4194-A388-C1FA6EE6A7B0}" type="presParOf" srcId="{4DF7D0DF-CC24-43A2-8FCF-5E49E9276196}" destId="{604F03BD-B150-4A0C-BF24-A19872C51299}" srcOrd="3" destOrd="0" presId="urn:microsoft.com/office/officeart/2005/8/layout/bList2#3"/>
    <dgm:cxn modelId="{35B345C0-2EE5-42A5-8315-5A5F3F6C0387}" type="presParOf" srcId="{36386A1F-FAB1-4A85-9B98-CC75643CC572}" destId="{78CA5C1B-34B1-4987-BB54-8D9178DEAE84}" srcOrd="7" destOrd="0" presId="urn:microsoft.com/office/officeart/2005/8/layout/bList2#3"/>
    <dgm:cxn modelId="{7067FE0C-67AF-4BCE-BE04-5CC3ECBE08C3}" type="presParOf" srcId="{36386A1F-FAB1-4A85-9B98-CC75643CC572}" destId="{9843E05E-D792-4EE1-8354-2D53B169FD46}" srcOrd="8" destOrd="0" presId="urn:microsoft.com/office/officeart/2005/8/layout/bList2#3"/>
    <dgm:cxn modelId="{1A13820B-66B9-4345-B688-BBF82886BC97}" type="presParOf" srcId="{9843E05E-D792-4EE1-8354-2D53B169FD46}" destId="{A2B91F35-8CEF-46E0-AF50-D19C20C25DF2}" srcOrd="0" destOrd="0" presId="urn:microsoft.com/office/officeart/2005/8/layout/bList2#3"/>
    <dgm:cxn modelId="{A3EBA2F4-3B86-4F51-A669-D1CB025CA670}" type="presParOf" srcId="{9843E05E-D792-4EE1-8354-2D53B169FD46}" destId="{C78520D6-CDFE-4420-8FA2-70B32B08F3DB}" srcOrd="1" destOrd="0" presId="urn:microsoft.com/office/officeart/2005/8/layout/bList2#3"/>
    <dgm:cxn modelId="{A4ADFB5A-0238-4F3A-826D-420BC9FC946D}" type="presParOf" srcId="{9843E05E-D792-4EE1-8354-2D53B169FD46}" destId="{90FDC462-49C5-4F79-88E8-D5855182AA6E}" srcOrd="2" destOrd="0" presId="urn:microsoft.com/office/officeart/2005/8/layout/bList2#3"/>
    <dgm:cxn modelId="{AD9D9237-1E39-4229-83EF-08F954E1EB6F}" type="presParOf" srcId="{9843E05E-D792-4EE1-8354-2D53B169FD46}" destId="{6ED55FED-53AA-4646-9A31-D147BDE0830C}" srcOrd="3" destOrd="0" presId="urn:microsoft.com/office/officeart/2005/8/layout/bList2#3"/>
    <dgm:cxn modelId="{8E006CE8-4630-423C-B6B8-FAA2D8F1DCA0}" type="presParOf" srcId="{36386A1F-FAB1-4A85-9B98-CC75643CC572}" destId="{7B259A26-7EC8-4B14-9C49-FDC9BACC0387}" srcOrd="9" destOrd="0" presId="urn:microsoft.com/office/officeart/2005/8/layout/bList2#3"/>
    <dgm:cxn modelId="{28CC9852-B590-4DC0-B9CC-91D9EB57207A}" type="presParOf" srcId="{36386A1F-FAB1-4A85-9B98-CC75643CC572}" destId="{EE3404FA-90E7-481F-967A-764811E0003C}" srcOrd="10" destOrd="0" presId="urn:microsoft.com/office/officeart/2005/8/layout/bList2#3"/>
    <dgm:cxn modelId="{6B9A6291-E5DD-44F6-A857-1EC223DC2B9E}" type="presParOf" srcId="{EE3404FA-90E7-481F-967A-764811E0003C}" destId="{54060543-F7B5-4249-829F-3D086D4BE3AA}" srcOrd="0" destOrd="0" presId="urn:microsoft.com/office/officeart/2005/8/layout/bList2#3"/>
    <dgm:cxn modelId="{2BF021D1-0501-4D64-A3CC-B3CE4ED6BDFD}" type="presParOf" srcId="{EE3404FA-90E7-481F-967A-764811E0003C}" destId="{A6D2A97D-A25B-42C3-BE7C-4F22AD46993D}" srcOrd="1" destOrd="0" presId="urn:microsoft.com/office/officeart/2005/8/layout/bList2#3"/>
    <dgm:cxn modelId="{4810874F-ADC8-4A3F-8857-985C6EE71F1B}" type="presParOf" srcId="{EE3404FA-90E7-481F-967A-764811E0003C}" destId="{73BAB0E8-99D5-4F6D-BBB4-AC22E58B8671}" srcOrd="2" destOrd="0" presId="urn:microsoft.com/office/officeart/2005/8/layout/bList2#3"/>
    <dgm:cxn modelId="{2881D66A-C282-4480-9672-B8E95AA394CE}" type="presParOf" srcId="{EE3404FA-90E7-481F-967A-764811E0003C}" destId="{ED471490-A5CA-48E0-938F-4F018F20FC33}" srcOrd="3" destOrd="0" presId="urn:microsoft.com/office/officeart/2005/8/layout/bList2#3"/>
    <dgm:cxn modelId="{D115FE8A-E309-4F6E-B298-8F57D4F9A36C}" type="presParOf" srcId="{36386A1F-FAB1-4A85-9B98-CC75643CC572}" destId="{0EA48231-533A-4C8A-9F3A-B872C1940B32}" srcOrd="11" destOrd="0" presId="urn:microsoft.com/office/officeart/2005/8/layout/bList2#3"/>
    <dgm:cxn modelId="{B1AA5615-3374-440A-B221-95074C1FBC0C}" type="presParOf" srcId="{36386A1F-FAB1-4A85-9B98-CC75643CC572}" destId="{F3C6EDCA-2F5E-4E74-8666-44426A82A5C1}" srcOrd="12" destOrd="0" presId="urn:microsoft.com/office/officeart/2005/8/layout/bList2#3"/>
    <dgm:cxn modelId="{93C0135A-0E9A-4A8C-8832-62FE6639E525}" type="presParOf" srcId="{F3C6EDCA-2F5E-4E74-8666-44426A82A5C1}" destId="{64F6D819-401D-4EAF-B041-98E275505068}" srcOrd="0" destOrd="0" presId="urn:microsoft.com/office/officeart/2005/8/layout/bList2#3"/>
    <dgm:cxn modelId="{2DDCE844-30E2-4A0D-9815-EE0C4A42AE10}" type="presParOf" srcId="{F3C6EDCA-2F5E-4E74-8666-44426A82A5C1}" destId="{BF2862D9-8DFA-412F-82B9-4BFB8BA9797F}" srcOrd="1" destOrd="0" presId="urn:microsoft.com/office/officeart/2005/8/layout/bList2#3"/>
    <dgm:cxn modelId="{EAA8E4FD-2392-4473-BE23-B2BDE6E84469}" type="presParOf" srcId="{F3C6EDCA-2F5E-4E74-8666-44426A82A5C1}" destId="{9D0F00DF-F78B-4E60-B40C-8402EB962F99}" srcOrd="2" destOrd="0" presId="urn:microsoft.com/office/officeart/2005/8/layout/bList2#3"/>
    <dgm:cxn modelId="{3EFF55C8-F06A-49A1-B1D8-88953FD386C3}" type="presParOf" srcId="{F3C6EDCA-2F5E-4E74-8666-44426A82A5C1}" destId="{1C0A88AE-1800-44B1-9CBC-DC36E8FAF1AA}" srcOrd="3" destOrd="0" presId="urn:microsoft.com/office/officeart/2005/8/layout/bList2#3"/>
    <dgm:cxn modelId="{42AD3720-E651-441D-BD3C-2C4D1E4860D4}" type="presParOf" srcId="{36386A1F-FAB1-4A85-9B98-CC75643CC572}" destId="{F34A6768-052E-41D6-8666-3C6100B4151A}" srcOrd="13" destOrd="0" presId="urn:microsoft.com/office/officeart/2005/8/layout/bList2#3"/>
    <dgm:cxn modelId="{34DDC004-000C-49E7-AF86-EE40B9F1E062}" type="presParOf" srcId="{36386A1F-FAB1-4A85-9B98-CC75643CC572}" destId="{CAC756CA-D734-4D6F-9059-DA2736354CFA}" srcOrd="14" destOrd="0" presId="urn:microsoft.com/office/officeart/2005/8/layout/bList2#3"/>
    <dgm:cxn modelId="{5537C118-7540-49D3-BEF8-9AC5E1B91A6C}" type="presParOf" srcId="{CAC756CA-D734-4D6F-9059-DA2736354CFA}" destId="{1902207E-069B-4163-B10D-513562FC4EE7}" srcOrd="0" destOrd="0" presId="urn:microsoft.com/office/officeart/2005/8/layout/bList2#3"/>
    <dgm:cxn modelId="{4AD08C3D-C836-4FA0-A243-81B08A4032DA}" type="presParOf" srcId="{CAC756CA-D734-4D6F-9059-DA2736354CFA}" destId="{C8F6E86D-8112-4C27-9AB3-D9C874C8B1A4}" srcOrd="1" destOrd="0" presId="urn:microsoft.com/office/officeart/2005/8/layout/bList2#3"/>
    <dgm:cxn modelId="{FDF75E10-B4BC-427F-915E-32B1F8A7EC13}" type="presParOf" srcId="{CAC756CA-D734-4D6F-9059-DA2736354CFA}" destId="{6485F95C-0940-42FF-AA3F-A794728573A8}" srcOrd="2" destOrd="0" presId="urn:microsoft.com/office/officeart/2005/8/layout/bList2#3"/>
    <dgm:cxn modelId="{07C1AB62-6759-4E51-A6BF-741C13209659}" type="presParOf" srcId="{CAC756CA-D734-4D6F-9059-DA2736354CFA}" destId="{90AD4EF3-E8CA-499C-879B-EEAFB58A0270}" srcOrd="3" destOrd="0" presId="urn:microsoft.com/office/officeart/2005/8/layout/bList2#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F1144C-30F7-4235-9344-255C2732B782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D5D13F-692A-48FC-BD0C-C27A91B96801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Teddy</a:t>
          </a:r>
          <a:r>
            <a:rPr lang="cs-CZ" sz="2000" kern="1200" dirty="0" smtClean="0"/>
            <a:t> </a:t>
          </a:r>
          <a:r>
            <a:rPr lang="cs-CZ" sz="2000" kern="1200" dirty="0" err="1" smtClean="0"/>
            <a:t>bear</a:t>
          </a:r>
          <a:r>
            <a:rPr lang="cs-CZ" sz="2000" kern="1200" dirty="0" smtClean="0"/>
            <a:t> </a:t>
          </a:r>
          <a:endParaRPr lang="cs-CZ" sz="2000" kern="1200" dirty="0"/>
        </a:p>
      </dsp:txBody>
      <dsp:txXfrm>
        <a:off x="5049" y="1389744"/>
        <a:ext cx="1261034" cy="574779"/>
      </dsp:txXfrm>
    </dsp:sp>
    <dsp:sp modelId="{5457217E-8014-4087-8AFE-6BD7292E349B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895B2C-85B5-4681-8205-555E3B3F0227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9B81DA-4D78-4A40-8CFE-B098AADBCAAA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robot</a:t>
          </a:r>
          <a:endParaRPr lang="cs-CZ" sz="2000" kern="1200" dirty="0"/>
        </a:p>
      </dsp:txBody>
      <dsp:txXfrm>
        <a:off x="2098742" y="1389744"/>
        <a:ext cx="1261034" cy="574779"/>
      </dsp:txXfrm>
    </dsp:sp>
    <dsp:sp modelId="{D182CDB3-28A9-4B83-9723-1635F4267622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621952-2B9D-40B0-9B73-F34E0B9A787B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5AFC0F-781C-455E-AF7B-61AA98EBFE8B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bricks</a:t>
          </a:r>
          <a:endParaRPr lang="cs-CZ" sz="2000" kern="1200" dirty="0"/>
        </a:p>
      </dsp:txBody>
      <dsp:txXfrm>
        <a:off x="4192434" y="1389744"/>
        <a:ext cx="1261034" cy="574779"/>
      </dsp:txXfrm>
    </dsp:sp>
    <dsp:sp modelId="{DDD2D8B7-3478-4F76-8AB0-637755796D6D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DE092C-5BD7-481E-8216-BDB46A7D256E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608FE4-56EA-43E3-84F0-AB64E490F1DC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lorry</a:t>
          </a:r>
          <a:endParaRPr lang="cs-CZ" sz="2000" kern="1200" dirty="0"/>
        </a:p>
      </dsp:txBody>
      <dsp:txXfrm>
        <a:off x="6286127" y="1389744"/>
        <a:ext cx="1261034" cy="574779"/>
      </dsp:txXfrm>
    </dsp:sp>
    <dsp:sp modelId="{604F03BD-B150-4A0C-BF24-A19872C51299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B91F35-8CEF-46E0-AF50-D19C20C25DF2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FDC462-49C5-4F79-88E8-D5855182AA6E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train</a:t>
          </a:r>
          <a:endParaRPr lang="cs-CZ" sz="2000" kern="1200" dirty="0"/>
        </a:p>
      </dsp:txBody>
      <dsp:txXfrm>
        <a:off x="5049" y="3754881"/>
        <a:ext cx="1261034" cy="574779"/>
      </dsp:txXfrm>
    </dsp:sp>
    <dsp:sp modelId="{6ED55FED-53AA-4646-9A31-D147BDE0830C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060543-F7B5-4249-829F-3D086D4BE3AA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BAB0E8-99D5-4F6D-BBB4-AC22E58B8671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car</a:t>
          </a:r>
          <a:endParaRPr lang="cs-CZ" sz="2000" kern="1200" dirty="0"/>
        </a:p>
      </dsp:txBody>
      <dsp:txXfrm>
        <a:off x="2098742" y="3754881"/>
        <a:ext cx="1261034" cy="574779"/>
      </dsp:txXfrm>
    </dsp:sp>
    <dsp:sp modelId="{ED471490-A5CA-48E0-938F-4F018F20FC33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F6D819-401D-4EAF-B041-98E275505068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0F00DF-F78B-4E60-B40C-8402EB962F99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marbles</a:t>
          </a:r>
          <a:endParaRPr lang="cs-CZ" sz="2000" kern="1200" dirty="0"/>
        </a:p>
      </dsp:txBody>
      <dsp:txXfrm>
        <a:off x="4192434" y="3754881"/>
        <a:ext cx="1261034" cy="574779"/>
      </dsp:txXfrm>
    </dsp:sp>
    <dsp:sp modelId="{1C0A88AE-1800-44B1-9CBC-DC36E8FAF1AA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02207E-069B-4163-B10D-513562FC4EE7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85F95C-0940-42FF-AA3F-A794728573A8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doll</a:t>
          </a:r>
          <a:endParaRPr lang="cs-CZ" sz="2000" kern="1200" dirty="0"/>
        </a:p>
      </dsp:txBody>
      <dsp:txXfrm>
        <a:off x="6286127" y="3754881"/>
        <a:ext cx="1261034" cy="574779"/>
      </dsp:txXfrm>
    </dsp:sp>
    <dsp:sp modelId="{90AD4EF3-E8CA-499C-879B-EEAFB58A0270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FC5D92-C701-45E0-9E75-DAED3C48BCF8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9F9B14-0A59-48BB-8091-3D4AD8DF5101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700" kern="1200"/>
        </a:p>
      </dsp:txBody>
      <dsp:txXfrm>
        <a:off x="5049" y="1389744"/>
        <a:ext cx="1261034" cy="574779"/>
      </dsp:txXfrm>
    </dsp:sp>
    <dsp:sp modelId="{2A4ED0A0-610C-4C6B-A958-BE0EEDD2F12A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BC2F3A-0563-42E7-9C41-39B4C2D3884D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9CE0D6-EB0E-47B6-9F87-407AA5BF3EE8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/>
        </a:p>
      </dsp:txBody>
      <dsp:txXfrm>
        <a:off x="2098742" y="1389744"/>
        <a:ext cx="1261034" cy="574779"/>
      </dsp:txXfrm>
    </dsp:sp>
    <dsp:sp modelId="{1BB130B6-BDB1-4417-9678-1A44086752E0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C46512-3E64-4D99-8E5D-323A8880B195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384072-FD51-4199-8EF9-5D489E344451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/>
        </a:p>
      </dsp:txBody>
      <dsp:txXfrm>
        <a:off x="4192434" y="1389744"/>
        <a:ext cx="1261034" cy="574779"/>
      </dsp:txXfrm>
    </dsp:sp>
    <dsp:sp modelId="{8997E088-B013-44AE-9022-556DDDB585C1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40DDDB-7221-48BF-83D6-F26512FF7FBD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941C41-973E-4000-87E2-6AACD072F9A6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/>
        </a:p>
      </dsp:txBody>
      <dsp:txXfrm>
        <a:off x="6286127" y="1389744"/>
        <a:ext cx="1261034" cy="574779"/>
      </dsp:txXfrm>
    </dsp:sp>
    <dsp:sp modelId="{58652175-4B96-485E-9E0A-038A19815A20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CDDA48-AEAD-4E73-A87F-2486475D880D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0BBC95-1B6B-4694-8EF1-F39E3AF866AF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/>
        </a:p>
      </dsp:txBody>
      <dsp:txXfrm>
        <a:off x="5049" y="3754881"/>
        <a:ext cx="1261034" cy="574779"/>
      </dsp:txXfrm>
    </dsp:sp>
    <dsp:sp modelId="{96D2E953-C0AA-410A-9D68-4CE70F15AE30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F9796B-56D2-48FE-A6F2-7BDE895371A8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1FEE83-8341-4B5B-B7D9-C71DE4646B3B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/>
        </a:p>
      </dsp:txBody>
      <dsp:txXfrm>
        <a:off x="2098742" y="3754881"/>
        <a:ext cx="1261034" cy="574779"/>
      </dsp:txXfrm>
    </dsp:sp>
    <dsp:sp modelId="{889E27D7-8882-42E2-8B8A-66EF22657057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3FC957-62AB-4DAC-A76D-6A0F3270EFC9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3C1685-690A-4FE5-8529-3F08ED7C839C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700" kern="1200"/>
        </a:p>
      </dsp:txBody>
      <dsp:txXfrm>
        <a:off x="4192434" y="3754881"/>
        <a:ext cx="1261034" cy="574779"/>
      </dsp:txXfrm>
    </dsp:sp>
    <dsp:sp modelId="{9116761B-F4FF-4CB6-AF05-14CD5D1E1246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B084E4-5C3E-49E7-8486-FDBE57AAC62B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95BDFF-D9CA-42E1-B31C-030ADD41760E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700" kern="1200"/>
        </a:p>
      </dsp:txBody>
      <dsp:txXfrm>
        <a:off x="6286127" y="3754881"/>
        <a:ext cx="1261034" cy="574779"/>
      </dsp:txXfrm>
    </dsp:sp>
    <dsp:sp modelId="{73541DC6-A9FD-4282-857D-A6CEAB716159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F1144C-30F7-4235-9344-255C2732B782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D5D13F-692A-48FC-BD0C-C27A91B96801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 </a:t>
          </a:r>
          <a:endParaRPr lang="cs-CZ" sz="4100" kern="1200" dirty="0"/>
        </a:p>
      </dsp:txBody>
      <dsp:txXfrm>
        <a:off x="5049" y="1389744"/>
        <a:ext cx="1261034" cy="574779"/>
      </dsp:txXfrm>
    </dsp:sp>
    <dsp:sp modelId="{5457217E-8014-4087-8AFE-6BD7292E349B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895B2C-85B5-4681-8205-555E3B3F0227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9B81DA-4D78-4A40-8CFE-B098AADBCAAA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1389744"/>
        <a:ext cx="1261034" cy="574779"/>
      </dsp:txXfrm>
    </dsp:sp>
    <dsp:sp modelId="{D182CDB3-28A9-4B83-9723-1635F4267622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621952-2B9D-40B0-9B73-F34E0B9A787B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5AFC0F-781C-455E-AF7B-61AA98EBFE8B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1389744"/>
        <a:ext cx="1261034" cy="574779"/>
      </dsp:txXfrm>
    </dsp:sp>
    <dsp:sp modelId="{DDD2D8B7-3478-4F76-8AB0-637755796D6D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DE092C-5BD7-481E-8216-BDB46A7D256E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608FE4-56EA-43E3-84F0-AB64E490F1DC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1389744"/>
        <a:ext cx="1261034" cy="574779"/>
      </dsp:txXfrm>
    </dsp:sp>
    <dsp:sp modelId="{604F03BD-B150-4A0C-BF24-A19872C51299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B91F35-8CEF-46E0-AF50-D19C20C25DF2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FDC462-49C5-4F79-88E8-D5855182AA6E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3754881"/>
        <a:ext cx="1261034" cy="574779"/>
      </dsp:txXfrm>
    </dsp:sp>
    <dsp:sp modelId="{6ED55FED-53AA-4646-9A31-D147BDE0830C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060543-F7B5-4249-829F-3D086D4BE3AA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BAB0E8-99D5-4F6D-BBB4-AC22E58B8671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3754881"/>
        <a:ext cx="1261034" cy="574779"/>
      </dsp:txXfrm>
    </dsp:sp>
    <dsp:sp modelId="{ED471490-A5CA-48E0-938F-4F018F20FC33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F6D819-401D-4EAF-B041-98E275505068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0F00DF-F78B-4E60-B40C-8402EB962F99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3754881"/>
        <a:ext cx="1261034" cy="574779"/>
      </dsp:txXfrm>
    </dsp:sp>
    <dsp:sp modelId="{1C0A88AE-1800-44B1-9CBC-DC36E8FAF1AA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02207E-069B-4163-B10D-513562FC4EE7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85F95C-0940-42FF-AA3F-A794728573A8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3754881"/>
        <a:ext cx="1261034" cy="574779"/>
      </dsp:txXfrm>
    </dsp:sp>
    <dsp:sp modelId="{90AD4EF3-E8CA-499C-879B-EEAFB58A0270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#3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jpeg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13" Type="http://schemas.openxmlformats.org/officeDocument/2006/relationships/image" Target="../media/image5.jpeg"/><Relationship Id="rId18" Type="http://schemas.microsoft.com/office/2007/relationships/diagramDrawing" Target="../diagrams/drawing2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12" Type="http://schemas.openxmlformats.org/officeDocument/2006/relationships/image" Target="../media/image4.wmf"/><Relationship Id="rId17" Type="http://schemas.openxmlformats.org/officeDocument/2006/relationships/image" Target="../media/image9.wmf"/><Relationship Id="rId2" Type="http://schemas.openxmlformats.org/officeDocument/2006/relationships/diagramData" Target="../diagrams/data2.xml"/><Relationship Id="rId16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11" Type="http://schemas.openxmlformats.org/officeDocument/2006/relationships/image" Target="../media/image3.wmf"/><Relationship Id="rId5" Type="http://schemas.openxmlformats.org/officeDocument/2006/relationships/diagramColors" Target="../diagrams/colors2.xml"/><Relationship Id="rId15" Type="http://schemas.openxmlformats.org/officeDocument/2006/relationships/image" Target="../media/image7.wmf"/><Relationship Id="rId10" Type="http://schemas.openxmlformats.org/officeDocument/2006/relationships/image" Target="../media/image2.wmf"/><Relationship Id="rId19" Type="http://schemas.microsoft.com/office/2007/relationships/diagramDrawing" Target="../diagrams/drawing3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Relationship Id="rId1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5.jpeg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TOYS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VY_32_INOVACE_097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102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84770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TOYS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91862268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TEDDY BEAR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PLYŠOVÝ MEDVÍDEK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DOLL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PANENKA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AUTÍČKO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BRICKS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KOSTKY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ROBOT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ROBOT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TRAIN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VLÁČEK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LORRY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NÁKLADNÍ</a:t>
                      </a:r>
                      <a:r>
                        <a:rPr lang="cs-CZ" baseline="0" dirty="0" smtClean="0"/>
                        <a:t> AUTO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MARBLES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KULIČKY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0725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TOYS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41397031"/>
              </p:ext>
            </p:extLst>
          </p:nvPr>
        </p:nvGraphicFramePr>
        <p:xfrm>
          <a:off x="457200" y="150222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u s e r\Local Settings\Temporary Internet Files\Content.IE5\G3KOB80N\MC90041271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1"/>
            <a:ext cx="1584176" cy="151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u s e r\Local Settings\Temporary Internet Files\Content.IE5\8086HWTB\MC900232725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6375" y="1455738"/>
            <a:ext cx="1249561" cy="168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G3KOB80N\MC900297887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78375" y="1766888"/>
            <a:ext cx="1521817" cy="1169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 s e r\Local Settings\Temporary Internet Files\Content.IE5\5Q857Q5H\MP900405236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590548"/>
            <a:ext cx="1656184" cy="132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u s e r\Local Settings\Temporary Internet Files\Content.IE5\ASI38YHS\MC900280589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7203" y="3721100"/>
            <a:ext cx="1772890" cy="150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Documents and Settings\u s e r\Local Settings\Temporary Internet Files\Content.IE5\G3KOB80N\MC900232727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78375" y="3972873"/>
            <a:ext cx="1476226" cy="1291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Documents and Settings\u s e r\Local Settings\Temporary Internet Files\Content.IE5\ASI38YHS\MC900250862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2738" y="3754438"/>
            <a:ext cx="2001837" cy="154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08438"/>
            <a:ext cx="1724124" cy="114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4016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TOYS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1798547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55284766"/>
              </p:ext>
            </p:extLst>
          </p:nvPr>
        </p:nvGraphicFramePr>
        <p:xfrm>
          <a:off x="457200" y="150222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6" name="Picture 2" descr="C:\Documents and Settings\u s e r\Local Settings\Temporary Internet Files\Content.IE5\G3KOB80N\MC900412712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1"/>
            <a:ext cx="1584176" cy="151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Documents and Settings\u s e r\Local Settings\Temporary Internet Files\Content.IE5\8086HWTB\MC900232725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6375" y="1455738"/>
            <a:ext cx="1249561" cy="168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Documents and Settings\u s e r\Local Settings\Temporary Internet Files\Content.IE5\G3KOB80N\MC900297887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78375" y="1766888"/>
            <a:ext cx="1521817" cy="1169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Documents and Settings\u s e r\Local Settings\Temporary Internet Files\Content.IE5\5Q857Q5H\MP900405236[1]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590548"/>
            <a:ext cx="1656184" cy="132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Documents and Settings\u s e r\Local Settings\Temporary Internet Files\Content.IE5\ASI38YHS\MC900280589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7203" y="3721100"/>
            <a:ext cx="1772890" cy="150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9" descr="C:\Documents and Settings\u s e r\Local Settings\Temporary Internet Files\Content.IE5\G3KOB80N\MC900232727[1].wm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78375" y="3972873"/>
            <a:ext cx="1476226" cy="1291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C:\Documents and Settings\u s e r\Local Settings\Temporary Internet Files\Content.IE5\ASI38YHS\MC900250862[1].wmf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2738" y="3754438"/>
            <a:ext cx="2001837" cy="154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1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08438"/>
            <a:ext cx="1724124" cy="114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8620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TOYS</a:t>
            </a:r>
            <a:endParaRPr lang="cs-CZ" dirty="0"/>
          </a:p>
        </p:txBody>
      </p:sp>
      <p:pic>
        <p:nvPicPr>
          <p:cNvPr id="4" name="Picture 3" descr="C:\Documents and Settings\u s e r\Local Settings\Temporary Internet Files\Content.IE5\8086HWTB\MC90023272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5" y="1196752"/>
            <a:ext cx="1249561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Documents and Settings\u s e r\Local Settings\Temporary Internet Files\Content.IE5\5Q857Q5H\MP900405236[1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81739"/>
            <a:ext cx="1654233" cy="132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Documents and Settings\u s e r\Local Settings\Temporary Internet Files\Content.IE5\G3KOB80N\MC90029788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3319" y="3861048"/>
            <a:ext cx="1521817" cy="1169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9" descr="C:\Documents and Settings\u s e r\Local Settings\Temporary Internet Files\Content.IE5\G3KOB80N\MC90023272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5" y="5264566"/>
            <a:ext cx="1476226" cy="1291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1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57879"/>
            <a:ext cx="1724124" cy="114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C:\Documents and Settings\u s e r\Local Settings\Temporary Internet Files\Content.IE5\ASI38YHS\MC90025086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318729"/>
            <a:ext cx="2001837" cy="154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Documents and Settings\u s e r\Local Settings\Temporary Internet Files\Content.IE5\ASI38YHS\MC900280589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30689" y="3861048"/>
            <a:ext cx="1772890" cy="150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Documents and Settings\u s e r\Local Settings\Temporary Internet Files\Content.IE5\G3KOB80N\MC900412712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94049" y="5369148"/>
            <a:ext cx="1584176" cy="151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35610421"/>
              </p:ext>
            </p:extLst>
          </p:nvPr>
        </p:nvGraphicFramePr>
        <p:xfrm>
          <a:off x="3851920" y="2387075"/>
          <a:ext cx="1368152" cy="301645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68152"/>
              </a:tblGrid>
              <a:tr h="37705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bricks</a:t>
                      </a:r>
                      <a:endParaRPr lang="cs-CZ" dirty="0"/>
                    </a:p>
                  </a:txBody>
                  <a:tcPr/>
                </a:tc>
              </a:tr>
              <a:tr h="37705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lorry</a:t>
                      </a:r>
                      <a:endParaRPr lang="cs-CZ" dirty="0"/>
                    </a:p>
                  </a:txBody>
                  <a:tcPr/>
                </a:tc>
              </a:tr>
              <a:tr h="37705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Teddy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bear</a:t>
                      </a:r>
                      <a:endParaRPr lang="cs-CZ" dirty="0"/>
                    </a:p>
                  </a:txBody>
                  <a:tcPr/>
                </a:tc>
              </a:tr>
              <a:tr h="37705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marbles</a:t>
                      </a:r>
                      <a:endParaRPr lang="cs-CZ" dirty="0"/>
                    </a:p>
                  </a:txBody>
                  <a:tcPr/>
                </a:tc>
              </a:tr>
              <a:tr h="37705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train</a:t>
                      </a:r>
                      <a:endParaRPr lang="cs-CZ" dirty="0"/>
                    </a:p>
                  </a:txBody>
                  <a:tcPr/>
                </a:tc>
              </a:tr>
              <a:tr h="377057">
                <a:tc>
                  <a:txBody>
                    <a:bodyPr/>
                    <a:lstStyle/>
                    <a:p>
                      <a:r>
                        <a:rPr lang="cs-CZ" dirty="0" smtClean="0"/>
                        <a:t>robot</a:t>
                      </a:r>
                      <a:endParaRPr lang="cs-CZ" dirty="0"/>
                    </a:p>
                  </a:txBody>
                  <a:tcPr/>
                </a:tc>
              </a:tr>
              <a:tr h="37705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doll</a:t>
                      </a:r>
                      <a:endParaRPr lang="cs-CZ" dirty="0"/>
                    </a:p>
                  </a:txBody>
                  <a:tcPr/>
                </a:tc>
              </a:tr>
              <a:tr h="377057">
                <a:tc>
                  <a:txBody>
                    <a:bodyPr/>
                    <a:lstStyle/>
                    <a:p>
                      <a:r>
                        <a:rPr lang="cs-CZ" dirty="0" smtClean="0"/>
                        <a:t>car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775112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48</Words>
  <Application>Microsoft Office PowerPoint</Application>
  <PresentationFormat>Předvádění na obrazovce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TOYS</vt:lpstr>
      <vt:lpstr>TOYS</vt:lpstr>
      <vt:lpstr>TOYS</vt:lpstr>
      <vt:lpstr>TOYS</vt:lpstr>
      <vt:lpstr>TOYS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</dc:title>
  <cp:lastModifiedBy>Pavel Vlček</cp:lastModifiedBy>
  <cp:revision>19</cp:revision>
  <dcterms:modified xsi:type="dcterms:W3CDTF">2013-03-24T22:38:04Z</dcterms:modified>
</cp:coreProperties>
</file>