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řední styl 4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BCFEC-721B-49A8-ABEC-CA15B28E138D}" type="doc">
      <dgm:prSet loTypeId="urn:microsoft.com/office/officeart/2005/8/layout/bList2#1" loCatId="list" qsTypeId="urn:microsoft.com/office/officeart/2005/8/quickstyle/simple1" qsCatId="simple" csTypeId="urn:microsoft.com/office/officeart/2005/8/colors/accent1_2" csCatId="accent1" phldr="1"/>
      <dgm:spPr/>
    </dgm:pt>
    <dgm:pt modelId="{C390869B-A65B-40A2-868A-6B09FF43388D}">
      <dgm:prSet phldrT="[Text]"/>
      <dgm:spPr/>
      <dgm:t>
        <a:bodyPr/>
        <a:lstStyle/>
        <a:p>
          <a:r>
            <a:rPr lang="cs-CZ" dirty="0" err="1" smtClean="0"/>
            <a:t>Christmas</a:t>
          </a:r>
          <a:r>
            <a:rPr lang="cs-CZ" dirty="0" smtClean="0"/>
            <a:t> </a:t>
          </a:r>
          <a:r>
            <a:rPr lang="cs-CZ" dirty="0" err="1" smtClean="0"/>
            <a:t>tree</a:t>
          </a:r>
          <a:endParaRPr lang="cs-CZ" dirty="0"/>
        </a:p>
      </dgm:t>
    </dgm:pt>
    <dgm:pt modelId="{1247B9C6-F057-4BF6-B1DB-F47D02EA5916}" type="parTrans" cxnId="{0848C1E7-9971-4239-B98A-46DDFFF55550}">
      <dgm:prSet/>
      <dgm:spPr/>
      <dgm:t>
        <a:bodyPr/>
        <a:lstStyle/>
        <a:p>
          <a:endParaRPr lang="cs-CZ"/>
        </a:p>
      </dgm:t>
    </dgm:pt>
    <dgm:pt modelId="{4FDBD42D-3028-423D-9F52-2C7D55BFEB2F}" type="sibTrans" cxnId="{0848C1E7-9971-4239-B98A-46DDFFF55550}">
      <dgm:prSet/>
      <dgm:spPr/>
      <dgm:t>
        <a:bodyPr/>
        <a:lstStyle/>
        <a:p>
          <a:endParaRPr lang="cs-CZ"/>
        </a:p>
      </dgm:t>
    </dgm:pt>
    <dgm:pt modelId="{0E1A7769-5086-4144-9D62-6B5D365CC300}">
      <dgm:prSet phldrT="[Text]"/>
      <dgm:spPr/>
      <dgm:t>
        <a:bodyPr/>
        <a:lstStyle/>
        <a:p>
          <a:r>
            <a:rPr lang="cs-CZ" dirty="0" err="1" smtClean="0"/>
            <a:t>stockings</a:t>
          </a:r>
          <a:endParaRPr lang="cs-CZ" dirty="0"/>
        </a:p>
      </dgm:t>
    </dgm:pt>
    <dgm:pt modelId="{D0DD89AC-D403-4123-B289-1964F4590C29}" type="parTrans" cxnId="{3CAB8DCB-80E3-4A2B-AD91-0CB763B3DCEA}">
      <dgm:prSet/>
      <dgm:spPr/>
      <dgm:t>
        <a:bodyPr/>
        <a:lstStyle/>
        <a:p>
          <a:endParaRPr lang="cs-CZ"/>
        </a:p>
      </dgm:t>
    </dgm:pt>
    <dgm:pt modelId="{E3D7A81F-FE3B-4631-A0BE-DB85011C7B72}" type="sibTrans" cxnId="{3CAB8DCB-80E3-4A2B-AD91-0CB763B3DCEA}">
      <dgm:prSet/>
      <dgm:spPr/>
      <dgm:t>
        <a:bodyPr/>
        <a:lstStyle/>
        <a:p>
          <a:endParaRPr lang="cs-CZ"/>
        </a:p>
      </dgm:t>
    </dgm:pt>
    <dgm:pt modelId="{1D4871A5-F172-4C1D-BE42-E1F226D0AF09}">
      <dgm:prSet phldrT="[Text]"/>
      <dgm:spPr/>
      <dgm:t>
        <a:bodyPr/>
        <a:lstStyle/>
        <a:p>
          <a:r>
            <a:rPr lang="cs-CZ" dirty="0" smtClean="0"/>
            <a:t>bell</a:t>
          </a:r>
          <a:endParaRPr lang="cs-CZ" dirty="0"/>
        </a:p>
      </dgm:t>
    </dgm:pt>
    <dgm:pt modelId="{A08370EC-988A-4779-9297-A12346EA6F9E}" type="parTrans" cxnId="{AAAF88DE-B22E-4119-A4F8-07A00530AACC}">
      <dgm:prSet/>
      <dgm:spPr/>
      <dgm:t>
        <a:bodyPr/>
        <a:lstStyle/>
        <a:p>
          <a:endParaRPr lang="cs-CZ"/>
        </a:p>
      </dgm:t>
    </dgm:pt>
    <dgm:pt modelId="{AA0F1696-2E77-465F-97BA-61F75D2A9883}" type="sibTrans" cxnId="{AAAF88DE-B22E-4119-A4F8-07A00530AACC}">
      <dgm:prSet/>
      <dgm:spPr/>
      <dgm:t>
        <a:bodyPr/>
        <a:lstStyle/>
        <a:p>
          <a:endParaRPr lang="cs-CZ"/>
        </a:p>
      </dgm:t>
    </dgm:pt>
    <dgm:pt modelId="{C585569A-1322-4973-A43A-4F89A58A7C62}">
      <dgm:prSet/>
      <dgm:spPr/>
      <dgm:t>
        <a:bodyPr/>
        <a:lstStyle/>
        <a:p>
          <a:r>
            <a:rPr lang="cs-CZ" dirty="0" err="1" smtClean="0"/>
            <a:t>fireplace</a:t>
          </a:r>
          <a:endParaRPr lang="cs-CZ" dirty="0"/>
        </a:p>
      </dgm:t>
    </dgm:pt>
    <dgm:pt modelId="{C48CE6BB-C4E8-444C-A7AF-16AD17DF9BFA}" type="parTrans" cxnId="{8EC75717-E0AB-41DE-BE84-D8DCE97D8308}">
      <dgm:prSet/>
      <dgm:spPr/>
      <dgm:t>
        <a:bodyPr/>
        <a:lstStyle/>
        <a:p>
          <a:endParaRPr lang="cs-CZ"/>
        </a:p>
      </dgm:t>
    </dgm:pt>
    <dgm:pt modelId="{9BC923D0-C11B-4665-9B59-D1C3BE262F49}" type="sibTrans" cxnId="{8EC75717-E0AB-41DE-BE84-D8DCE97D8308}">
      <dgm:prSet/>
      <dgm:spPr/>
      <dgm:t>
        <a:bodyPr/>
        <a:lstStyle/>
        <a:p>
          <a:endParaRPr lang="cs-CZ"/>
        </a:p>
      </dgm:t>
    </dgm:pt>
    <dgm:pt modelId="{59F76646-848A-447B-AA8D-E399BFDCB7FA}">
      <dgm:prSet/>
      <dgm:spPr/>
      <dgm:t>
        <a:bodyPr/>
        <a:lstStyle/>
        <a:p>
          <a:r>
            <a:rPr lang="cs-CZ" dirty="0" err="1" smtClean="0"/>
            <a:t>candle</a:t>
          </a:r>
          <a:endParaRPr lang="cs-CZ" dirty="0"/>
        </a:p>
      </dgm:t>
    </dgm:pt>
    <dgm:pt modelId="{5E2C44B3-8D9A-4E4E-AEF3-BC2A99623D7E}" type="parTrans" cxnId="{7C380B67-BE13-42AF-9329-9DCB14634E0B}">
      <dgm:prSet/>
      <dgm:spPr/>
      <dgm:t>
        <a:bodyPr/>
        <a:lstStyle/>
        <a:p>
          <a:endParaRPr lang="cs-CZ"/>
        </a:p>
      </dgm:t>
    </dgm:pt>
    <dgm:pt modelId="{9A9E1927-5CC3-40B6-9B92-6A0101784EA4}" type="sibTrans" cxnId="{7C380B67-BE13-42AF-9329-9DCB14634E0B}">
      <dgm:prSet/>
      <dgm:spPr/>
      <dgm:t>
        <a:bodyPr/>
        <a:lstStyle/>
        <a:p>
          <a:endParaRPr lang="cs-CZ"/>
        </a:p>
      </dgm:t>
    </dgm:pt>
    <dgm:pt modelId="{B2E8F588-7503-4D36-A474-6390986C4D2E}">
      <dgm:prSet/>
      <dgm:spPr/>
      <dgm:t>
        <a:bodyPr/>
        <a:lstStyle/>
        <a:p>
          <a:r>
            <a:rPr lang="cs-CZ" dirty="0" err="1" smtClean="0"/>
            <a:t>present</a:t>
          </a:r>
          <a:endParaRPr lang="cs-CZ" dirty="0"/>
        </a:p>
      </dgm:t>
    </dgm:pt>
    <dgm:pt modelId="{2AF5482C-2A41-4355-B7E3-15B3B292E93E}" type="parTrans" cxnId="{BCA03D93-3F05-4029-AE7B-9B1E3F10134C}">
      <dgm:prSet/>
      <dgm:spPr/>
      <dgm:t>
        <a:bodyPr/>
        <a:lstStyle/>
        <a:p>
          <a:endParaRPr lang="cs-CZ"/>
        </a:p>
      </dgm:t>
    </dgm:pt>
    <dgm:pt modelId="{432FCD03-91AB-492E-86B3-886F70B94347}" type="sibTrans" cxnId="{BCA03D93-3F05-4029-AE7B-9B1E3F10134C}">
      <dgm:prSet/>
      <dgm:spPr/>
      <dgm:t>
        <a:bodyPr/>
        <a:lstStyle/>
        <a:p>
          <a:endParaRPr lang="cs-CZ"/>
        </a:p>
      </dgm:t>
    </dgm:pt>
    <dgm:pt modelId="{8A1DF1DB-A4F0-4E8B-A569-B5A3DC09C3EA}">
      <dgm:prSet/>
      <dgm:spPr/>
      <dgm:t>
        <a:bodyPr/>
        <a:lstStyle/>
        <a:p>
          <a:r>
            <a:rPr lang="cs-CZ" dirty="0" err="1" smtClean="0"/>
            <a:t>sweets</a:t>
          </a:r>
          <a:endParaRPr lang="cs-CZ" dirty="0"/>
        </a:p>
      </dgm:t>
    </dgm:pt>
    <dgm:pt modelId="{A4EBA2F2-5EBE-4928-AC60-859BEBC9A44A}" type="parTrans" cxnId="{5A240C28-96BB-4E9D-8AB3-C622AB722991}">
      <dgm:prSet/>
      <dgm:spPr/>
      <dgm:t>
        <a:bodyPr/>
        <a:lstStyle/>
        <a:p>
          <a:endParaRPr lang="cs-CZ"/>
        </a:p>
      </dgm:t>
    </dgm:pt>
    <dgm:pt modelId="{FB5C70B0-C0E2-4B65-99B6-2E25BF8635B8}" type="sibTrans" cxnId="{5A240C28-96BB-4E9D-8AB3-C622AB722991}">
      <dgm:prSet/>
      <dgm:spPr/>
      <dgm:t>
        <a:bodyPr/>
        <a:lstStyle/>
        <a:p>
          <a:endParaRPr lang="cs-CZ"/>
        </a:p>
      </dgm:t>
    </dgm:pt>
    <dgm:pt modelId="{86E6D318-94EF-42F2-8B53-4830C3E4DA07}">
      <dgm:prSet/>
      <dgm:spPr/>
      <dgm:t>
        <a:bodyPr/>
        <a:lstStyle/>
        <a:p>
          <a:r>
            <a:rPr lang="cs-CZ" dirty="0" err="1" smtClean="0"/>
            <a:t>star</a:t>
          </a:r>
          <a:endParaRPr lang="cs-CZ" dirty="0"/>
        </a:p>
      </dgm:t>
    </dgm:pt>
    <dgm:pt modelId="{9DE9F240-4A2F-4B1F-B24C-22ECD3B0B6EC}" type="parTrans" cxnId="{7680D4CE-D54A-43FF-A3C4-1599153B484D}">
      <dgm:prSet/>
      <dgm:spPr/>
      <dgm:t>
        <a:bodyPr/>
        <a:lstStyle/>
        <a:p>
          <a:endParaRPr lang="cs-CZ"/>
        </a:p>
      </dgm:t>
    </dgm:pt>
    <dgm:pt modelId="{E116A4CC-9285-422E-BDE9-7EFFEE9B7B87}" type="sibTrans" cxnId="{7680D4CE-D54A-43FF-A3C4-1599153B484D}">
      <dgm:prSet/>
      <dgm:spPr/>
      <dgm:t>
        <a:bodyPr/>
        <a:lstStyle/>
        <a:p>
          <a:endParaRPr lang="cs-CZ"/>
        </a:p>
      </dgm:t>
    </dgm:pt>
    <dgm:pt modelId="{EE1F9EF9-0919-484E-93D8-5D374EE6557B}" type="pres">
      <dgm:prSet presAssocID="{8A4BCFEC-721B-49A8-ABEC-CA15B28E138D}" presName="diagram" presStyleCnt="0">
        <dgm:presLayoutVars>
          <dgm:dir/>
          <dgm:animLvl val="lvl"/>
          <dgm:resizeHandles val="exact"/>
        </dgm:presLayoutVars>
      </dgm:prSet>
      <dgm:spPr/>
    </dgm:pt>
    <dgm:pt modelId="{6FA4DC90-81D4-4B0F-8988-A6EFF4A68FD2}" type="pres">
      <dgm:prSet presAssocID="{C390869B-A65B-40A2-868A-6B09FF43388D}" presName="compNode" presStyleCnt="0"/>
      <dgm:spPr/>
    </dgm:pt>
    <dgm:pt modelId="{266E7FB6-14AC-494F-BAD7-ED17B19B4E64}" type="pres">
      <dgm:prSet presAssocID="{C390869B-A65B-40A2-868A-6B09FF43388D}" presName="childRect" presStyleLbl="bgAcc1" presStyleIdx="0" presStyleCnt="8">
        <dgm:presLayoutVars>
          <dgm:bulletEnabled val="1"/>
        </dgm:presLayoutVars>
      </dgm:prSet>
      <dgm:spPr/>
    </dgm:pt>
    <dgm:pt modelId="{B3C9F5EA-1A86-49B0-994C-48496BBA6DC0}" type="pres">
      <dgm:prSet presAssocID="{C390869B-A65B-40A2-868A-6B09FF43388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6A0D81-3FF9-480D-894B-659C87D892D2}" type="pres">
      <dgm:prSet presAssocID="{C390869B-A65B-40A2-868A-6B09FF43388D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E55BD42E-0789-4A26-AC1D-09A4FF703FB6}" type="pres">
      <dgm:prSet presAssocID="{C390869B-A65B-40A2-868A-6B09FF43388D}" presName="adorn" presStyleLbl="fgAccFollowNode1" presStyleIdx="0" presStyleCnt="8"/>
      <dgm:spPr/>
    </dgm:pt>
    <dgm:pt modelId="{B4637F9A-EFCC-4002-8741-4D753791AE76}" type="pres">
      <dgm:prSet presAssocID="{4FDBD42D-3028-423D-9F52-2C7D55BFEB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D514901-0A20-4C23-87B4-E56DCC432280}" type="pres">
      <dgm:prSet presAssocID="{C585569A-1322-4973-A43A-4F89A58A7C62}" presName="compNode" presStyleCnt="0"/>
      <dgm:spPr/>
    </dgm:pt>
    <dgm:pt modelId="{50212945-5AB9-4FFA-8BBB-E3683DF089A4}" type="pres">
      <dgm:prSet presAssocID="{C585569A-1322-4973-A43A-4F89A58A7C62}" presName="childRect" presStyleLbl="bgAcc1" presStyleIdx="1" presStyleCnt="8">
        <dgm:presLayoutVars>
          <dgm:bulletEnabled val="1"/>
        </dgm:presLayoutVars>
      </dgm:prSet>
      <dgm:spPr/>
    </dgm:pt>
    <dgm:pt modelId="{55C73956-603A-4CAD-AAB4-8DD8F55E0FE8}" type="pres">
      <dgm:prSet presAssocID="{C585569A-1322-4973-A43A-4F89A58A7C6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2460D8-6AA4-4CFF-9DC5-9EB518E1BB31}" type="pres">
      <dgm:prSet presAssocID="{C585569A-1322-4973-A43A-4F89A58A7C6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C667429F-2A91-492D-ACE6-52AE323FF3D6}" type="pres">
      <dgm:prSet presAssocID="{C585569A-1322-4973-A43A-4F89A58A7C62}" presName="adorn" presStyleLbl="fgAccFollowNode1" presStyleIdx="1" presStyleCnt="8"/>
      <dgm:spPr/>
    </dgm:pt>
    <dgm:pt modelId="{1A507ABD-90DB-4EE6-AB15-060198619A1E}" type="pres">
      <dgm:prSet presAssocID="{9BC923D0-C11B-4665-9B59-D1C3BE262F4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78988DD-76F3-4C15-8443-C26E5868789A}" type="pres">
      <dgm:prSet presAssocID="{59F76646-848A-447B-AA8D-E399BFDCB7FA}" presName="compNode" presStyleCnt="0"/>
      <dgm:spPr/>
    </dgm:pt>
    <dgm:pt modelId="{0056D6FB-60F8-44B7-AA2D-C6D3993E1ADA}" type="pres">
      <dgm:prSet presAssocID="{59F76646-848A-447B-AA8D-E399BFDCB7FA}" presName="childRect" presStyleLbl="bgAcc1" presStyleIdx="2" presStyleCnt="8">
        <dgm:presLayoutVars>
          <dgm:bulletEnabled val="1"/>
        </dgm:presLayoutVars>
      </dgm:prSet>
      <dgm:spPr/>
    </dgm:pt>
    <dgm:pt modelId="{151C9B1F-2B3E-4A67-82A1-7D84F0F75AF5}" type="pres">
      <dgm:prSet presAssocID="{59F76646-848A-447B-AA8D-E399BFDCB7F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991084-407A-4EEF-B9C9-81D2AF6D405F}" type="pres">
      <dgm:prSet presAssocID="{59F76646-848A-447B-AA8D-E399BFDCB7FA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AA02CB1C-6F85-471B-8C44-70EF354020EC}" type="pres">
      <dgm:prSet presAssocID="{59F76646-848A-447B-AA8D-E399BFDCB7FA}" presName="adorn" presStyleLbl="fgAccFollowNode1" presStyleIdx="2" presStyleCnt="8"/>
      <dgm:spPr/>
    </dgm:pt>
    <dgm:pt modelId="{3A98F868-756C-4DCB-934A-E56BD1974006}" type="pres">
      <dgm:prSet presAssocID="{9A9E1927-5CC3-40B6-9B92-6A0101784EA4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BD601E8-6067-4CDB-A099-880CEF9807CC}" type="pres">
      <dgm:prSet presAssocID="{B2E8F588-7503-4D36-A474-6390986C4D2E}" presName="compNode" presStyleCnt="0"/>
      <dgm:spPr/>
    </dgm:pt>
    <dgm:pt modelId="{7A613E04-67CC-45CE-A51A-E2250A02A056}" type="pres">
      <dgm:prSet presAssocID="{B2E8F588-7503-4D36-A474-6390986C4D2E}" presName="childRect" presStyleLbl="bgAcc1" presStyleIdx="3" presStyleCnt="8">
        <dgm:presLayoutVars>
          <dgm:bulletEnabled val="1"/>
        </dgm:presLayoutVars>
      </dgm:prSet>
      <dgm:spPr/>
    </dgm:pt>
    <dgm:pt modelId="{386565E4-F7CD-4073-81CB-F4AB91A82FF9}" type="pres">
      <dgm:prSet presAssocID="{B2E8F588-7503-4D36-A474-6390986C4D2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3C8B2-D2DE-465D-9FBC-CFDBB9AED762}" type="pres">
      <dgm:prSet presAssocID="{B2E8F588-7503-4D36-A474-6390986C4D2E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47CC9878-402F-47BA-A4C7-B226D4D34B86}" type="pres">
      <dgm:prSet presAssocID="{B2E8F588-7503-4D36-A474-6390986C4D2E}" presName="adorn" presStyleLbl="fgAccFollowNode1" presStyleIdx="3" presStyleCnt="8"/>
      <dgm:spPr/>
    </dgm:pt>
    <dgm:pt modelId="{FF46C811-D76E-4FBA-AAD2-7C0EB531619A}" type="pres">
      <dgm:prSet presAssocID="{432FCD03-91AB-492E-86B3-886F70B9434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4096345-06D7-416A-976C-1F78FB3193B0}" type="pres">
      <dgm:prSet presAssocID="{8A1DF1DB-A4F0-4E8B-A569-B5A3DC09C3EA}" presName="compNode" presStyleCnt="0"/>
      <dgm:spPr/>
    </dgm:pt>
    <dgm:pt modelId="{D41D29FA-1EF6-43F9-B248-1ED73E64EB86}" type="pres">
      <dgm:prSet presAssocID="{8A1DF1DB-A4F0-4E8B-A569-B5A3DC09C3EA}" presName="childRect" presStyleLbl="bgAcc1" presStyleIdx="4" presStyleCnt="8">
        <dgm:presLayoutVars>
          <dgm:bulletEnabled val="1"/>
        </dgm:presLayoutVars>
      </dgm:prSet>
      <dgm:spPr/>
    </dgm:pt>
    <dgm:pt modelId="{FC5138DF-C1C8-4445-9F71-6D9992BD18C8}" type="pres">
      <dgm:prSet presAssocID="{8A1DF1DB-A4F0-4E8B-A569-B5A3DC09C3E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D73527-6AE8-4405-81C2-6AAEEC799F38}" type="pres">
      <dgm:prSet presAssocID="{8A1DF1DB-A4F0-4E8B-A569-B5A3DC09C3EA}" presName="parentRect" presStyleLbl="alignNode1" presStyleIdx="4" presStyleCnt="8" custLinFactNeighborX="1132" custLinFactNeighborY="-977"/>
      <dgm:spPr/>
      <dgm:t>
        <a:bodyPr/>
        <a:lstStyle/>
        <a:p>
          <a:endParaRPr lang="cs-CZ"/>
        </a:p>
      </dgm:t>
    </dgm:pt>
    <dgm:pt modelId="{0816F78E-CD97-4830-B5D4-E506DB1E5D61}" type="pres">
      <dgm:prSet presAssocID="{8A1DF1DB-A4F0-4E8B-A569-B5A3DC09C3EA}" presName="adorn" presStyleLbl="fgAccFollowNode1" presStyleIdx="4" presStyleCnt="8"/>
      <dgm:spPr/>
    </dgm:pt>
    <dgm:pt modelId="{0960BB67-F59F-4C16-8CAD-27ABEFB9806F}" type="pres">
      <dgm:prSet presAssocID="{FB5C70B0-C0E2-4B65-99B6-2E25BF8635B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6D34808-2601-4179-BE13-6BC169F8A383}" type="pres">
      <dgm:prSet presAssocID="{86E6D318-94EF-42F2-8B53-4830C3E4DA07}" presName="compNode" presStyleCnt="0"/>
      <dgm:spPr/>
    </dgm:pt>
    <dgm:pt modelId="{D469856F-5E16-490C-B627-4B76D3532B6F}" type="pres">
      <dgm:prSet presAssocID="{86E6D318-94EF-42F2-8B53-4830C3E4DA07}" presName="childRect" presStyleLbl="bgAcc1" presStyleIdx="5" presStyleCnt="8">
        <dgm:presLayoutVars>
          <dgm:bulletEnabled val="1"/>
        </dgm:presLayoutVars>
      </dgm:prSet>
      <dgm:spPr/>
    </dgm:pt>
    <dgm:pt modelId="{6BD66337-B629-4C2A-8DA8-806DF28D996D}" type="pres">
      <dgm:prSet presAssocID="{86E6D318-94EF-42F2-8B53-4830C3E4DA0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F4146A-CE6A-4496-B982-879657CC0D10}" type="pres">
      <dgm:prSet presAssocID="{86E6D318-94EF-42F2-8B53-4830C3E4DA07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5770898A-EA2B-4654-A815-C43DF03392EB}" type="pres">
      <dgm:prSet presAssocID="{86E6D318-94EF-42F2-8B53-4830C3E4DA07}" presName="adorn" presStyleLbl="fgAccFollowNode1" presStyleIdx="5" presStyleCnt="8"/>
      <dgm:spPr/>
    </dgm:pt>
    <dgm:pt modelId="{1092D42C-8E45-430A-A1DC-9B5FFA53A432}" type="pres">
      <dgm:prSet presAssocID="{E116A4CC-9285-422E-BDE9-7EFFEE9B7B8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6E2E6C9-FF25-43FB-A266-FA5D370E094A}" type="pres">
      <dgm:prSet presAssocID="{0E1A7769-5086-4144-9D62-6B5D365CC300}" presName="compNode" presStyleCnt="0"/>
      <dgm:spPr/>
    </dgm:pt>
    <dgm:pt modelId="{05C33DC3-9501-41C7-91DE-FA74D845A42A}" type="pres">
      <dgm:prSet presAssocID="{0E1A7769-5086-4144-9D62-6B5D365CC300}" presName="childRect" presStyleLbl="bgAcc1" presStyleIdx="6" presStyleCnt="8">
        <dgm:presLayoutVars>
          <dgm:bulletEnabled val="1"/>
        </dgm:presLayoutVars>
      </dgm:prSet>
      <dgm:spPr/>
    </dgm:pt>
    <dgm:pt modelId="{5D52223C-9D9C-4495-9AB0-087E9BC4DF5A}" type="pres">
      <dgm:prSet presAssocID="{0E1A7769-5086-4144-9D62-6B5D365CC30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E6DC4-DC77-44D4-95EA-BD38BBBF35C7}" type="pres">
      <dgm:prSet presAssocID="{0E1A7769-5086-4144-9D62-6B5D365CC300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72523E3C-EBD9-40AF-8A99-2C0BA59C48D9}" type="pres">
      <dgm:prSet presAssocID="{0E1A7769-5086-4144-9D62-6B5D365CC300}" presName="adorn" presStyleLbl="fgAccFollowNode1" presStyleIdx="6" presStyleCnt="8"/>
      <dgm:spPr/>
    </dgm:pt>
    <dgm:pt modelId="{A3BB4DED-0A84-4B03-AEFB-D944142619B3}" type="pres">
      <dgm:prSet presAssocID="{E3D7A81F-FE3B-4631-A0BE-DB85011C7B7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7930C50-6B7F-4360-9467-38A0C792EBF8}" type="pres">
      <dgm:prSet presAssocID="{1D4871A5-F172-4C1D-BE42-E1F226D0AF09}" presName="compNode" presStyleCnt="0"/>
      <dgm:spPr/>
    </dgm:pt>
    <dgm:pt modelId="{F84E2D63-F59E-4B34-A39C-ECD1C20045C0}" type="pres">
      <dgm:prSet presAssocID="{1D4871A5-F172-4C1D-BE42-E1F226D0AF09}" presName="childRect" presStyleLbl="bgAcc1" presStyleIdx="7" presStyleCnt="8">
        <dgm:presLayoutVars>
          <dgm:bulletEnabled val="1"/>
        </dgm:presLayoutVars>
      </dgm:prSet>
      <dgm:spPr/>
    </dgm:pt>
    <dgm:pt modelId="{4B96F6BA-21E0-46B5-98CC-980CBFD48532}" type="pres">
      <dgm:prSet presAssocID="{1D4871A5-F172-4C1D-BE42-E1F226D0AF0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14809-B4ED-405F-99C1-71F6459DF92A}" type="pres">
      <dgm:prSet presAssocID="{1D4871A5-F172-4C1D-BE42-E1F226D0AF09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78A0DE4A-60B6-4A09-93E0-E3F96378E7F7}" type="pres">
      <dgm:prSet presAssocID="{1D4871A5-F172-4C1D-BE42-E1F226D0AF09}" presName="adorn" presStyleLbl="fgAccFollowNode1" presStyleIdx="7" presStyleCnt="8"/>
      <dgm:spPr/>
    </dgm:pt>
  </dgm:ptLst>
  <dgm:cxnLst>
    <dgm:cxn modelId="{195CBE6C-7FB7-43FE-B9D4-7BC163688605}" type="presOf" srcId="{59F76646-848A-447B-AA8D-E399BFDCB7FA}" destId="{12991084-407A-4EEF-B9C9-81D2AF6D405F}" srcOrd="1" destOrd="0" presId="urn:microsoft.com/office/officeart/2005/8/layout/bList2#1"/>
    <dgm:cxn modelId="{AAAF88DE-B22E-4119-A4F8-07A00530AACC}" srcId="{8A4BCFEC-721B-49A8-ABEC-CA15B28E138D}" destId="{1D4871A5-F172-4C1D-BE42-E1F226D0AF09}" srcOrd="7" destOrd="0" parTransId="{A08370EC-988A-4779-9297-A12346EA6F9E}" sibTransId="{AA0F1696-2E77-465F-97BA-61F75D2A9883}"/>
    <dgm:cxn modelId="{02DC31BA-0D9D-484B-AA78-8053117C01D2}" type="presOf" srcId="{432FCD03-91AB-492E-86B3-886F70B94347}" destId="{FF46C811-D76E-4FBA-AAD2-7C0EB531619A}" srcOrd="0" destOrd="0" presId="urn:microsoft.com/office/officeart/2005/8/layout/bList2#1"/>
    <dgm:cxn modelId="{CA60FA09-8CA5-4D42-93E1-1DE00914F7B0}" type="presOf" srcId="{FB5C70B0-C0E2-4B65-99B6-2E25BF8635B8}" destId="{0960BB67-F59F-4C16-8CAD-27ABEFB9806F}" srcOrd="0" destOrd="0" presId="urn:microsoft.com/office/officeart/2005/8/layout/bList2#1"/>
    <dgm:cxn modelId="{911CB609-562E-420B-BFF5-C4DC021542B5}" type="presOf" srcId="{4FDBD42D-3028-423D-9F52-2C7D55BFEB2F}" destId="{B4637F9A-EFCC-4002-8741-4D753791AE76}" srcOrd="0" destOrd="0" presId="urn:microsoft.com/office/officeart/2005/8/layout/bList2#1"/>
    <dgm:cxn modelId="{0C598D39-0DA2-46D9-9368-BC3CB8FE6944}" type="presOf" srcId="{8A4BCFEC-721B-49A8-ABEC-CA15B28E138D}" destId="{EE1F9EF9-0919-484E-93D8-5D374EE6557B}" srcOrd="0" destOrd="0" presId="urn:microsoft.com/office/officeart/2005/8/layout/bList2#1"/>
    <dgm:cxn modelId="{3CAB8DCB-80E3-4A2B-AD91-0CB763B3DCEA}" srcId="{8A4BCFEC-721B-49A8-ABEC-CA15B28E138D}" destId="{0E1A7769-5086-4144-9D62-6B5D365CC300}" srcOrd="6" destOrd="0" parTransId="{D0DD89AC-D403-4123-B289-1964F4590C29}" sibTransId="{E3D7A81F-FE3B-4631-A0BE-DB85011C7B72}"/>
    <dgm:cxn modelId="{5890CC8E-2E73-47F1-9EEA-C365C17A4DA9}" type="presOf" srcId="{86E6D318-94EF-42F2-8B53-4830C3E4DA07}" destId="{0BF4146A-CE6A-4496-B982-879657CC0D10}" srcOrd="1" destOrd="0" presId="urn:microsoft.com/office/officeart/2005/8/layout/bList2#1"/>
    <dgm:cxn modelId="{89B25400-6F9B-4668-B637-F7C5EDEEB68F}" type="presOf" srcId="{E3D7A81F-FE3B-4631-A0BE-DB85011C7B72}" destId="{A3BB4DED-0A84-4B03-AEFB-D944142619B3}" srcOrd="0" destOrd="0" presId="urn:microsoft.com/office/officeart/2005/8/layout/bList2#1"/>
    <dgm:cxn modelId="{251C32E5-AC0C-4229-99F1-DB7B1BED5B09}" type="presOf" srcId="{C390869B-A65B-40A2-868A-6B09FF43388D}" destId="{B3C9F5EA-1A86-49B0-994C-48496BBA6DC0}" srcOrd="0" destOrd="0" presId="urn:microsoft.com/office/officeart/2005/8/layout/bList2#1"/>
    <dgm:cxn modelId="{BCA03D93-3F05-4029-AE7B-9B1E3F10134C}" srcId="{8A4BCFEC-721B-49A8-ABEC-CA15B28E138D}" destId="{B2E8F588-7503-4D36-A474-6390986C4D2E}" srcOrd="3" destOrd="0" parTransId="{2AF5482C-2A41-4355-B7E3-15B3B292E93E}" sibTransId="{432FCD03-91AB-492E-86B3-886F70B94347}"/>
    <dgm:cxn modelId="{ACCABF91-9E41-4370-83D4-75E555F356C8}" type="presOf" srcId="{E116A4CC-9285-422E-BDE9-7EFFEE9B7B87}" destId="{1092D42C-8E45-430A-A1DC-9B5FFA53A432}" srcOrd="0" destOrd="0" presId="urn:microsoft.com/office/officeart/2005/8/layout/bList2#1"/>
    <dgm:cxn modelId="{F2ED1385-EBF5-4EE0-B858-7B74FCC4D102}" type="presOf" srcId="{B2E8F588-7503-4D36-A474-6390986C4D2E}" destId="{386565E4-F7CD-4073-81CB-F4AB91A82FF9}" srcOrd="0" destOrd="0" presId="urn:microsoft.com/office/officeart/2005/8/layout/bList2#1"/>
    <dgm:cxn modelId="{0E6B2E93-5156-4364-9BFA-622982DAA1D2}" type="presOf" srcId="{1D4871A5-F172-4C1D-BE42-E1F226D0AF09}" destId="{4B96F6BA-21E0-46B5-98CC-980CBFD48532}" srcOrd="0" destOrd="0" presId="urn:microsoft.com/office/officeart/2005/8/layout/bList2#1"/>
    <dgm:cxn modelId="{8EC75717-E0AB-41DE-BE84-D8DCE97D8308}" srcId="{8A4BCFEC-721B-49A8-ABEC-CA15B28E138D}" destId="{C585569A-1322-4973-A43A-4F89A58A7C62}" srcOrd="1" destOrd="0" parTransId="{C48CE6BB-C4E8-444C-A7AF-16AD17DF9BFA}" sibTransId="{9BC923D0-C11B-4665-9B59-D1C3BE262F49}"/>
    <dgm:cxn modelId="{E486F269-2179-4911-A5C8-6CF97506D61C}" type="presOf" srcId="{C585569A-1322-4973-A43A-4F89A58A7C62}" destId="{7B2460D8-6AA4-4CFF-9DC5-9EB518E1BB31}" srcOrd="1" destOrd="0" presId="urn:microsoft.com/office/officeart/2005/8/layout/bList2#1"/>
    <dgm:cxn modelId="{C5F65630-AB96-4249-9ECF-FB11E2B81BE7}" type="presOf" srcId="{1D4871A5-F172-4C1D-BE42-E1F226D0AF09}" destId="{2D814809-B4ED-405F-99C1-71F6459DF92A}" srcOrd="1" destOrd="0" presId="urn:microsoft.com/office/officeart/2005/8/layout/bList2#1"/>
    <dgm:cxn modelId="{8BE83602-0A76-485C-AD99-52DA29E2E564}" type="presOf" srcId="{9BC923D0-C11B-4665-9B59-D1C3BE262F49}" destId="{1A507ABD-90DB-4EE6-AB15-060198619A1E}" srcOrd="0" destOrd="0" presId="urn:microsoft.com/office/officeart/2005/8/layout/bList2#1"/>
    <dgm:cxn modelId="{E6C687A3-247C-4BC3-9F51-FA3957D34BDB}" type="presOf" srcId="{86E6D318-94EF-42F2-8B53-4830C3E4DA07}" destId="{6BD66337-B629-4C2A-8DA8-806DF28D996D}" srcOrd="0" destOrd="0" presId="urn:microsoft.com/office/officeart/2005/8/layout/bList2#1"/>
    <dgm:cxn modelId="{7680D4CE-D54A-43FF-A3C4-1599153B484D}" srcId="{8A4BCFEC-721B-49A8-ABEC-CA15B28E138D}" destId="{86E6D318-94EF-42F2-8B53-4830C3E4DA07}" srcOrd="5" destOrd="0" parTransId="{9DE9F240-4A2F-4B1F-B24C-22ECD3B0B6EC}" sibTransId="{E116A4CC-9285-422E-BDE9-7EFFEE9B7B87}"/>
    <dgm:cxn modelId="{B48A0095-9BAA-4BC4-8FF1-04619DFA222D}" type="presOf" srcId="{C585569A-1322-4973-A43A-4F89A58A7C62}" destId="{55C73956-603A-4CAD-AAB4-8DD8F55E0FE8}" srcOrd="0" destOrd="0" presId="urn:microsoft.com/office/officeart/2005/8/layout/bList2#1"/>
    <dgm:cxn modelId="{B00C044E-19AD-4501-8024-35B749371D25}" type="presOf" srcId="{C390869B-A65B-40A2-868A-6B09FF43388D}" destId="{BA6A0D81-3FF9-480D-894B-659C87D892D2}" srcOrd="1" destOrd="0" presId="urn:microsoft.com/office/officeart/2005/8/layout/bList2#1"/>
    <dgm:cxn modelId="{0E55A2DC-6556-4D34-B096-09D8A5592DBE}" type="presOf" srcId="{59F76646-848A-447B-AA8D-E399BFDCB7FA}" destId="{151C9B1F-2B3E-4A67-82A1-7D84F0F75AF5}" srcOrd="0" destOrd="0" presId="urn:microsoft.com/office/officeart/2005/8/layout/bList2#1"/>
    <dgm:cxn modelId="{7CDBB524-822F-4DA2-931C-AC67CE8DBD01}" type="presOf" srcId="{B2E8F588-7503-4D36-A474-6390986C4D2E}" destId="{52B3C8B2-D2DE-465D-9FBC-CFDBB9AED762}" srcOrd="1" destOrd="0" presId="urn:microsoft.com/office/officeart/2005/8/layout/bList2#1"/>
    <dgm:cxn modelId="{11223180-0ABE-4285-ADC0-2CCA8481CDAB}" type="presOf" srcId="{8A1DF1DB-A4F0-4E8B-A569-B5A3DC09C3EA}" destId="{23D73527-6AE8-4405-81C2-6AAEEC799F38}" srcOrd="1" destOrd="0" presId="urn:microsoft.com/office/officeart/2005/8/layout/bList2#1"/>
    <dgm:cxn modelId="{111DBD40-25AA-4F4D-95B2-34E4A99D61EB}" type="presOf" srcId="{0E1A7769-5086-4144-9D62-6B5D365CC300}" destId="{D1DE6DC4-DC77-44D4-95EA-BD38BBBF35C7}" srcOrd="1" destOrd="0" presId="urn:microsoft.com/office/officeart/2005/8/layout/bList2#1"/>
    <dgm:cxn modelId="{ADCD6D24-CFB6-4ADA-85F2-D3FB9EB4198A}" type="presOf" srcId="{9A9E1927-5CC3-40B6-9B92-6A0101784EA4}" destId="{3A98F868-756C-4DCB-934A-E56BD1974006}" srcOrd="0" destOrd="0" presId="urn:microsoft.com/office/officeart/2005/8/layout/bList2#1"/>
    <dgm:cxn modelId="{7C380B67-BE13-42AF-9329-9DCB14634E0B}" srcId="{8A4BCFEC-721B-49A8-ABEC-CA15B28E138D}" destId="{59F76646-848A-447B-AA8D-E399BFDCB7FA}" srcOrd="2" destOrd="0" parTransId="{5E2C44B3-8D9A-4E4E-AEF3-BC2A99623D7E}" sibTransId="{9A9E1927-5CC3-40B6-9B92-6A0101784EA4}"/>
    <dgm:cxn modelId="{0848C1E7-9971-4239-B98A-46DDFFF55550}" srcId="{8A4BCFEC-721B-49A8-ABEC-CA15B28E138D}" destId="{C390869B-A65B-40A2-868A-6B09FF43388D}" srcOrd="0" destOrd="0" parTransId="{1247B9C6-F057-4BF6-B1DB-F47D02EA5916}" sibTransId="{4FDBD42D-3028-423D-9F52-2C7D55BFEB2F}"/>
    <dgm:cxn modelId="{5A240C28-96BB-4E9D-8AB3-C622AB722991}" srcId="{8A4BCFEC-721B-49A8-ABEC-CA15B28E138D}" destId="{8A1DF1DB-A4F0-4E8B-A569-B5A3DC09C3EA}" srcOrd="4" destOrd="0" parTransId="{A4EBA2F2-5EBE-4928-AC60-859BEBC9A44A}" sibTransId="{FB5C70B0-C0E2-4B65-99B6-2E25BF8635B8}"/>
    <dgm:cxn modelId="{62EA7009-8836-4E86-B974-F7EC48FCA69B}" type="presOf" srcId="{8A1DF1DB-A4F0-4E8B-A569-B5A3DC09C3EA}" destId="{FC5138DF-C1C8-4445-9F71-6D9992BD18C8}" srcOrd="0" destOrd="0" presId="urn:microsoft.com/office/officeart/2005/8/layout/bList2#1"/>
    <dgm:cxn modelId="{D9D2EA79-30FA-4BF7-A518-115FE3B910BD}" type="presOf" srcId="{0E1A7769-5086-4144-9D62-6B5D365CC300}" destId="{5D52223C-9D9C-4495-9AB0-087E9BC4DF5A}" srcOrd="0" destOrd="0" presId="urn:microsoft.com/office/officeart/2005/8/layout/bList2#1"/>
    <dgm:cxn modelId="{69F842D7-BC40-4193-8F36-AD97F9B5BB1B}" type="presParOf" srcId="{EE1F9EF9-0919-484E-93D8-5D374EE6557B}" destId="{6FA4DC90-81D4-4B0F-8988-A6EFF4A68FD2}" srcOrd="0" destOrd="0" presId="urn:microsoft.com/office/officeart/2005/8/layout/bList2#1"/>
    <dgm:cxn modelId="{03C1B755-B669-490F-B978-5A1B7C992857}" type="presParOf" srcId="{6FA4DC90-81D4-4B0F-8988-A6EFF4A68FD2}" destId="{266E7FB6-14AC-494F-BAD7-ED17B19B4E64}" srcOrd="0" destOrd="0" presId="urn:microsoft.com/office/officeart/2005/8/layout/bList2#1"/>
    <dgm:cxn modelId="{043FDB08-B354-456F-9000-C55E18293FC9}" type="presParOf" srcId="{6FA4DC90-81D4-4B0F-8988-A6EFF4A68FD2}" destId="{B3C9F5EA-1A86-49B0-994C-48496BBA6DC0}" srcOrd="1" destOrd="0" presId="urn:microsoft.com/office/officeart/2005/8/layout/bList2#1"/>
    <dgm:cxn modelId="{BBBD7316-B66D-4863-8EAB-1F405E55D2E6}" type="presParOf" srcId="{6FA4DC90-81D4-4B0F-8988-A6EFF4A68FD2}" destId="{BA6A0D81-3FF9-480D-894B-659C87D892D2}" srcOrd="2" destOrd="0" presId="urn:microsoft.com/office/officeart/2005/8/layout/bList2#1"/>
    <dgm:cxn modelId="{7911FA65-06FD-44A5-90BE-4306EADF18E6}" type="presParOf" srcId="{6FA4DC90-81D4-4B0F-8988-A6EFF4A68FD2}" destId="{E55BD42E-0789-4A26-AC1D-09A4FF703FB6}" srcOrd="3" destOrd="0" presId="urn:microsoft.com/office/officeart/2005/8/layout/bList2#1"/>
    <dgm:cxn modelId="{221B9C65-B94A-4003-9D11-7B463120DC12}" type="presParOf" srcId="{EE1F9EF9-0919-484E-93D8-5D374EE6557B}" destId="{B4637F9A-EFCC-4002-8741-4D753791AE76}" srcOrd="1" destOrd="0" presId="urn:microsoft.com/office/officeart/2005/8/layout/bList2#1"/>
    <dgm:cxn modelId="{F8B5B69B-752B-4F62-996B-8239C95B4C56}" type="presParOf" srcId="{EE1F9EF9-0919-484E-93D8-5D374EE6557B}" destId="{AD514901-0A20-4C23-87B4-E56DCC432280}" srcOrd="2" destOrd="0" presId="urn:microsoft.com/office/officeart/2005/8/layout/bList2#1"/>
    <dgm:cxn modelId="{DB106046-6DA0-434E-BBF7-A762C99BD3BD}" type="presParOf" srcId="{AD514901-0A20-4C23-87B4-E56DCC432280}" destId="{50212945-5AB9-4FFA-8BBB-E3683DF089A4}" srcOrd="0" destOrd="0" presId="urn:microsoft.com/office/officeart/2005/8/layout/bList2#1"/>
    <dgm:cxn modelId="{8629CDD3-D74F-427D-809C-8528E63E567D}" type="presParOf" srcId="{AD514901-0A20-4C23-87B4-E56DCC432280}" destId="{55C73956-603A-4CAD-AAB4-8DD8F55E0FE8}" srcOrd="1" destOrd="0" presId="urn:microsoft.com/office/officeart/2005/8/layout/bList2#1"/>
    <dgm:cxn modelId="{A16546E4-71B1-45E2-9879-F77F6292EC5D}" type="presParOf" srcId="{AD514901-0A20-4C23-87B4-E56DCC432280}" destId="{7B2460D8-6AA4-4CFF-9DC5-9EB518E1BB31}" srcOrd="2" destOrd="0" presId="urn:microsoft.com/office/officeart/2005/8/layout/bList2#1"/>
    <dgm:cxn modelId="{04F5B7E8-221E-43F6-B465-BD4CBDE7C9C9}" type="presParOf" srcId="{AD514901-0A20-4C23-87B4-E56DCC432280}" destId="{C667429F-2A91-492D-ACE6-52AE323FF3D6}" srcOrd="3" destOrd="0" presId="urn:microsoft.com/office/officeart/2005/8/layout/bList2#1"/>
    <dgm:cxn modelId="{FE80946E-D221-4E94-82E2-D6AD45515074}" type="presParOf" srcId="{EE1F9EF9-0919-484E-93D8-5D374EE6557B}" destId="{1A507ABD-90DB-4EE6-AB15-060198619A1E}" srcOrd="3" destOrd="0" presId="urn:microsoft.com/office/officeart/2005/8/layout/bList2#1"/>
    <dgm:cxn modelId="{76CE2964-CC82-49DC-8CF3-FC1D094FC441}" type="presParOf" srcId="{EE1F9EF9-0919-484E-93D8-5D374EE6557B}" destId="{F78988DD-76F3-4C15-8443-C26E5868789A}" srcOrd="4" destOrd="0" presId="urn:microsoft.com/office/officeart/2005/8/layout/bList2#1"/>
    <dgm:cxn modelId="{164210B3-75EE-4B64-AA5B-FCC375632638}" type="presParOf" srcId="{F78988DD-76F3-4C15-8443-C26E5868789A}" destId="{0056D6FB-60F8-44B7-AA2D-C6D3993E1ADA}" srcOrd="0" destOrd="0" presId="urn:microsoft.com/office/officeart/2005/8/layout/bList2#1"/>
    <dgm:cxn modelId="{3E6BE6B4-BE24-4C83-9320-8DD9B536257B}" type="presParOf" srcId="{F78988DD-76F3-4C15-8443-C26E5868789A}" destId="{151C9B1F-2B3E-4A67-82A1-7D84F0F75AF5}" srcOrd="1" destOrd="0" presId="urn:microsoft.com/office/officeart/2005/8/layout/bList2#1"/>
    <dgm:cxn modelId="{168D3EC9-57A7-4097-A6D0-F31AEE086A5D}" type="presParOf" srcId="{F78988DD-76F3-4C15-8443-C26E5868789A}" destId="{12991084-407A-4EEF-B9C9-81D2AF6D405F}" srcOrd="2" destOrd="0" presId="urn:microsoft.com/office/officeart/2005/8/layout/bList2#1"/>
    <dgm:cxn modelId="{85E9F23B-9B2C-44E8-B854-E32DAC6E8278}" type="presParOf" srcId="{F78988DD-76F3-4C15-8443-C26E5868789A}" destId="{AA02CB1C-6F85-471B-8C44-70EF354020EC}" srcOrd="3" destOrd="0" presId="urn:microsoft.com/office/officeart/2005/8/layout/bList2#1"/>
    <dgm:cxn modelId="{29A4FE35-E542-40C2-A200-664CD2C750A2}" type="presParOf" srcId="{EE1F9EF9-0919-484E-93D8-5D374EE6557B}" destId="{3A98F868-756C-4DCB-934A-E56BD1974006}" srcOrd="5" destOrd="0" presId="urn:microsoft.com/office/officeart/2005/8/layout/bList2#1"/>
    <dgm:cxn modelId="{7A49AFE6-E1E1-4BE0-8042-C2FA65027E19}" type="presParOf" srcId="{EE1F9EF9-0919-484E-93D8-5D374EE6557B}" destId="{6BD601E8-6067-4CDB-A099-880CEF9807CC}" srcOrd="6" destOrd="0" presId="urn:microsoft.com/office/officeart/2005/8/layout/bList2#1"/>
    <dgm:cxn modelId="{1CC9E345-4DCD-44D4-97A0-A15E5BA3EB6E}" type="presParOf" srcId="{6BD601E8-6067-4CDB-A099-880CEF9807CC}" destId="{7A613E04-67CC-45CE-A51A-E2250A02A056}" srcOrd="0" destOrd="0" presId="urn:microsoft.com/office/officeart/2005/8/layout/bList2#1"/>
    <dgm:cxn modelId="{00E05A92-7088-413A-9986-4AD2A98F5023}" type="presParOf" srcId="{6BD601E8-6067-4CDB-A099-880CEF9807CC}" destId="{386565E4-F7CD-4073-81CB-F4AB91A82FF9}" srcOrd="1" destOrd="0" presId="urn:microsoft.com/office/officeart/2005/8/layout/bList2#1"/>
    <dgm:cxn modelId="{380E613C-F659-45D2-A307-E57F50F54866}" type="presParOf" srcId="{6BD601E8-6067-4CDB-A099-880CEF9807CC}" destId="{52B3C8B2-D2DE-465D-9FBC-CFDBB9AED762}" srcOrd="2" destOrd="0" presId="urn:microsoft.com/office/officeart/2005/8/layout/bList2#1"/>
    <dgm:cxn modelId="{A00C4F5E-FB0B-4048-BCA6-50B012809316}" type="presParOf" srcId="{6BD601E8-6067-4CDB-A099-880CEF9807CC}" destId="{47CC9878-402F-47BA-A4C7-B226D4D34B86}" srcOrd="3" destOrd="0" presId="urn:microsoft.com/office/officeart/2005/8/layout/bList2#1"/>
    <dgm:cxn modelId="{E4DB9E72-2623-4894-A845-623F19D41295}" type="presParOf" srcId="{EE1F9EF9-0919-484E-93D8-5D374EE6557B}" destId="{FF46C811-D76E-4FBA-AAD2-7C0EB531619A}" srcOrd="7" destOrd="0" presId="urn:microsoft.com/office/officeart/2005/8/layout/bList2#1"/>
    <dgm:cxn modelId="{3059DDC7-484F-47F5-A646-4CAD2AB1EEEB}" type="presParOf" srcId="{EE1F9EF9-0919-484E-93D8-5D374EE6557B}" destId="{04096345-06D7-416A-976C-1F78FB3193B0}" srcOrd="8" destOrd="0" presId="urn:microsoft.com/office/officeart/2005/8/layout/bList2#1"/>
    <dgm:cxn modelId="{CB647C73-812C-4919-992C-086AD0F04DF3}" type="presParOf" srcId="{04096345-06D7-416A-976C-1F78FB3193B0}" destId="{D41D29FA-1EF6-43F9-B248-1ED73E64EB86}" srcOrd="0" destOrd="0" presId="urn:microsoft.com/office/officeart/2005/8/layout/bList2#1"/>
    <dgm:cxn modelId="{6241EA15-DA35-4589-B32C-D68AC4E13EEA}" type="presParOf" srcId="{04096345-06D7-416A-976C-1F78FB3193B0}" destId="{FC5138DF-C1C8-4445-9F71-6D9992BD18C8}" srcOrd="1" destOrd="0" presId="urn:microsoft.com/office/officeart/2005/8/layout/bList2#1"/>
    <dgm:cxn modelId="{B44874ED-13B8-4397-8EB0-4E6466AA3CED}" type="presParOf" srcId="{04096345-06D7-416A-976C-1F78FB3193B0}" destId="{23D73527-6AE8-4405-81C2-6AAEEC799F38}" srcOrd="2" destOrd="0" presId="urn:microsoft.com/office/officeart/2005/8/layout/bList2#1"/>
    <dgm:cxn modelId="{508CD8B8-69E5-4D38-9973-CEAFAE8267B8}" type="presParOf" srcId="{04096345-06D7-416A-976C-1F78FB3193B0}" destId="{0816F78E-CD97-4830-B5D4-E506DB1E5D61}" srcOrd="3" destOrd="0" presId="urn:microsoft.com/office/officeart/2005/8/layout/bList2#1"/>
    <dgm:cxn modelId="{BAEC6C79-3934-41E6-A5E9-7745D69BB4D3}" type="presParOf" srcId="{EE1F9EF9-0919-484E-93D8-5D374EE6557B}" destId="{0960BB67-F59F-4C16-8CAD-27ABEFB9806F}" srcOrd="9" destOrd="0" presId="urn:microsoft.com/office/officeart/2005/8/layout/bList2#1"/>
    <dgm:cxn modelId="{2B26D97D-01D5-4F73-B8A9-0CE6C9044DFB}" type="presParOf" srcId="{EE1F9EF9-0919-484E-93D8-5D374EE6557B}" destId="{26D34808-2601-4179-BE13-6BC169F8A383}" srcOrd="10" destOrd="0" presId="urn:microsoft.com/office/officeart/2005/8/layout/bList2#1"/>
    <dgm:cxn modelId="{66EB4C8F-064B-4A4C-9541-88CFE6E084F4}" type="presParOf" srcId="{26D34808-2601-4179-BE13-6BC169F8A383}" destId="{D469856F-5E16-490C-B627-4B76D3532B6F}" srcOrd="0" destOrd="0" presId="urn:microsoft.com/office/officeart/2005/8/layout/bList2#1"/>
    <dgm:cxn modelId="{9E3FEACE-F4F8-4061-8FD2-D4ED683ECE2D}" type="presParOf" srcId="{26D34808-2601-4179-BE13-6BC169F8A383}" destId="{6BD66337-B629-4C2A-8DA8-806DF28D996D}" srcOrd="1" destOrd="0" presId="urn:microsoft.com/office/officeart/2005/8/layout/bList2#1"/>
    <dgm:cxn modelId="{477B4CC8-504A-47F8-AB07-D294A3C66C5B}" type="presParOf" srcId="{26D34808-2601-4179-BE13-6BC169F8A383}" destId="{0BF4146A-CE6A-4496-B982-879657CC0D10}" srcOrd="2" destOrd="0" presId="urn:microsoft.com/office/officeart/2005/8/layout/bList2#1"/>
    <dgm:cxn modelId="{252F44AA-30BE-4A79-B711-76D1F86B7F55}" type="presParOf" srcId="{26D34808-2601-4179-BE13-6BC169F8A383}" destId="{5770898A-EA2B-4654-A815-C43DF03392EB}" srcOrd="3" destOrd="0" presId="urn:microsoft.com/office/officeart/2005/8/layout/bList2#1"/>
    <dgm:cxn modelId="{54D80326-3BEC-43BF-9791-9B0B6FF27AEE}" type="presParOf" srcId="{EE1F9EF9-0919-484E-93D8-5D374EE6557B}" destId="{1092D42C-8E45-430A-A1DC-9B5FFA53A432}" srcOrd="11" destOrd="0" presId="urn:microsoft.com/office/officeart/2005/8/layout/bList2#1"/>
    <dgm:cxn modelId="{E7ECFEB1-6B3F-4720-BD25-FC052BE820F4}" type="presParOf" srcId="{EE1F9EF9-0919-484E-93D8-5D374EE6557B}" destId="{06E2E6C9-FF25-43FB-A266-FA5D370E094A}" srcOrd="12" destOrd="0" presId="urn:microsoft.com/office/officeart/2005/8/layout/bList2#1"/>
    <dgm:cxn modelId="{AC98B33A-550F-4122-A2D5-BD09C7D2BC76}" type="presParOf" srcId="{06E2E6C9-FF25-43FB-A266-FA5D370E094A}" destId="{05C33DC3-9501-41C7-91DE-FA74D845A42A}" srcOrd="0" destOrd="0" presId="urn:microsoft.com/office/officeart/2005/8/layout/bList2#1"/>
    <dgm:cxn modelId="{A3166DBF-20EB-4153-AB0F-CACCFF45B71E}" type="presParOf" srcId="{06E2E6C9-FF25-43FB-A266-FA5D370E094A}" destId="{5D52223C-9D9C-4495-9AB0-087E9BC4DF5A}" srcOrd="1" destOrd="0" presId="urn:microsoft.com/office/officeart/2005/8/layout/bList2#1"/>
    <dgm:cxn modelId="{9A3783AC-BFF5-4D64-9687-CDA16341B11B}" type="presParOf" srcId="{06E2E6C9-FF25-43FB-A266-FA5D370E094A}" destId="{D1DE6DC4-DC77-44D4-95EA-BD38BBBF35C7}" srcOrd="2" destOrd="0" presId="urn:microsoft.com/office/officeart/2005/8/layout/bList2#1"/>
    <dgm:cxn modelId="{CAF57E91-2278-4613-A3D1-B0BF301231AD}" type="presParOf" srcId="{06E2E6C9-FF25-43FB-A266-FA5D370E094A}" destId="{72523E3C-EBD9-40AF-8A99-2C0BA59C48D9}" srcOrd="3" destOrd="0" presId="urn:microsoft.com/office/officeart/2005/8/layout/bList2#1"/>
    <dgm:cxn modelId="{04056218-5093-4FBC-A061-7483FB8EEB4B}" type="presParOf" srcId="{EE1F9EF9-0919-484E-93D8-5D374EE6557B}" destId="{A3BB4DED-0A84-4B03-AEFB-D944142619B3}" srcOrd="13" destOrd="0" presId="urn:microsoft.com/office/officeart/2005/8/layout/bList2#1"/>
    <dgm:cxn modelId="{FC22C36B-0205-4E95-B6A6-EBD099C32D13}" type="presParOf" srcId="{EE1F9EF9-0919-484E-93D8-5D374EE6557B}" destId="{F7930C50-6B7F-4360-9467-38A0C792EBF8}" srcOrd="14" destOrd="0" presId="urn:microsoft.com/office/officeart/2005/8/layout/bList2#1"/>
    <dgm:cxn modelId="{74502EBA-71FF-4652-B572-3763FD82E8D9}" type="presParOf" srcId="{F7930C50-6B7F-4360-9467-38A0C792EBF8}" destId="{F84E2D63-F59E-4B34-A39C-ECD1C20045C0}" srcOrd="0" destOrd="0" presId="urn:microsoft.com/office/officeart/2005/8/layout/bList2#1"/>
    <dgm:cxn modelId="{9F49845B-4236-4BCD-8A19-DCB9F7A69581}" type="presParOf" srcId="{F7930C50-6B7F-4360-9467-38A0C792EBF8}" destId="{4B96F6BA-21E0-46B5-98CC-980CBFD48532}" srcOrd="1" destOrd="0" presId="urn:microsoft.com/office/officeart/2005/8/layout/bList2#1"/>
    <dgm:cxn modelId="{9100F94B-1896-40F5-9BE6-385E01B48DFE}" type="presParOf" srcId="{F7930C50-6B7F-4360-9467-38A0C792EBF8}" destId="{2D814809-B4ED-405F-99C1-71F6459DF92A}" srcOrd="2" destOrd="0" presId="urn:microsoft.com/office/officeart/2005/8/layout/bList2#1"/>
    <dgm:cxn modelId="{C2E94B74-CA90-4A3D-8208-E29FD46A04D6}" type="presParOf" srcId="{F7930C50-6B7F-4360-9467-38A0C792EBF8}" destId="{78A0DE4A-60B6-4A09-93E0-E3F96378E7F7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4BCFEC-721B-49A8-ABEC-CA15B28E138D}" type="doc">
      <dgm:prSet loTypeId="urn:microsoft.com/office/officeart/2005/8/layout/bList2#2" loCatId="list" qsTypeId="urn:microsoft.com/office/officeart/2005/8/quickstyle/simple1" qsCatId="simple" csTypeId="urn:microsoft.com/office/officeart/2005/8/colors/accent1_2" csCatId="accent1" phldr="1"/>
      <dgm:spPr/>
    </dgm:pt>
    <dgm:pt modelId="{C390869B-A65B-40A2-868A-6B09FF43388D}">
      <dgm:prSet phldrT="[Text]"/>
      <dgm:spPr/>
      <dgm:t>
        <a:bodyPr/>
        <a:lstStyle/>
        <a:p>
          <a:endParaRPr lang="cs-CZ" dirty="0"/>
        </a:p>
      </dgm:t>
    </dgm:pt>
    <dgm:pt modelId="{1247B9C6-F057-4BF6-B1DB-F47D02EA5916}" type="parTrans" cxnId="{0848C1E7-9971-4239-B98A-46DDFFF55550}">
      <dgm:prSet/>
      <dgm:spPr/>
      <dgm:t>
        <a:bodyPr/>
        <a:lstStyle/>
        <a:p>
          <a:endParaRPr lang="cs-CZ"/>
        </a:p>
      </dgm:t>
    </dgm:pt>
    <dgm:pt modelId="{4FDBD42D-3028-423D-9F52-2C7D55BFEB2F}" type="sibTrans" cxnId="{0848C1E7-9971-4239-B98A-46DDFFF55550}">
      <dgm:prSet/>
      <dgm:spPr/>
      <dgm:t>
        <a:bodyPr/>
        <a:lstStyle/>
        <a:p>
          <a:endParaRPr lang="cs-CZ"/>
        </a:p>
      </dgm:t>
    </dgm:pt>
    <dgm:pt modelId="{C585569A-1322-4973-A43A-4F89A58A7C62}">
      <dgm:prSet/>
      <dgm:spPr/>
      <dgm:t>
        <a:bodyPr/>
        <a:lstStyle/>
        <a:p>
          <a:endParaRPr lang="cs-CZ" dirty="0"/>
        </a:p>
      </dgm:t>
    </dgm:pt>
    <dgm:pt modelId="{C48CE6BB-C4E8-444C-A7AF-16AD17DF9BFA}" type="parTrans" cxnId="{8EC75717-E0AB-41DE-BE84-D8DCE97D8308}">
      <dgm:prSet/>
      <dgm:spPr/>
      <dgm:t>
        <a:bodyPr/>
        <a:lstStyle/>
        <a:p>
          <a:endParaRPr lang="cs-CZ"/>
        </a:p>
      </dgm:t>
    </dgm:pt>
    <dgm:pt modelId="{9BC923D0-C11B-4665-9B59-D1C3BE262F49}" type="sibTrans" cxnId="{8EC75717-E0AB-41DE-BE84-D8DCE97D8308}">
      <dgm:prSet/>
      <dgm:spPr/>
      <dgm:t>
        <a:bodyPr/>
        <a:lstStyle/>
        <a:p>
          <a:endParaRPr lang="cs-CZ"/>
        </a:p>
      </dgm:t>
    </dgm:pt>
    <dgm:pt modelId="{59F76646-848A-447B-AA8D-E399BFDCB7FA}">
      <dgm:prSet/>
      <dgm:spPr/>
      <dgm:t>
        <a:bodyPr/>
        <a:lstStyle/>
        <a:p>
          <a:endParaRPr lang="cs-CZ" dirty="0"/>
        </a:p>
      </dgm:t>
    </dgm:pt>
    <dgm:pt modelId="{5E2C44B3-8D9A-4E4E-AEF3-BC2A99623D7E}" type="parTrans" cxnId="{7C380B67-BE13-42AF-9329-9DCB14634E0B}">
      <dgm:prSet/>
      <dgm:spPr/>
      <dgm:t>
        <a:bodyPr/>
        <a:lstStyle/>
        <a:p>
          <a:endParaRPr lang="cs-CZ"/>
        </a:p>
      </dgm:t>
    </dgm:pt>
    <dgm:pt modelId="{9A9E1927-5CC3-40B6-9B92-6A0101784EA4}" type="sibTrans" cxnId="{7C380B67-BE13-42AF-9329-9DCB14634E0B}">
      <dgm:prSet/>
      <dgm:spPr/>
      <dgm:t>
        <a:bodyPr/>
        <a:lstStyle/>
        <a:p>
          <a:endParaRPr lang="cs-CZ"/>
        </a:p>
      </dgm:t>
    </dgm:pt>
    <dgm:pt modelId="{B2E8F588-7503-4D36-A474-6390986C4D2E}">
      <dgm:prSet/>
      <dgm:spPr/>
      <dgm:t>
        <a:bodyPr/>
        <a:lstStyle/>
        <a:p>
          <a:endParaRPr lang="cs-CZ" dirty="0"/>
        </a:p>
      </dgm:t>
    </dgm:pt>
    <dgm:pt modelId="{2AF5482C-2A41-4355-B7E3-15B3B292E93E}" type="parTrans" cxnId="{BCA03D93-3F05-4029-AE7B-9B1E3F10134C}">
      <dgm:prSet/>
      <dgm:spPr/>
      <dgm:t>
        <a:bodyPr/>
        <a:lstStyle/>
        <a:p>
          <a:endParaRPr lang="cs-CZ"/>
        </a:p>
      </dgm:t>
    </dgm:pt>
    <dgm:pt modelId="{432FCD03-91AB-492E-86B3-886F70B94347}" type="sibTrans" cxnId="{BCA03D93-3F05-4029-AE7B-9B1E3F10134C}">
      <dgm:prSet/>
      <dgm:spPr/>
      <dgm:t>
        <a:bodyPr/>
        <a:lstStyle/>
        <a:p>
          <a:endParaRPr lang="cs-CZ"/>
        </a:p>
      </dgm:t>
    </dgm:pt>
    <dgm:pt modelId="{8A1DF1DB-A4F0-4E8B-A569-B5A3DC09C3EA}">
      <dgm:prSet/>
      <dgm:spPr/>
      <dgm:t>
        <a:bodyPr/>
        <a:lstStyle/>
        <a:p>
          <a:endParaRPr lang="cs-CZ" dirty="0"/>
        </a:p>
      </dgm:t>
    </dgm:pt>
    <dgm:pt modelId="{FB5C70B0-C0E2-4B65-99B6-2E25BF8635B8}" type="sibTrans" cxnId="{5A240C28-96BB-4E9D-8AB3-C622AB722991}">
      <dgm:prSet/>
      <dgm:spPr/>
      <dgm:t>
        <a:bodyPr/>
        <a:lstStyle/>
        <a:p>
          <a:endParaRPr lang="cs-CZ"/>
        </a:p>
      </dgm:t>
    </dgm:pt>
    <dgm:pt modelId="{A4EBA2F2-5EBE-4928-AC60-859BEBC9A44A}" type="parTrans" cxnId="{5A240C28-96BB-4E9D-8AB3-C622AB722991}">
      <dgm:prSet/>
      <dgm:spPr/>
      <dgm:t>
        <a:bodyPr/>
        <a:lstStyle/>
        <a:p>
          <a:endParaRPr lang="cs-CZ"/>
        </a:p>
      </dgm:t>
    </dgm:pt>
    <dgm:pt modelId="{1D4871A5-F172-4C1D-BE42-E1F226D0AF09}">
      <dgm:prSet phldrT="[Text]"/>
      <dgm:spPr/>
      <dgm:t>
        <a:bodyPr/>
        <a:lstStyle/>
        <a:p>
          <a:endParaRPr lang="cs-CZ" dirty="0"/>
        </a:p>
      </dgm:t>
    </dgm:pt>
    <dgm:pt modelId="{AA0F1696-2E77-465F-97BA-61F75D2A9883}" type="sibTrans" cxnId="{AAAF88DE-B22E-4119-A4F8-07A00530AACC}">
      <dgm:prSet/>
      <dgm:spPr/>
      <dgm:t>
        <a:bodyPr/>
        <a:lstStyle/>
        <a:p>
          <a:endParaRPr lang="cs-CZ"/>
        </a:p>
      </dgm:t>
    </dgm:pt>
    <dgm:pt modelId="{A08370EC-988A-4779-9297-A12346EA6F9E}" type="parTrans" cxnId="{AAAF88DE-B22E-4119-A4F8-07A00530AACC}">
      <dgm:prSet/>
      <dgm:spPr/>
      <dgm:t>
        <a:bodyPr/>
        <a:lstStyle/>
        <a:p>
          <a:endParaRPr lang="cs-CZ"/>
        </a:p>
      </dgm:t>
    </dgm:pt>
    <dgm:pt modelId="{0E1A7769-5086-4144-9D62-6B5D365CC300}">
      <dgm:prSet phldrT="[Text]"/>
      <dgm:spPr/>
      <dgm:t>
        <a:bodyPr/>
        <a:lstStyle/>
        <a:p>
          <a:endParaRPr lang="cs-CZ" dirty="0"/>
        </a:p>
      </dgm:t>
    </dgm:pt>
    <dgm:pt modelId="{E3D7A81F-FE3B-4631-A0BE-DB85011C7B72}" type="sibTrans" cxnId="{3CAB8DCB-80E3-4A2B-AD91-0CB763B3DCEA}">
      <dgm:prSet/>
      <dgm:spPr/>
      <dgm:t>
        <a:bodyPr/>
        <a:lstStyle/>
        <a:p>
          <a:endParaRPr lang="cs-CZ"/>
        </a:p>
      </dgm:t>
    </dgm:pt>
    <dgm:pt modelId="{D0DD89AC-D403-4123-B289-1964F4590C29}" type="parTrans" cxnId="{3CAB8DCB-80E3-4A2B-AD91-0CB763B3DCEA}">
      <dgm:prSet/>
      <dgm:spPr/>
      <dgm:t>
        <a:bodyPr/>
        <a:lstStyle/>
        <a:p>
          <a:endParaRPr lang="cs-CZ"/>
        </a:p>
      </dgm:t>
    </dgm:pt>
    <dgm:pt modelId="{86E6D318-94EF-42F2-8B53-4830C3E4DA07}">
      <dgm:prSet/>
      <dgm:spPr/>
      <dgm:t>
        <a:bodyPr/>
        <a:lstStyle/>
        <a:p>
          <a:endParaRPr lang="cs-CZ" dirty="0"/>
        </a:p>
      </dgm:t>
    </dgm:pt>
    <dgm:pt modelId="{E116A4CC-9285-422E-BDE9-7EFFEE9B7B87}" type="sibTrans" cxnId="{7680D4CE-D54A-43FF-A3C4-1599153B484D}">
      <dgm:prSet/>
      <dgm:spPr/>
      <dgm:t>
        <a:bodyPr/>
        <a:lstStyle/>
        <a:p>
          <a:endParaRPr lang="cs-CZ"/>
        </a:p>
      </dgm:t>
    </dgm:pt>
    <dgm:pt modelId="{9DE9F240-4A2F-4B1F-B24C-22ECD3B0B6EC}" type="parTrans" cxnId="{7680D4CE-D54A-43FF-A3C4-1599153B484D}">
      <dgm:prSet/>
      <dgm:spPr/>
      <dgm:t>
        <a:bodyPr/>
        <a:lstStyle/>
        <a:p>
          <a:endParaRPr lang="cs-CZ"/>
        </a:p>
      </dgm:t>
    </dgm:pt>
    <dgm:pt modelId="{EE1F9EF9-0919-484E-93D8-5D374EE6557B}" type="pres">
      <dgm:prSet presAssocID="{8A4BCFEC-721B-49A8-ABEC-CA15B28E138D}" presName="diagram" presStyleCnt="0">
        <dgm:presLayoutVars>
          <dgm:dir/>
          <dgm:animLvl val="lvl"/>
          <dgm:resizeHandles val="exact"/>
        </dgm:presLayoutVars>
      </dgm:prSet>
      <dgm:spPr/>
    </dgm:pt>
    <dgm:pt modelId="{6FA4DC90-81D4-4B0F-8988-A6EFF4A68FD2}" type="pres">
      <dgm:prSet presAssocID="{C390869B-A65B-40A2-868A-6B09FF43388D}" presName="compNode" presStyleCnt="0"/>
      <dgm:spPr/>
    </dgm:pt>
    <dgm:pt modelId="{266E7FB6-14AC-494F-BAD7-ED17B19B4E64}" type="pres">
      <dgm:prSet presAssocID="{C390869B-A65B-40A2-868A-6B09FF43388D}" presName="childRect" presStyleLbl="bgAcc1" presStyleIdx="0" presStyleCnt="8">
        <dgm:presLayoutVars>
          <dgm:bulletEnabled val="1"/>
        </dgm:presLayoutVars>
      </dgm:prSet>
      <dgm:spPr/>
    </dgm:pt>
    <dgm:pt modelId="{B3C9F5EA-1A86-49B0-994C-48496BBA6DC0}" type="pres">
      <dgm:prSet presAssocID="{C390869B-A65B-40A2-868A-6B09FF43388D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A6A0D81-3FF9-480D-894B-659C87D892D2}" type="pres">
      <dgm:prSet presAssocID="{C390869B-A65B-40A2-868A-6B09FF43388D}" presName="parentRect" presStyleLbl="alignNode1" presStyleIdx="0" presStyleCnt="8"/>
      <dgm:spPr/>
      <dgm:t>
        <a:bodyPr/>
        <a:lstStyle/>
        <a:p>
          <a:endParaRPr lang="cs-CZ"/>
        </a:p>
      </dgm:t>
    </dgm:pt>
    <dgm:pt modelId="{E55BD42E-0789-4A26-AC1D-09A4FF703FB6}" type="pres">
      <dgm:prSet presAssocID="{C390869B-A65B-40A2-868A-6B09FF43388D}" presName="adorn" presStyleLbl="fgAccFollowNode1" presStyleIdx="0" presStyleCnt="8"/>
      <dgm:spPr/>
    </dgm:pt>
    <dgm:pt modelId="{B4637F9A-EFCC-4002-8741-4D753791AE76}" type="pres">
      <dgm:prSet presAssocID="{4FDBD42D-3028-423D-9F52-2C7D55BFEB2F}" presName="sibTrans" presStyleLbl="sibTrans2D1" presStyleIdx="0" presStyleCnt="0"/>
      <dgm:spPr/>
      <dgm:t>
        <a:bodyPr/>
        <a:lstStyle/>
        <a:p>
          <a:endParaRPr lang="cs-CZ"/>
        </a:p>
      </dgm:t>
    </dgm:pt>
    <dgm:pt modelId="{AD514901-0A20-4C23-87B4-E56DCC432280}" type="pres">
      <dgm:prSet presAssocID="{C585569A-1322-4973-A43A-4F89A58A7C62}" presName="compNode" presStyleCnt="0"/>
      <dgm:spPr/>
    </dgm:pt>
    <dgm:pt modelId="{50212945-5AB9-4FFA-8BBB-E3683DF089A4}" type="pres">
      <dgm:prSet presAssocID="{C585569A-1322-4973-A43A-4F89A58A7C62}" presName="childRect" presStyleLbl="bgAcc1" presStyleIdx="1" presStyleCnt="8">
        <dgm:presLayoutVars>
          <dgm:bulletEnabled val="1"/>
        </dgm:presLayoutVars>
      </dgm:prSet>
      <dgm:spPr/>
    </dgm:pt>
    <dgm:pt modelId="{55C73956-603A-4CAD-AAB4-8DD8F55E0FE8}" type="pres">
      <dgm:prSet presAssocID="{C585569A-1322-4973-A43A-4F89A58A7C62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B2460D8-6AA4-4CFF-9DC5-9EB518E1BB31}" type="pres">
      <dgm:prSet presAssocID="{C585569A-1322-4973-A43A-4F89A58A7C62}" presName="parentRect" presStyleLbl="alignNode1" presStyleIdx="1" presStyleCnt="8"/>
      <dgm:spPr/>
      <dgm:t>
        <a:bodyPr/>
        <a:lstStyle/>
        <a:p>
          <a:endParaRPr lang="cs-CZ"/>
        </a:p>
      </dgm:t>
    </dgm:pt>
    <dgm:pt modelId="{C667429F-2A91-492D-ACE6-52AE323FF3D6}" type="pres">
      <dgm:prSet presAssocID="{C585569A-1322-4973-A43A-4F89A58A7C62}" presName="adorn" presStyleLbl="fgAccFollowNode1" presStyleIdx="1" presStyleCnt="8"/>
      <dgm:spPr/>
    </dgm:pt>
    <dgm:pt modelId="{1A507ABD-90DB-4EE6-AB15-060198619A1E}" type="pres">
      <dgm:prSet presAssocID="{9BC923D0-C11B-4665-9B59-D1C3BE262F49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78988DD-76F3-4C15-8443-C26E5868789A}" type="pres">
      <dgm:prSet presAssocID="{59F76646-848A-447B-AA8D-E399BFDCB7FA}" presName="compNode" presStyleCnt="0"/>
      <dgm:spPr/>
    </dgm:pt>
    <dgm:pt modelId="{0056D6FB-60F8-44B7-AA2D-C6D3993E1ADA}" type="pres">
      <dgm:prSet presAssocID="{59F76646-848A-447B-AA8D-E399BFDCB7FA}" presName="childRect" presStyleLbl="bgAcc1" presStyleIdx="2" presStyleCnt="8">
        <dgm:presLayoutVars>
          <dgm:bulletEnabled val="1"/>
        </dgm:presLayoutVars>
      </dgm:prSet>
      <dgm:spPr/>
    </dgm:pt>
    <dgm:pt modelId="{151C9B1F-2B3E-4A67-82A1-7D84F0F75AF5}" type="pres">
      <dgm:prSet presAssocID="{59F76646-848A-447B-AA8D-E399BFDCB7F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991084-407A-4EEF-B9C9-81D2AF6D405F}" type="pres">
      <dgm:prSet presAssocID="{59F76646-848A-447B-AA8D-E399BFDCB7FA}" presName="parentRect" presStyleLbl="alignNode1" presStyleIdx="2" presStyleCnt="8"/>
      <dgm:spPr/>
      <dgm:t>
        <a:bodyPr/>
        <a:lstStyle/>
        <a:p>
          <a:endParaRPr lang="cs-CZ"/>
        </a:p>
      </dgm:t>
    </dgm:pt>
    <dgm:pt modelId="{AA02CB1C-6F85-471B-8C44-70EF354020EC}" type="pres">
      <dgm:prSet presAssocID="{59F76646-848A-447B-AA8D-E399BFDCB7FA}" presName="adorn" presStyleLbl="fgAccFollowNode1" presStyleIdx="2" presStyleCnt="8"/>
      <dgm:spPr/>
    </dgm:pt>
    <dgm:pt modelId="{3A98F868-756C-4DCB-934A-E56BD1974006}" type="pres">
      <dgm:prSet presAssocID="{9A9E1927-5CC3-40B6-9B92-6A0101784EA4}" presName="sibTrans" presStyleLbl="sibTrans2D1" presStyleIdx="0" presStyleCnt="0"/>
      <dgm:spPr/>
      <dgm:t>
        <a:bodyPr/>
        <a:lstStyle/>
        <a:p>
          <a:endParaRPr lang="cs-CZ"/>
        </a:p>
      </dgm:t>
    </dgm:pt>
    <dgm:pt modelId="{6BD601E8-6067-4CDB-A099-880CEF9807CC}" type="pres">
      <dgm:prSet presAssocID="{B2E8F588-7503-4D36-A474-6390986C4D2E}" presName="compNode" presStyleCnt="0"/>
      <dgm:spPr/>
    </dgm:pt>
    <dgm:pt modelId="{7A613E04-67CC-45CE-A51A-E2250A02A056}" type="pres">
      <dgm:prSet presAssocID="{B2E8F588-7503-4D36-A474-6390986C4D2E}" presName="childRect" presStyleLbl="bgAcc1" presStyleIdx="3" presStyleCnt="8">
        <dgm:presLayoutVars>
          <dgm:bulletEnabled val="1"/>
        </dgm:presLayoutVars>
      </dgm:prSet>
      <dgm:spPr/>
    </dgm:pt>
    <dgm:pt modelId="{386565E4-F7CD-4073-81CB-F4AB91A82FF9}" type="pres">
      <dgm:prSet presAssocID="{B2E8F588-7503-4D36-A474-6390986C4D2E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2B3C8B2-D2DE-465D-9FBC-CFDBB9AED762}" type="pres">
      <dgm:prSet presAssocID="{B2E8F588-7503-4D36-A474-6390986C4D2E}" presName="parentRect" presStyleLbl="alignNode1" presStyleIdx="3" presStyleCnt="8"/>
      <dgm:spPr/>
      <dgm:t>
        <a:bodyPr/>
        <a:lstStyle/>
        <a:p>
          <a:endParaRPr lang="cs-CZ"/>
        </a:p>
      </dgm:t>
    </dgm:pt>
    <dgm:pt modelId="{47CC9878-402F-47BA-A4C7-B226D4D34B86}" type="pres">
      <dgm:prSet presAssocID="{B2E8F588-7503-4D36-A474-6390986C4D2E}" presName="adorn" presStyleLbl="fgAccFollowNode1" presStyleIdx="3" presStyleCnt="8"/>
      <dgm:spPr/>
    </dgm:pt>
    <dgm:pt modelId="{FF46C811-D76E-4FBA-AAD2-7C0EB531619A}" type="pres">
      <dgm:prSet presAssocID="{432FCD03-91AB-492E-86B3-886F70B9434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4096345-06D7-416A-976C-1F78FB3193B0}" type="pres">
      <dgm:prSet presAssocID="{8A1DF1DB-A4F0-4E8B-A569-B5A3DC09C3EA}" presName="compNode" presStyleCnt="0"/>
      <dgm:spPr/>
    </dgm:pt>
    <dgm:pt modelId="{D41D29FA-1EF6-43F9-B248-1ED73E64EB86}" type="pres">
      <dgm:prSet presAssocID="{8A1DF1DB-A4F0-4E8B-A569-B5A3DC09C3EA}" presName="childRect" presStyleLbl="bgAcc1" presStyleIdx="4" presStyleCnt="8">
        <dgm:presLayoutVars>
          <dgm:bulletEnabled val="1"/>
        </dgm:presLayoutVars>
      </dgm:prSet>
      <dgm:spPr/>
    </dgm:pt>
    <dgm:pt modelId="{FC5138DF-C1C8-4445-9F71-6D9992BD18C8}" type="pres">
      <dgm:prSet presAssocID="{8A1DF1DB-A4F0-4E8B-A569-B5A3DC09C3EA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3D73527-6AE8-4405-81C2-6AAEEC799F38}" type="pres">
      <dgm:prSet presAssocID="{8A1DF1DB-A4F0-4E8B-A569-B5A3DC09C3EA}" presName="parentRect" presStyleLbl="alignNode1" presStyleIdx="4" presStyleCnt="8" custLinFactNeighborX="1132" custLinFactNeighborY="-977"/>
      <dgm:spPr/>
      <dgm:t>
        <a:bodyPr/>
        <a:lstStyle/>
        <a:p>
          <a:endParaRPr lang="cs-CZ"/>
        </a:p>
      </dgm:t>
    </dgm:pt>
    <dgm:pt modelId="{0816F78E-CD97-4830-B5D4-E506DB1E5D61}" type="pres">
      <dgm:prSet presAssocID="{8A1DF1DB-A4F0-4E8B-A569-B5A3DC09C3EA}" presName="adorn" presStyleLbl="fgAccFollowNode1" presStyleIdx="4" presStyleCnt="8"/>
      <dgm:spPr/>
    </dgm:pt>
    <dgm:pt modelId="{0960BB67-F59F-4C16-8CAD-27ABEFB9806F}" type="pres">
      <dgm:prSet presAssocID="{FB5C70B0-C0E2-4B65-99B6-2E25BF8635B8}" presName="sibTrans" presStyleLbl="sibTrans2D1" presStyleIdx="0" presStyleCnt="0"/>
      <dgm:spPr/>
      <dgm:t>
        <a:bodyPr/>
        <a:lstStyle/>
        <a:p>
          <a:endParaRPr lang="cs-CZ"/>
        </a:p>
      </dgm:t>
    </dgm:pt>
    <dgm:pt modelId="{26D34808-2601-4179-BE13-6BC169F8A383}" type="pres">
      <dgm:prSet presAssocID="{86E6D318-94EF-42F2-8B53-4830C3E4DA07}" presName="compNode" presStyleCnt="0"/>
      <dgm:spPr/>
    </dgm:pt>
    <dgm:pt modelId="{D469856F-5E16-490C-B627-4B76D3532B6F}" type="pres">
      <dgm:prSet presAssocID="{86E6D318-94EF-42F2-8B53-4830C3E4DA07}" presName="childRect" presStyleLbl="bgAcc1" presStyleIdx="5" presStyleCnt="8">
        <dgm:presLayoutVars>
          <dgm:bulletEnabled val="1"/>
        </dgm:presLayoutVars>
      </dgm:prSet>
      <dgm:spPr/>
    </dgm:pt>
    <dgm:pt modelId="{6BD66337-B629-4C2A-8DA8-806DF28D996D}" type="pres">
      <dgm:prSet presAssocID="{86E6D318-94EF-42F2-8B53-4830C3E4DA0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BF4146A-CE6A-4496-B982-879657CC0D10}" type="pres">
      <dgm:prSet presAssocID="{86E6D318-94EF-42F2-8B53-4830C3E4DA07}" presName="parentRect" presStyleLbl="alignNode1" presStyleIdx="5" presStyleCnt="8"/>
      <dgm:spPr/>
      <dgm:t>
        <a:bodyPr/>
        <a:lstStyle/>
        <a:p>
          <a:endParaRPr lang="cs-CZ"/>
        </a:p>
      </dgm:t>
    </dgm:pt>
    <dgm:pt modelId="{5770898A-EA2B-4654-A815-C43DF03392EB}" type="pres">
      <dgm:prSet presAssocID="{86E6D318-94EF-42F2-8B53-4830C3E4DA07}" presName="adorn" presStyleLbl="fgAccFollowNode1" presStyleIdx="5" presStyleCnt="8"/>
      <dgm:spPr/>
    </dgm:pt>
    <dgm:pt modelId="{1092D42C-8E45-430A-A1DC-9B5FFA53A432}" type="pres">
      <dgm:prSet presAssocID="{E116A4CC-9285-422E-BDE9-7EFFEE9B7B87}" presName="sibTrans" presStyleLbl="sibTrans2D1" presStyleIdx="0" presStyleCnt="0"/>
      <dgm:spPr/>
      <dgm:t>
        <a:bodyPr/>
        <a:lstStyle/>
        <a:p>
          <a:endParaRPr lang="cs-CZ"/>
        </a:p>
      </dgm:t>
    </dgm:pt>
    <dgm:pt modelId="{06E2E6C9-FF25-43FB-A266-FA5D370E094A}" type="pres">
      <dgm:prSet presAssocID="{0E1A7769-5086-4144-9D62-6B5D365CC300}" presName="compNode" presStyleCnt="0"/>
      <dgm:spPr/>
    </dgm:pt>
    <dgm:pt modelId="{05C33DC3-9501-41C7-91DE-FA74D845A42A}" type="pres">
      <dgm:prSet presAssocID="{0E1A7769-5086-4144-9D62-6B5D365CC300}" presName="childRect" presStyleLbl="bgAcc1" presStyleIdx="6" presStyleCnt="8">
        <dgm:presLayoutVars>
          <dgm:bulletEnabled val="1"/>
        </dgm:presLayoutVars>
      </dgm:prSet>
      <dgm:spPr/>
    </dgm:pt>
    <dgm:pt modelId="{5D52223C-9D9C-4495-9AB0-087E9BC4DF5A}" type="pres">
      <dgm:prSet presAssocID="{0E1A7769-5086-4144-9D62-6B5D365CC300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DE6DC4-DC77-44D4-95EA-BD38BBBF35C7}" type="pres">
      <dgm:prSet presAssocID="{0E1A7769-5086-4144-9D62-6B5D365CC300}" presName="parentRect" presStyleLbl="alignNode1" presStyleIdx="6" presStyleCnt="8"/>
      <dgm:spPr/>
      <dgm:t>
        <a:bodyPr/>
        <a:lstStyle/>
        <a:p>
          <a:endParaRPr lang="cs-CZ"/>
        </a:p>
      </dgm:t>
    </dgm:pt>
    <dgm:pt modelId="{72523E3C-EBD9-40AF-8A99-2C0BA59C48D9}" type="pres">
      <dgm:prSet presAssocID="{0E1A7769-5086-4144-9D62-6B5D365CC300}" presName="adorn" presStyleLbl="fgAccFollowNode1" presStyleIdx="6" presStyleCnt="8"/>
      <dgm:spPr/>
    </dgm:pt>
    <dgm:pt modelId="{A3BB4DED-0A84-4B03-AEFB-D944142619B3}" type="pres">
      <dgm:prSet presAssocID="{E3D7A81F-FE3B-4631-A0BE-DB85011C7B72}" presName="sibTrans" presStyleLbl="sibTrans2D1" presStyleIdx="0" presStyleCnt="0"/>
      <dgm:spPr/>
      <dgm:t>
        <a:bodyPr/>
        <a:lstStyle/>
        <a:p>
          <a:endParaRPr lang="cs-CZ"/>
        </a:p>
      </dgm:t>
    </dgm:pt>
    <dgm:pt modelId="{F7930C50-6B7F-4360-9467-38A0C792EBF8}" type="pres">
      <dgm:prSet presAssocID="{1D4871A5-F172-4C1D-BE42-E1F226D0AF09}" presName="compNode" presStyleCnt="0"/>
      <dgm:spPr/>
    </dgm:pt>
    <dgm:pt modelId="{F84E2D63-F59E-4B34-A39C-ECD1C20045C0}" type="pres">
      <dgm:prSet presAssocID="{1D4871A5-F172-4C1D-BE42-E1F226D0AF09}" presName="childRect" presStyleLbl="bgAcc1" presStyleIdx="7" presStyleCnt="8">
        <dgm:presLayoutVars>
          <dgm:bulletEnabled val="1"/>
        </dgm:presLayoutVars>
      </dgm:prSet>
      <dgm:spPr/>
    </dgm:pt>
    <dgm:pt modelId="{4B96F6BA-21E0-46B5-98CC-980CBFD48532}" type="pres">
      <dgm:prSet presAssocID="{1D4871A5-F172-4C1D-BE42-E1F226D0AF09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D814809-B4ED-405F-99C1-71F6459DF92A}" type="pres">
      <dgm:prSet presAssocID="{1D4871A5-F172-4C1D-BE42-E1F226D0AF09}" presName="parentRect" presStyleLbl="alignNode1" presStyleIdx="7" presStyleCnt="8"/>
      <dgm:spPr/>
      <dgm:t>
        <a:bodyPr/>
        <a:lstStyle/>
        <a:p>
          <a:endParaRPr lang="cs-CZ"/>
        </a:p>
      </dgm:t>
    </dgm:pt>
    <dgm:pt modelId="{78A0DE4A-60B6-4A09-93E0-E3F96378E7F7}" type="pres">
      <dgm:prSet presAssocID="{1D4871A5-F172-4C1D-BE42-E1F226D0AF09}" presName="adorn" presStyleLbl="fgAccFollowNode1" presStyleIdx="7" presStyleCnt="8"/>
      <dgm:spPr/>
    </dgm:pt>
  </dgm:ptLst>
  <dgm:cxnLst>
    <dgm:cxn modelId="{84B594D8-2140-421E-95E4-E1A13FE04181}" type="presOf" srcId="{8A1DF1DB-A4F0-4E8B-A569-B5A3DC09C3EA}" destId="{FC5138DF-C1C8-4445-9F71-6D9992BD18C8}" srcOrd="0" destOrd="0" presId="urn:microsoft.com/office/officeart/2005/8/layout/bList2#2"/>
    <dgm:cxn modelId="{AAAF88DE-B22E-4119-A4F8-07A00530AACC}" srcId="{8A4BCFEC-721B-49A8-ABEC-CA15B28E138D}" destId="{1D4871A5-F172-4C1D-BE42-E1F226D0AF09}" srcOrd="7" destOrd="0" parTransId="{A08370EC-988A-4779-9297-A12346EA6F9E}" sibTransId="{AA0F1696-2E77-465F-97BA-61F75D2A9883}"/>
    <dgm:cxn modelId="{A565277B-821E-4CCA-8532-1AFA3ED0E1FF}" type="presOf" srcId="{4FDBD42D-3028-423D-9F52-2C7D55BFEB2F}" destId="{B4637F9A-EFCC-4002-8741-4D753791AE76}" srcOrd="0" destOrd="0" presId="urn:microsoft.com/office/officeart/2005/8/layout/bList2#2"/>
    <dgm:cxn modelId="{3CAB8DCB-80E3-4A2B-AD91-0CB763B3DCEA}" srcId="{8A4BCFEC-721B-49A8-ABEC-CA15B28E138D}" destId="{0E1A7769-5086-4144-9D62-6B5D365CC300}" srcOrd="6" destOrd="0" parTransId="{D0DD89AC-D403-4123-B289-1964F4590C29}" sibTransId="{E3D7A81F-FE3B-4631-A0BE-DB85011C7B72}"/>
    <dgm:cxn modelId="{F36EC478-8634-471B-9E43-79005B36F900}" type="presOf" srcId="{8A4BCFEC-721B-49A8-ABEC-CA15B28E138D}" destId="{EE1F9EF9-0919-484E-93D8-5D374EE6557B}" srcOrd="0" destOrd="0" presId="urn:microsoft.com/office/officeart/2005/8/layout/bList2#2"/>
    <dgm:cxn modelId="{4969B1E0-02B2-4E64-AF85-19739C63C26B}" type="presOf" srcId="{C390869B-A65B-40A2-868A-6B09FF43388D}" destId="{B3C9F5EA-1A86-49B0-994C-48496BBA6DC0}" srcOrd="0" destOrd="0" presId="urn:microsoft.com/office/officeart/2005/8/layout/bList2#2"/>
    <dgm:cxn modelId="{253352F3-6D57-4929-87F7-4CD49840199E}" type="presOf" srcId="{86E6D318-94EF-42F2-8B53-4830C3E4DA07}" destId="{0BF4146A-CE6A-4496-B982-879657CC0D10}" srcOrd="1" destOrd="0" presId="urn:microsoft.com/office/officeart/2005/8/layout/bList2#2"/>
    <dgm:cxn modelId="{72C6319A-B442-4CB3-8AE5-6BB9BCE5EA5A}" type="presOf" srcId="{B2E8F588-7503-4D36-A474-6390986C4D2E}" destId="{52B3C8B2-D2DE-465D-9FBC-CFDBB9AED762}" srcOrd="1" destOrd="0" presId="urn:microsoft.com/office/officeart/2005/8/layout/bList2#2"/>
    <dgm:cxn modelId="{2499E25E-8C41-46AD-8B4E-26BD11D47ED1}" type="presOf" srcId="{E3D7A81F-FE3B-4631-A0BE-DB85011C7B72}" destId="{A3BB4DED-0A84-4B03-AEFB-D944142619B3}" srcOrd="0" destOrd="0" presId="urn:microsoft.com/office/officeart/2005/8/layout/bList2#2"/>
    <dgm:cxn modelId="{74D1C035-C5BF-48A6-A8C1-0C6F51EF3E1E}" type="presOf" srcId="{0E1A7769-5086-4144-9D62-6B5D365CC300}" destId="{D1DE6DC4-DC77-44D4-95EA-BD38BBBF35C7}" srcOrd="1" destOrd="0" presId="urn:microsoft.com/office/officeart/2005/8/layout/bList2#2"/>
    <dgm:cxn modelId="{BCA03D93-3F05-4029-AE7B-9B1E3F10134C}" srcId="{8A4BCFEC-721B-49A8-ABEC-CA15B28E138D}" destId="{B2E8F588-7503-4D36-A474-6390986C4D2E}" srcOrd="3" destOrd="0" parTransId="{2AF5482C-2A41-4355-B7E3-15B3B292E93E}" sibTransId="{432FCD03-91AB-492E-86B3-886F70B94347}"/>
    <dgm:cxn modelId="{7992B4B9-F3AE-4CB6-B233-E6239AF3835C}" type="presOf" srcId="{B2E8F588-7503-4D36-A474-6390986C4D2E}" destId="{386565E4-F7CD-4073-81CB-F4AB91A82FF9}" srcOrd="0" destOrd="0" presId="urn:microsoft.com/office/officeart/2005/8/layout/bList2#2"/>
    <dgm:cxn modelId="{8EC75717-E0AB-41DE-BE84-D8DCE97D8308}" srcId="{8A4BCFEC-721B-49A8-ABEC-CA15B28E138D}" destId="{C585569A-1322-4973-A43A-4F89A58A7C62}" srcOrd="1" destOrd="0" parTransId="{C48CE6BB-C4E8-444C-A7AF-16AD17DF9BFA}" sibTransId="{9BC923D0-C11B-4665-9B59-D1C3BE262F49}"/>
    <dgm:cxn modelId="{DBA48D96-DA7B-4AAC-B7F0-140DB3F9FF4D}" type="presOf" srcId="{59F76646-848A-447B-AA8D-E399BFDCB7FA}" destId="{151C9B1F-2B3E-4A67-82A1-7D84F0F75AF5}" srcOrd="0" destOrd="0" presId="urn:microsoft.com/office/officeart/2005/8/layout/bList2#2"/>
    <dgm:cxn modelId="{A3DE3DAC-8143-4DBA-9418-D1B0CC4F9D82}" type="presOf" srcId="{432FCD03-91AB-492E-86B3-886F70B94347}" destId="{FF46C811-D76E-4FBA-AAD2-7C0EB531619A}" srcOrd="0" destOrd="0" presId="urn:microsoft.com/office/officeart/2005/8/layout/bList2#2"/>
    <dgm:cxn modelId="{AD5DCFBB-6865-4802-84DC-601D0D0A1483}" type="presOf" srcId="{86E6D318-94EF-42F2-8B53-4830C3E4DA07}" destId="{6BD66337-B629-4C2A-8DA8-806DF28D996D}" srcOrd="0" destOrd="0" presId="urn:microsoft.com/office/officeart/2005/8/layout/bList2#2"/>
    <dgm:cxn modelId="{1FA9721A-2B08-4969-8DA5-DFAB15C64F05}" type="presOf" srcId="{1D4871A5-F172-4C1D-BE42-E1F226D0AF09}" destId="{2D814809-B4ED-405F-99C1-71F6459DF92A}" srcOrd="1" destOrd="0" presId="urn:microsoft.com/office/officeart/2005/8/layout/bList2#2"/>
    <dgm:cxn modelId="{AA4F51AF-9892-4783-AAC1-A1A2BAAC706C}" type="presOf" srcId="{59F76646-848A-447B-AA8D-E399BFDCB7FA}" destId="{12991084-407A-4EEF-B9C9-81D2AF6D405F}" srcOrd="1" destOrd="0" presId="urn:microsoft.com/office/officeart/2005/8/layout/bList2#2"/>
    <dgm:cxn modelId="{7680D4CE-D54A-43FF-A3C4-1599153B484D}" srcId="{8A4BCFEC-721B-49A8-ABEC-CA15B28E138D}" destId="{86E6D318-94EF-42F2-8B53-4830C3E4DA07}" srcOrd="5" destOrd="0" parTransId="{9DE9F240-4A2F-4B1F-B24C-22ECD3B0B6EC}" sibTransId="{E116A4CC-9285-422E-BDE9-7EFFEE9B7B87}"/>
    <dgm:cxn modelId="{E49D6516-16F2-443B-8F9E-6D21B2CD553B}" type="presOf" srcId="{C585569A-1322-4973-A43A-4F89A58A7C62}" destId="{55C73956-603A-4CAD-AAB4-8DD8F55E0FE8}" srcOrd="0" destOrd="0" presId="urn:microsoft.com/office/officeart/2005/8/layout/bList2#2"/>
    <dgm:cxn modelId="{06C99030-1E53-4FD3-8461-F2E60647150A}" type="presOf" srcId="{8A1DF1DB-A4F0-4E8B-A569-B5A3DC09C3EA}" destId="{23D73527-6AE8-4405-81C2-6AAEEC799F38}" srcOrd="1" destOrd="0" presId="urn:microsoft.com/office/officeart/2005/8/layout/bList2#2"/>
    <dgm:cxn modelId="{96A70234-9EDD-458D-9361-2917775A24C1}" type="presOf" srcId="{0E1A7769-5086-4144-9D62-6B5D365CC300}" destId="{5D52223C-9D9C-4495-9AB0-087E9BC4DF5A}" srcOrd="0" destOrd="0" presId="urn:microsoft.com/office/officeart/2005/8/layout/bList2#2"/>
    <dgm:cxn modelId="{C1428C33-0F8F-4DC3-8CCD-66325FF6EED4}" type="presOf" srcId="{C585569A-1322-4973-A43A-4F89A58A7C62}" destId="{7B2460D8-6AA4-4CFF-9DC5-9EB518E1BB31}" srcOrd="1" destOrd="0" presId="urn:microsoft.com/office/officeart/2005/8/layout/bList2#2"/>
    <dgm:cxn modelId="{A2669FA6-0261-4B0F-94C6-D0373C3124D2}" type="presOf" srcId="{FB5C70B0-C0E2-4B65-99B6-2E25BF8635B8}" destId="{0960BB67-F59F-4C16-8CAD-27ABEFB9806F}" srcOrd="0" destOrd="0" presId="urn:microsoft.com/office/officeart/2005/8/layout/bList2#2"/>
    <dgm:cxn modelId="{C4064A16-6116-4E98-B63B-413F8E055AC8}" type="presOf" srcId="{9BC923D0-C11B-4665-9B59-D1C3BE262F49}" destId="{1A507ABD-90DB-4EE6-AB15-060198619A1E}" srcOrd="0" destOrd="0" presId="urn:microsoft.com/office/officeart/2005/8/layout/bList2#2"/>
    <dgm:cxn modelId="{B84B53D5-9F83-43FA-9480-08178410059D}" type="presOf" srcId="{9A9E1927-5CC3-40B6-9B92-6A0101784EA4}" destId="{3A98F868-756C-4DCB-934A-E56BD1974006}" srcOrd="0" destOrd="0" presId="urn:microsoft.com/office/officeart/2005/8/layout/bList2#2"/>
    <dgm:cxn modelId="{7C380B67-BE13-42AF-9329-9DCB14634E0B}" srcId="{8A4BCFEC-721B-49A8-ABEC-CA15B28E138D}" destId="{59F76646-848A-447B-AA8D-E399BFDCB7FA}" srcOrd="2" destOrd="0" parTransId="{5E2C44B3-8D9A-4E4E-AEF3-BC2A99623D7E}" sibTransId="{9A9E1927-5CC3-40B6-9B92-6A0101784EA4}"/>
    <dgm:cxn modelId="{6823C6DD-21FD-4A6E-B01A-DA130E3ED83E}" type="presOf" srcId="{C390869B-A65B-40A2-868A-6B09FF43388D}" destId="{BA6A0D81-3FF9-480D-894B-659C87D892D2}" srcOrd="1" destOrd="0" presId="urn:microsoft.com/office/officeart/2005/8/layout/bList2#2"/>
    <dgm:cxn modelId="{0848C1E7-9971-4239-B98A-46DDFFF55550}" srcId="{8A4BCFEC-721B-49A8-ABEC-CA15B28E138D}" destId="{C390869B-A65B-40A2-868A-6B09FF43388D}" srcOrd="0" destOrd="0" parTransId="{1247B9C6-F057-4BF6-B1DB-F47D02EA5916}" sibTransId="{4FDBD42D-3028-423D-9F52-2C7D55BFEB2F}"/>
    <dgm:cxn modelId="{EF062950-350D-4007-9C64-3F84F8FCC423}" type="presOf" srcId="{1D4871A5-F172-4C1D-BE42-E1F226D0AF09}" destId="{4B96F6BA-21E0-46B5-98CC-980CBFD48532}" srcOrd="0" destOrd="0" presId="urn:microsoft.com/office/officeart/2005/8/layout/bList2#2"/>
    <dgm:cxn modelId="{5A240C28-96BB-4E9D-8AB3-C622AB722991}" srcId="{8A4BCFEC-721B-49A8-ABEC-CA15B28E138D}" destId="{8A1DF1DB-A4F0-4E8B-A569-B5A3DC09C3EA}" srcOrd="4" destOrd="0" parTransId="{A4EBA2F2-5EBE-4928-AC60-859BEBC9A44A}" sibTransId="{FB5C70B0-C0E2-4B65-99B6-2E25BF8635B8}"/>
    <dgm:cxn modelId="{28C017AB-257D-4C8E-BC3A-1DCF6C138469}" type="presOf" srcId="{E116A4CC-9285-422E-BDE9-7EFFEE9B7B87}" destId="{1092D42C-8E45-430A-A1DC-9B5FFA53A432}" srcOrd="0" destOrd="0" presId="urn:microsoft.com/office/officeart/2005/8/layout/bList2#2"/>
    <dgm:cxn modelId="{3C86ED6A-0512-4B8E-A652-253F37507971}" type="presParOf" srcId="{EE1F9EF9-0919-484E-93D8-5D374EE6557B}" destId="{6FA4DC90-81D4-4B0F-8988-A6EFF4A68FD2}" srcOrd="0" destOrd="0" presId="urn:microsoft.com/office/officeart/2005/8/layout/bList2#2"/>
    <dgm:cxn modelId="{57209818-B325-4634-BEBB-397E974A9DD8}" type="presParOf" srcId="{6FA4DC90-81D4-4B0F-8988-A6EFF4A68FD2}" destId="{266E7FB6-14AC-494F-BAD7-ED17B19B4E64}" srcOrd="0" destOrd="0" presId="urn:microsoft.com/office/officeart/2005/8/layout/bList2#2"/>
    <dgm:cxn modelId="{B1967E71-2BCC-466E-AA78-4C88C6CFE413}" type="presParOf" srcId="{6FA4DC90-81D4-4B0F-8988-A6EFF4A68FD2}" destId="{B3C9F5EA-1A86-49B0-994C-48496BBA6DC0}" srcOrd="1" destOrd="0" presId="urn:microsoft.com/office/officeart/2005/8/layout/bList2#2"/>
    <dgm:cxn modelId="{1FDA4190-EA67-4CF6-88BA-89104F0AB65B}" type="presParOf" srcId="{6FA4DC90-81D4-4B0F-8988-A6EFF4A68FD2}" destId="{BA6A0D81-3FF9-480D-894B-659C87D892D2}" srcOrd="2" destOrd="0" presId="urn:microsoft.com/office/officeart/2005/8/layout/bList2#2"/>
    <dgm:cxn modelId="{4757708C-F3C5-480D-A7AC-8FDFBFFE6C30}" type="presParOf" srcId="{6FA4DC90-81D4-4B0F-8988-A6EFF4A68FD2}" destId="{E55BD42E-0789-4A26-AC1D-09A4FF703FB6}" srcOrd="3" destOrd="0" presId="urn:microsoft.com/office/officeart/2005/8/layout/bList2#2"/>
    <dgm:cxn modelId="{869101EA-7FE8-4420-9AAE-F038A1E673C4}" type="presParOf" srcId="{EE1F9EF9-0919-484E-93D8-5D374EE6557B}" destId="{B4637F9A-EFCC-4002-8741-4D753791AE76}" srcOrd="1" destOrd="0" presId="urn:microsoft.com/office/officeart/2005/8/layout/bList2#2"/>
    <dgm:cxn modelId="{148A81CE-E73D-4B68-AFD6-34D1B93C6130}" type="presParOf" srcId="{EE1F9EF9-0919-484E-93D8-5D374EE6557B}" destId="{AD514901-0A20-4C23-87B4-E56DCC432280}" srcOrd="2" destOrd="0" presId="urn:microsoft.com/office/officeart/2005/8/layout/bList2#2"/>
    <dgm:cxn modelId="{DACDDE47-BFF7-4B5D-B5FF-6B939149E5E8}" type="presParOf" srcId="{AD514901-0A20-4C23-87B4-E56DCC432280}" destId="{50212945-5AB9-4FFA-8BBB-E3683DF089A4}" srcOrd="0" destOrd="0" presId="urn:microsoft.com/office/officeart/2005/8/layout/bList2#2"/>
    <dgm:cxn modelId="{88451C75-4F9E-49BE-B5A1-3E57EE3DF9BA}" type="presParOf" srcId="{AD514901-0A20-4C23-87B4-E56DCC432280}" destId="{55C73956-603A-4CAD-AAB4-8DD8F55E0FE8}" srcOrd="1" destOrd="0" presId="urn:microsoft.com/office/officeart/2005/8/layout/bList2#2"/>
    <dgm:cxn modelId="{3B53E99B-EFC1-47EF-8A12-1FF0056CC434}" type="presParOf" srcId="{AD514901-0A20-4C23-87B4-E56DCC432280}" destId="{7B2460D8-6AA4-4CFF-9DC5-9EB518E1BB31}" srcOrd="2" destOrd="0" presId="urn:microsoft.com/office/officeart/2005/8/layout/bList2#2"/>
    <dgm:cxn modelId="{3680F0E8-295A-401B-8604-6B42A16BEB20}" type="presParOf" srcId="{AD514901-0A20-4C23-87B4-E56DCC432280}" destId="{C667429F-2A91-492D-ACE6-52AE323FF3D6}" srcOrd="3" destOrd="0" presId="urn:microsoft.com/office/officeart/2005/8/layout/bList2#2"/>
    <dgm:cxn modelId="{C237B78A-A168-497C-90B3-32E757FFD8ED}" type="presParOf" srcId="{EE1F9EF9-0919-484E-93D8-5D374EE6557B}" destId="{1A507ABD-90DB-4EE6-AB15-060198619A1E}" srcOrd="3" destOrd="0" presId="urn:microsoft.com/office/officeart/2005/8/layout/bList2#2"/>
    <dgm:cxn modelId="{533EFF3E-145A-4E4D-BA9F-F5F7AC5481CB}" type="presParOf" srcId="{EE1F9EF9-0919-484E-93D8-5D374EE6557B}" destId="{F78988DD-76F3-4C15-8443-C26E5868789A}" srcOrd="4" destOrd="0" presId="urn:microsoft.com/office/officeart/2005/8/layout/bList2#2"/>
    <dgm:cxn modelId="{1008406A-8436-443C-A4A6-9E711317EC23}" type="presParOf" srcId="{F78988DD-76F3-4C15-8443-C26E5868789A}" destId="{0056D6FB-60F8-44B7-AA2D-C6D3993E1ADA}" srcOrd="0" destOrd="0" presId="urn:microsoft.com/office/officeart/2005/8/layout/bList2#2"/>
    <dgm:cxn modelId="{A6B24223-A192-4976-B472-1D6D3F31A845}" type="presParOf" srcId="{F78988DD-76F3-4C15-8443-C26E5868789A}" destId="{151C9B1F-2B3E-4A67-82A1-7D84F0F75AF5}" srcOrd="1" destOrd="0" presId="urn:microsoft.com/office/officeart/2005/8/layout/bList2#2"/>
    <dgm:cxn modelId="{BDC0A5AC-2920-4387-8507-FBD50E9FE999}" type="presParOf" srcId="{F78988DD-76F3-4C15-8443-C26E5868789A}" destId="{12991084-407A-4EEF-B9C9-81D2AF6D405F}" srcOrd="2" destOrd="0" presId="urn:microsoft.com/office/officeart/2005/8/layout/bList2#2"/>
    <dgm:cxn modelId="{D5F2887D-2A55-4B52-ABCB-267A388B60F3}" type="presParOf" srcId="{F78988DD-76F3-4C15-8443-C26E5868789A}" destId="{AA02CB1C-6F85-471B-8C44-70EF354020EC}" srcOrd="3" destOrd="0" presId="urn:microsoft.com/office/officeart/2005/8/layout/bList2#2"/>
    <dgm:cxn modelId="{E31F584C-0C2F-4F94-85B9-45D7438634F6}" type="presParOf" srcId="{EE1F9EF9-0919-484E-93D8-5D374EE6557B}" destId="{3A98F868-756C-4DCB-934A-E56BD1974006}" srcOrd="5" destOrd="0" presId="urn:microsoft.com/office/officeart/2005/8/layout/bList2#2"/>
    <dgm:cxn modelId="{DBC3C26D-256F-4472-9B6E-F43C624B479C}" type="presParOf" srcId="{EE1F9EF9-0919-484E-93D8-5D374EE6557B}" destId="{6BD601E8-6067-4CDB-A099-880CEF9807CC}" srcOrd="6" destOrd="0" presId="urn:microsoft.com/office/officeart/2005/8/layout/bList2#2"/>
    <dgm:cxn modelId="{954E37A1-8F8F-45BD-811A-84F61EB4805A}" type="presParOf" srcId="{6BD601E8-6067-4CDB-A099-880CEF9807CC}" destId="{7A613E04-67CC-45CE-A51A-E2250A02A056}" srcOrd="0" destOrd="0" presId="urn:microsoft.com/office/officeart/2005/8/layout/bList2#2"/>
    <dgm:cxn modelId="{F9D14CCA-4603-4BEC-AE9A-52C3A2382EE4}" type="presParOf" srcId="{6BD601E8-6067-4CDB-A099-880CEF9807CC}" destId="{386565E4-F7CD-4073-81CB-F4AB91A82FF9}" srcOrd="1" destOrd="0" presId="urn:microsoft.com/office/officeart/2005/8/layout/bList2#2"/>
    <dgm:cxn modelId="{EE40B19A-2AD7-4DC9-B0F2-879DE8F7CBB1}" type="presParOf" srcId="{6BD601E8-6067-4CDB-A099-880CEF9807CC}" destId="{52B3C8B2-D2DE-465D-9FBC-CFDBB9AED762}" srcOrd="2" destOrd="0" presId="urn:microsoft.com/office/officeart/2005/8/layout/bList2#2"/>
    <dgm:cxn modelId="{F3BCBE7D-AFF6-4FB9-9FD8-609F8F23DB96}" type="presParOf" srcId="{6BD601E8-6067-4CDB-A099-880CEF9807CC}" destId="{47CC9878-402F-47BA-A4C7-B226D4D34B86}" srcOrd="3" destOrd="0" presId="urn:microsoft.com/office/officeart/2005/8/layout/bList2#2"/>
    <dgm:cxn modelId="{19BDF784-5AED-431E-B59A-AAEE5120E341}" type="presParOf" srcId="{EE1F9EF9-0919-484E-93D8-5D374EE6557B}" destId="{FF46C811-D76E-4FBA-AAD2-7C0EB531619A}" srcOrd="7" destOrd="0" presId="urn:microsoft.com/office/officeart/2005/8/layout/bList2#2"/>
    <dgm:cxn modelId="{6190516F-AD02-45D7-8902-0885C7D4093A}" type="presParOf" srcId="{EE1F9EF9-0919-484E-93D8-5D374EE6557B}" destId="{04096345-06D7-416A-976C-1F78FB3193B0}" srcOrd="8" destOrd="0" presId="urn:microsoft.com/office/officeart/2005/8/layout/bList2#2"/>
    <dgm:cxn modelId="{F44588D2-F6B8-43E8-AE7F-5120E5D6EAED}" type="presParOf" srcId="{04096345-06D7-416A-976C-1F78FB3193B0}" destId="{D41D29FA-1EF6-43F9-B248-1ED73E64EB86}" srcOrd="0" destOrd="0" presId="urn:microsoft.com/office/officeart/2005/8/layout/bList2#2"/>
    <dgm:cxn modelId="{204C48A8-897E-4CA5-8BF2-36F4BDE9F032}" type="presParOf" srcId="{04096345-06D7-416A-976C-1F78FB3193B0}" destId="{FC5138DF-C1C8-4445-9F71-6D9992BD18C8}" srcOrd="1" destOrd="0" presId="urn:microsoft.com/office/officeart/2005/8/layout/bList2#2"/>
    <dgm:cxn modelId="{F72E90FE-48D5-413A-A0D6-185E381AB3BE}" type="presParOf" srcId="{04096345-06D7-416A-976C-1F78FB3193B0}" destId="{23D73527-6AE8-4405-81C2-6AAEEC799F38}" srcOrd="2" destOrd="0" presId="urn:microsoft.com/office/officeart/2005/8/layout/bList2#2"/>
    <dgm:cxn modelId="{A30817CD-25B3-4C14-8777-561C952B7DD2}" type="presParOf" srcId="{04096345-06D7-416A-976C-1F78FB3193B0}" destId="{0816F78E-CD97-4830-B5D4-E506DB1E5D61}" srcOrd="3" destOrd="0" presId="urn:microsoft.com/office/officeart/2005/8/layout/bList2#2"/>
    <dgm:cxn modelId="{AD9B9820-E928-4D7A-9AA1-C52D06F1D10C}" type="presParOf" srcId="{EE1F9EF9-0919-484E-93D8-5D374EE6557B}" destId="{0960BB67-F59F-4C16-8CAD-27ABEFB9806F}" srcOrd="9" destOrd="0" presId="urn:microsoft.com/office/officeart/2005/8/layout/bList2#2"/>
    <dgm:cxn modelId="{935FBDC5-B014-4240-8E38-9C970378A16C}" type="presParOf" srcId="{EE1F9EF9-0919-484E-93D8-5D374EE6557B}" destId="{26D34808-2601-4179-BE13-6BC169F8A383}" srcOrd="10" destOrd="0" presId="urn:microsoft.com/office/officeart/2005/8/layout/bList2#2"/>
    <dgm:cxn modelId="{8E4BEFD1-6C55-477E-981B-37B9A626061B}" type="presParOf" srcId="{26D34808-2601-4179-BE13-6BC169F8A383}" destId="{D469856F-5E16-490C-B627-4B76D3532B6F}" srcOrd="0" destOrd="0" presId="urn:microsoft.com/office/officeart/2005/8/layout/bList2#2"/>
    <dgm:cxn modelId="{BC78E3A1-C744-4F04-A91B-01FD891FFFF8}" type="presParOf" srcId="{26D34808-2601-4179-BE13-6BC169F8A383}" destId="{6BD66337-B629-4C2A-8DA8-806DF28D996D}" srcOrd="1" destOrd="0" presId="urn:microsoft.com/office/officeart/2005/8/layout/bList2#2"/>
    <dgm:cxn modelId="{450017A8-A399-44A2-8F11-A3C7DA8E439F}" type="presParOf" srcId="{26D34808-2601-4179-BE13-6BC169F8A383}" destId="{0BF4146A-CE6A-4496-B982-879657CC0D10}" srcOrd="2" destOrd="0" presId="urn:microsoft.com/office/officeart/2005/8/layout/bList2#2"/>
    <dgm:cxn modelId="{8A7965AD-A352-4695-B66D-6F04CE6B2889}" type="presParOf" srcId="{26D34808-2601-4179-BE13-6BC169F8A383}" destId="{5770898A-EA2B-4654-A815-C43DF03392EB}" srcOrd="3" destOrd="0" presId="urn:microsoft.com/office/officeart/2005/8/layout/bList2#2"/>
    <dgm:cxn modelId="{4823C10D-8438-438E-9BAD-EEFCBAEA5256}" type="presParOf" srcId="{EE1F9EF9-0919-484E-93D8-5D374EE6557B}" destId="{1092D42C-8E45-430A-A1DC-9B5FFA53A432}" srcOrd="11" destOrd="0" presId="urn:microsoft.com/office/officeart/2005/8/layout/bList2#2"/>
    <dgm:cxn modelId="{444BCF65-6FEA-477B-B889-E7E68E328C61}" type="presParOf" srcId="{EE1F9EF9-0919-484E-93D8-5D374EE6557B}" destId="{06E2E6C9-FF25-43FB-A266-FA5D370E094A}" srcOrd="12" destOrd="0" presId="urn:microsoft.com/office/officeart/2005/8/layout/bList2#2"/>
    <dgm:cxn modelId="{FB53247A-9AFA-46B2-859F-17818A62D433}" type="presParOf" srcId="{06E2E6C9-FF25-43FB-A266-FA5D370E094A}" destId="{05C33DC3-9501-41C7-91DE-FA74D845A42A}" srcOrd="0" destOrd="0" presId="urn:microsoft.com/office/officeart/2005/8/layout/bList2#2"/>
    <dgm:cxn modelId="{AB9EC28F-FFE3-4DB4-9646-DCC63DB5EE05}" type="presParOf" srcId="{06E2E6C9-FF25-43FB-A266-FA5D370E094A}" destId="{5D52223C-9D9C-4495-9AB0-087E9BC4DF5A}" srcOrd="1" destOrd="0" presId="urn:microsoft.com/office/officeart/2005/8/layout/bList2#2"/>
    <dgm:cxn modelId="{5D9C3FC2-4241-4FAD-9EC2-92491A3FAD17}" type="presParOf" srcId="{06E2E6C9-FF25-43FB-A266-FA5D370E094A}" destId="{D1DE6DC4-DC77-44D4-95EA-BD38BBBF35C7}" srcOrd="2" destOrd="0" presId="urn:microsoft.com/office/officeart/2005/8/layout/bList2#2"/>
    <dgm:cxn modelId="{EA91B046-F4DA-408A-AB7C-AB1CD3FD9AFF}" type="presParOf" srcId="{06E2E6C9-FF25-43FB-A266-FA5D370E094A}" destId="{72523E3C-EBD9-40AF-8A99-2C0BA59C48D9}" srcOrd="3" destOrd="0" presId="urn:microsoft.com/office/officeart/2005/8/layout/bList2#2"/>
    <dgm:cxn modelId="{EE36FF81-B281-4F29-A8FB-B4E55DD9C50F}" type="presParOf" srcId="{EE1F9EF9-0919-484E-93D8-5D374EE6557B}" destId="{A3BB4DED-0A84-4B03-AEFB-D944142619B3}" srcOrd="13" destOrd="0" presId="urn:microsoft.com/office/officeart/2005/8/layout/bList2#2"/>
    <dgm:cxn modelId="{99505AF2-DB11-4642-B7B5-5442F76BEBC3}" type="presParOf" srcId="{EE1F9EF9-0919-484E-93D8-5D374EE6557B}" destId="{F7930C50-6B7F-4360-9467-38A0C792EBF8}" srcOrd="14" destOrd="0" presId="urn:microsoft.com/office/officeart/2005/8/layout/bList2#2"/>
    <dgm:cxn modelId="{E80C7584-1D1D-4B89-B031-735EB86C945E}" type="presParOf" srcId="{F7930C50-6B7F-4360-9467-38A0C792EBF8}" destId="{F84E2D63-F59E-4B34-A39C-ECD1C20045C0}" srcOrd="0" destOrd="0" presId="urn:microsoft.com/office/officeart/2005/8/layout/bList2#2"/>
    <dgm:cxn modelId="{634B5139-914D-4FED-B561-D99258B4AF8A}" type="presParOf" srcId="{F7930C50-6B7F-4360-9467-38A0C792EBF8}" destId="{4B96F6BA-21E0-46B5-98CC-980CBFD48532}" srcOrd="1" destOrd="0" presId="urn:microsoft.com/office/officeart/2005/8/layout/bList2#2"/>
    <dgm:cxn modelId="{3553D96F-8C8A-4BDC-989E-871B29DD53F1}" type="presParOf" srcId="{F7930C50-6B7F-4360-9467-38A0C792EBF8}" destId="{2D814809-B4ED-405F-99C1-71F6459DF92A}" srcOrd="2" destOrd="0" presId="urn:microsoft.com/office/officeart/2005/8/layout/bList2#2"/>
    <dgm:cxn modelId="{8E52CF71-C76F-4672-9C3D-7516F7EC7FBC}" type="presParOf" srcId="{F7930C50-6B7F-4360-9467-38A0C792EBF8}" destId="{78A0DE4A-60B6-4A09-93E0-E3F96378E7F7}" srcOrd="3" destOrd="0" presId="urn:microsoft.com/office/officeart/2005/8/layout/bList2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E7FB6-14AC-494F-BAD7-ED17B19B4E6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A0D81-3FF9-480D-894B-659C87D892D2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Christmas</a:t>
          </a:r>
          <a:r>
            <a:rPr lang="cs-CZ" sz="2000" kern="1200" dirty="0" smtClean="0"/>
            <a:t> </a:t>
          </a:r>
          <a:r>
            <a:rPr lang="cs-CZ" sz="2000" kern="1200" dirty="0" err="1" smtClean="0"/>
            <a:t>tree</a:t>
          </a:r>
          <a:endParaRPr lang="cs-CZ" sz="2000" kern="1200" dirty="0"/>
        </a:p>
      </dsp:txBody>
      <dsp:txXfrm>
        <a:off x="5049" y="1389744"/>
        <a:ext cx="1261034" cy="574779"/>
      </dsp:txXfrm>
    </dsp:sp>
    <dsp:sp modelId="{E55BD42E-0789-4A26-AC1D-09A4FF703FB6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12945-5AB9-4FFA-8BBB-E3683DF089A4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460D8-6AA4-4CFF-9DC5-9EB518E1BB31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fireplace</a:t>
          </a:r>
          <a:endParaRPr lang="cs-CZ" sz="2000" kern="1200" dirty="0"/>
        </a:p>
      </dsp:txBody>
      <dsp:txXfrm>
        <a:off x="2098742" y="1389744"/>
        <a:ext cx="1261034" cy="574779"/>
      </dsp:txXfrm>
    </dsp:sp>
    <dsp:sp modelId="{C667429F-2A91-492D-ACE6-52AE323FF3D6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6D6FB-60F8-44B7-AA2D-C6D3993E1AD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91084-407A-4EEF-B9C9-81D2AF6D405F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candle</a:t>
          </a:r>
          <a:endParaRPr lang="cs-CZ" sz="2000" kern="1200" dirty="0"/>
        </a:p>
      </dsp:txBody>
      <dsp:txXfrm>
        <a:off x="4192434" y="1389744"/>
        <a:ext cx="1261034" cy="574779"/>
      </dsp:txXfrm>
    </dsp:sp>
    <dsp:sp modelId="{AA02CB1C-6F85-471B-8C44-70EF354020EC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13E04-67CC-45CE-A51A-E2250A02A05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3C8B2-D2DE-465D-9FBC-CFDBB9AED762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present</a:t>
          </a:r>
          <a:endParaRPr lang="cs-CZ" sz="2000" kern="1200" dirty="0"/>
        </a:p>
      </dsp:txBody>
      <dsp:txXfrm>
        <a:off x="6286127" y="1389744"/>
        <a:ext cx="1261034" cy="574779"/>
      </dsp:txXfrm>
    </dsp:sp>
    <dsp:sp modelId="{47CC9878-402F-47BA-A4C7-B226D4D34B86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D29FA-1EF6-43F9-B248-1ED73E64EB86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73527-6AE8-4405-81C2-6AAEEC799F38}">
      <dsp:nvSpPr>
        <dsp:cNvPr id="0" name=""/>
        <dsp:cNvSpPr/>
      </dsp:nvSpPr>
      <dsp:spPr>
        <a:xfrm>
          <a:off x="25320" y="374926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sweets</a:t>
          </a:r>
          <a:endParaRPr lang="cs-CZ" sz="2000" kern="1200" dirty="0"/>
        </a:p>
      </dsp:txBody>
      <dsp:txXfrm>
        <a:off x="25320" y="3749266"/>
        <a:ext cx="1261034" cy="574779"/>
      </dsp:txXfrm>
    </dsp:sp>
    <dsp:sp modelId="{0816F78E-CD97-4830-B5D4-E506DB1E5D61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9856F-5E16-490C-B627-4B76D3532B6F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4146A-CE6A-4496-B982-879657CC0D10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star</a:t>
          </a:r>
          <a:endParaRPr lang="cs-CZ" sz="2000" kern="1200" dirty="0"/>
        </a:p>
      </dsp:txBody>
      <dsp:txXfrm>
        <a:off x="2098742" y="3754881"/>
        <a:ext cx="1261034" cy="574779"/>
      </dsp:txXfrm>
    </dsp:sp>
    <dsp:sp modelId="{5770898A-EA2B-4654-A815-C43DF03392EB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C33DC3-9501-41C7-91DE-FA74D845A42A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E6DC4-DC77-44D4-95EA-BD38BBBF35C7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err="1" smtClean="0"/>
            <a:t>stockings</a:t>
          </a:r>
          <a:endParaRPr lang="cs-CZ" sz="2000" kern="1200" dirty="0"/>
        </a:p>
      </dsp:txBody>
      <dsp:txXfrm>
        <a:off x="4192434" y="3754881"/>
        <a:ext cx="1261034" cy="574779"/>
      </dsp:txXfrm>
    </dsp:sp>
    <dsp:sp modelId="{72523E3C-EBD9-40AF-8A99-2C0BA59C48D9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E2D63-F59E-4B34-A39C-ECD1C20045C0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14809-B4ED-405F-99C1-71F6459DF92A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0" rIns="25400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bell</a:t>
          </a:r>
          <a:endParaRPr lang="cs-CZ" sz="2000" kern="1200" dirty="0"/>
        </a:p>
      </dsp:txBody>
      <dsp:txXfrm>
        <a:off x="6286127" y="3754881"/>
        <a:ext cx="1261034" cy="574779"/>
      </dsp:txXfrm>
    </dsp:sp>
    <dsp:sp modelId="{78A0DE4A-60B6-4A09-93E0-E3F96378E7F7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6E7FB6-14AC-494F-BAD7-ED17B19B4E64}">
      <dsp:nvSpPr>
        <dsp:cNvPr id="0" name=""/>
        <dsp:cNvSpPr/>
      </dsp:nvSpPr>
      <dsp:spPr>
        <a:xfrm>
          <a:off x="5049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6A0D81-3FF9-480D-894B-659C87D892D2}">
      <dsp:nvSpPr>
        <dsp:cNvPr id="0" name=""/>
        <dsp:cNvSpPr/>
      </dsp:nvSpPr>
      <dsp:spPr>
        <a:xfrm>
          <a:off x="5049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5049" y="1389744"/>
        <a:ext cx="1261034" cy="574779"/>
      </dsp:txXfrm>
    </dsp:sp>
    <dsp:sp modelId="{E55BD42E-0789-4A26-AC1D-09A4FF703FB6}">
      <dsp:nvSpPr>
        <dsp:cNvPr id="0" name=""/>
        <dsp:cNvSpPr/>
      </dsp:nvSpPr>
      <dsp:spPr>
        <a:xfrm>
          <a:off x="1316738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212945-5AB9-4FFA-8BBB-E3683DF089A4}">
      <dsp:nvSpPr>
        <dsp:cNvPr id="0" name=""/>
        <dsp:cNvSpPr/>
      </dsp:nvSpPr>
      <dsp:spPr>
        <a:xfrm>
          <a:off x="2098742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2460D8-6AA4-4CFF-9DC5-9EB518E1BB31}">
      <dsp:nvSpPr>
        <dsp:cNvPr id="0" name=""/>
        <dsp:cNvSpPr/>
      </dsp:nvSpPr>
      <dsp:spPr>
        <a:xfrm>
          <a:off x="2098742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1389744"/>
        <a:ext cx="1261034" cy="574779"/>
      </dsp:txXfrm>
    </dsp:sp>
    <dsp:sp modelId="{C667429F-2A91-492D-ACE6-52AE323FF3D6}">
      <dsp:nvSpPr>
        <dsp:cNvPr id="0" name=""/>
        <dsp:cNvSpPr/>
      </dsp:nvSpPr>
      <dsp:spPr>
        <a:xfrm>
          <a:off x="3410431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6D6FB-60F8-44B7-AA2D-C6D3993E1ADA}">
      <dsp:nvSpPr>
        <dsp:cNvPr id="0" name=""/>
        <dsp:cNvSpPr/>
      </dsp:nvSpPr>
      <dsp:spPr>
        <a:xfrm>
          <a:off x="4192434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991084-407A-4EEF-B9C9-81D2AF6D405F}">
      <dsp:nvSpPr>
        <dsp:cNvPr id="0" name=""/>
        <dsp:cNvSpPr/>
      </dsp:nvSpPr>
      <dsp:spPr>
        <a:xfrm>
          <a:off x="4192434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1389744"/>
        <a:ext cx="1261034" cy="574779"/>
      </dsp:txXfrm>
    </dsp:sp>
    <dsp:sp modelId="{AA02CB1C-6F85-471B-8C44-70EF354020EC}">
      <dsp:nvSpPr>
        <dsp:cNvPr id="0" name=""/>
        <dsp:cNvSpPr/>
      </dsp:nvSpPr>
      <dsp:spPr>
        <a:xfrm>
          <a:off x="5504123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613E04-67CC-45CE-A51A-E2250A02A056}">
      <dsp:nvSpPr>
        <dsp:cNvPr id="0" name=""/>
        <dsp:cNvSpPr/>
      </dsp:nvSpPr>
      <dsp:spPr>
        <a:xfrm>
          <a:off x="6286127" y="53048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B3C8B2-D2DE-465D-9FBC-CFDBB9AED762}">
      <dsp:nvSpPr>
        <dsp:cNvPr id="0" name=""/>
        <dsp:cNvSpPr/>
      </dsp:nvSpPr>
      <dsp:spPr>
        <a:xfrm>
          <a:off x="6286127" y="1389744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1389744"/>
        <a:ext cx="1261034" cy="574779"/>
      </dsp:txXfrm>
    </dsp:sp>
    <dsp:sp modelId="{47CC9878-402F-47BA-A4C7-B226D4D34B86}">
      <dsp:nvSpPr>
        <dsp:cNvPr id="0" name=""/>
        <dsp:cNvSpPr/>
      </dsp:nvSpPr>
      <dsp:spPr>
        <a:xfrm>
          <a:off x="7597816" y="1481043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D29FA-1EF6-43F9-B248-1ED73E64EB86}">
      <dsp:nvSpPr>
        <dsp:cNvPr id="0" name=""/>
        <dsp:cNvSpPr/>
      </dsp:nvSpPr>
      <dsp:spPr>
        <a:xfrm>
          <a:off x="5049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D73527-6AE8-4405-81C2-6AAEEC799F38}">
      <dsp:nvSpPr>
        <dsp:cNvPr id="0" name=""/>
        <dsp:cNvSpPr/>
      </dsp:nvSpPr>
      <dsp:spPr>
        <a:xfrm>
          <a:off x="25320" y="3749266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5320" y="3749266"/>
        <a:ext cx="1261034" cy="574779"/>
      </dsp:txXfrm>
    </dsp:sp>
    <dsp:sp modelId="{0816F78E-CD97-4830-B5D4-E506DB1E5D61}">
      <dsp:nvSpPr>
        <dsp:cNvPr id="0" name=""/>
        <dsp:cNvSpPr/>
      </dsp:nvSpPr>
      <dsp:spPr>
        <a:xfrm>
          <a:off x="1316738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9856F-5E16-490C-B627-4B76D3532B6F}">
      <dsp:nvSpPr>
        <dsp:cNvPr id="0" name=""/>
        <dsp:cNvSpPr/>
      </dsp:nvSpPr>
      <dsp:spPr>
        <a:xfrm>
          <a:off x="2098742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F4146A-CE6A-4496-B982-879657CC0D10}">
      <dsp:nvSpPr>
        <dsp:cNvPr id="0" name=""/>
        <dsp:cNvSpPr/>
      </dsp:nvSpPr>
      <dsp:spPr>
        <a:xfrm>
          <a:off x="2098742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2098742" y="3754881"/>
        <a:ext cx="1261034" cy="574779"/>
      </dsp:txXfrm>
    </dsp:sp>
    <dsp:sp modelId="{5770898A-EA2B-4654-A815-C43DF03392EB}">
      <dsp:nvSpPr>
        <dsp:cNvPr id="0" name=""/>
        <dsp:cNvSpPr/>
      </dsp:nvSpPr>
      <dsp:spPr>
        <a:xfrm>
          <a:off x="3410431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C33DC3-9501-41C7-91DE-FA74D845A42A}">
      <dsp:nvSpPr>
        <dsp:cNvPr id="0" name=""/>
        <dsp:cNvSpPr/>
      </dsp:nvSpPr>
      <dsp:spPr>
        <a:xfrm>
          <a:off x="4192434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DE6DC4-DC77-44D4-95EA-BD38BBBF35C7}">
      <dsp:nvSpPr>
        <dsp:cNvPr id="0" name=""/>
        <dsp:cNvSpPr/>
      </dsp:nvSpPr>
      <dsp:spPr>
        <a:xfrm>
          <a:off x="4192434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4192434" y="3754881"/>
        <a:ext cx="1261034" cy="574779"/>
      </dsp:txXfrm>
    </dsp:sp>
    <dsp:sp modelId="{72523E3C-EBD9-40AF-8A99-2C0BA59C48D9}">
      <dsp:nvSpPr>
        <dsp:cNvPr id="0" name=""/>
        <dsp:cNvSpPr/>
      </dsp:nvSpPr>
      <dsp:spPr>
        <a:xfrm>
          <a:off x="5504123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4E2D63-F59E-4B34-A39C-ECD1C20045C0}">
      <dsp:nvSpPr>
        <dsp:cNvPr id="0" name=""/>
        <dsp:cNvSpPr/>
      </dsp:nvSpPr>
      <dsp:spPr>
        <a:xfrm>
          <a:off x="6286127" y="2418185"/>
          <a:ext cx="1790668" cy="1336696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814809-B4ED-405F-99C1-71F6459DF92A}">
      <dsp:nvSpPr>
        <dsp:cNvPr id="0" name=""/>
        <dsp:cNvSpPr/>
      </dsp:nvSpPr>
      <dsp:spPr>
        <a:xfrm>
          <a:off x="6286127" y="3754881"/>
          <a:ext cx="1790668" cy="5747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0" rIns="52070" bIns="0" numCol="1" spcCol="1270" anchor="ctr" anchorCtr="0">
          <a:noAutofit/>
        </a:bodyPr>
        <a:lstStyle/>
        <a:p>
          <a:pPr lvl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100" kern="1200" dirty="0"/>
        </a:p>
      </dsp:txBody>
      <dsp:txXfrm>
        <a:off x="6286127" y="3754881"/>
        <a:ext cx="1261034" cy="574779"/>
      </dsp:txXfrm>
    </dsp:sp>
    <dsp:sp modelId="{78A0DE4A-60B6-4A09-93E0-E3F96378E7F7}">
      <dsp:nvSpPr>
        <dsp:cNvPr id="0" name=""/>
        <dsp:cNvSpPr/>
      </dsp:nvSpPr>
      <dsp:spPr>
        <a:xfrm>
          <a:off x="7597816" y="3846180"/>
          <a:ext cx="626733" cy="626733"/>
        </a:xfrm>
        <a:prstGeom prst="ellips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List2#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24.3.2013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wmf"/><Relationship Id="rId3" Type="http://schemas.openxmlformats.org/officeDocument/2006/relationships/diagramLayout" Target="../diagrams/layout1.xml"/><Relationship Id="rId7" Type="http://schemas.openxmlformats.org/officeDocument/2006/relationships/image" Target="../media/image4.wmf"/><Relationship Id="rId12" Type="http://schemas.openxmlformats.org/officeDocument/2006/relationships/image" Target="../media/image9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image" Target="../media/image8.wmf"/><Relationship Id="rId5" Type="http://schemas.openxmlformats.org/officeDocument/2006/relationships/diagramColors" Target="../diagrams/colors1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6.wmf"/><Relationship Id="rId14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image" Target="../media/image7.wmf"/><Relationship Id="rId7" Type="http://schemas.openxmlformats.org/officeDocument/2006/relationships/image" Target="../media/image4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Relationship Id="rId9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wmf"/><Relationship Id="rId3" Type="http://schemas.openxmlformats.org/officeDocument/2006/relationships/diagramLayout" Target="../diagrams/layout2.xml"/><Relationship Id="rId7" Type="http://schemas.openxmlformats.org/officeDocument/2006/relationships/image" Target="../media/image4.wmf"/><Relationship Id="rId12" Type="http://schemas.openxmlformats.org/officeDocument/2006/relationships/image" Target="../media/image9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wmf"/><Relationship Id="rId11" Type="http://schemas.openxmlformats.org/officeDocument/2006/relationships/image" Target="../media/image8.wmf"/><Relationship Id="rId5" Type="http://schemas.openxmlformats.org/officeDocument/2006/relationships/diagramColors" Target="../diagrams/colors2.xml"/><Relationship Id="rId10" Type="http://schemas.openxmlformats.org/officeDocument/2006/relationships/image" Target="../media/image7.wmf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6.wmf"/><Relationship Id="rId14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928803"/>
            <a:ext cx="7772400" cy="1071569"/>
          </a:xfrm>
        </p:spPr>
        <p:txBody>
          <a:bodyPr/>
          <a:lstStyle/>
          <a:p>
            <a:r>
              <a:rPr lang="cs-CZ" dirty="0" smtClean="0"/>
              <a:t>CHRISTMAS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000372"/>
            <a:ext cx="6400800" cy="642942"/>
          </a:xfrm>
        </p:spPr>
        <p:txBody>
          <a:bodyPr/>
          <a:lstStyle/>
          <a:p>
            <a:r>
              <a:rPr lang="cs-CZ" dirty="0" smtClean="0"/>
              <a:t>Radana Bořilová</a:t>
            </a:r>
            <a:endParaRPr lang="cs-CZ" dirty="0"/>
          </a:p>
        </p:txBody>
      </p:sp>
      <p:pic>
        <p:nvPicPr>
          <p:cNvPr id="1026" name="Picture 2" descr="C:\Documents and Settings\All Users\Dokumenty\Obrázky\Ukázky obrázků\Zi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00364" y="3571876"/>
            <a:ext cx="3017912" cy="22634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2" y="0"/>
            <a:ext cx="9132845" cy="1765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2000232" y="5857892"/>
            <a:ext cx="5286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VY_32_INOVACE_098</a:t>
            </a:r>
          </a:p>
          <a:p>
            <a:pPr algn="ctr"/>
            <a:r>
              <a:rPr lang="cs-CZ" dirty="0" smtClean="0">
                <a:solidFill>
                  <a:schemeClr val="bg1">
                    <a:lumMod val="50000"/>
                  </a:schemeClr>
                </a:solidFill>
              </a:rPr>
              <a:t>ŽS Jenišovice</a:t>
            </a:r>
            <a:endParaRPr lang="cs-CZ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23382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CHRISTMAS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84995820"/>
              </p:ext>
            </p:extLst>
          </p:nvPr>
        </p:nvGraphicFramePr>
        <p:xfrm>
          <a:off x="395536" y="1522760"/>
          <a:ext cx="8229600" cy="29565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114800"/>
                <a:gridCol w="4114800"/>
              </a:tblGrid>
              <a:tr h="0">
                <a:tc>
                  <a:txBody>
                    <a:bodyPr/>
                    <a:lstStyle/>
                    <a:p>
                      <a:r>
                        <a:rPr lang="cs-CZ" dirty="0" smtClean="0"/>
                        <a:t>CHRISTMAS</a:t>
                      </a:r>
                      <a:r>
                        <a:rPr lang="cs-CZ" baseline="0" dirty="0" smtClean="0"/>
                        <a:t> TREE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VÁNOČNÍ</a:t>
                      </a:r>
                      <a:r>
                        <a:rPr lang="cs-CZ" baseline="0" dirty="0" smtClean="0"/>
                        <a:t> STROMEK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HVĚZDA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BELL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ZVONEK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CANDLE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SVÍČKA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PRESENT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DÁREK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SWEETS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SLADKOSTI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STOCKINGS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PUNČOCHY</a:t>
                      </a:r>
                      <a:endParaRPr lang="cs-CZ" dirty="0"/>
                    </a:p>
                  </a:txBody>
                  <a:tcPr/>
                </a:tc>
              </a:tr>
              <a:tr h="140424">
                <a:tc>
                  <a:txBody>
                    <a:bodyPr/>
                    <a:lstStyle/>
                    <a:p>
                      <a:r>
                        <a:rPr lang="cs-CZ" dirty="0" smtClean="0"/>
                        <a:t>FIREPLACE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KRB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6775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Christmas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92092350"/>
              </p:ext>
            </p:extLst>
          </p:nvPr>
        </p:nvGraphicFramePr>
        <p:xfrm>
          <a:off x="539552" y="163636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:\Documents and Settings\u s e r\Local Settings\Temporary Internet Files\Content.IE5\V96JQ777\MC90023762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72816"/>
            <a:ext cx="1440160" cy="111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u s e r\Local Settings\Temporary Internet Files\Content.IE5\5AYVRWSD\MC9002507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9269" y="1772816"/>
            <a:ext cx="448632" cy="111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u s e r\Local Settings\Temporary Internet Files\Content.IE5\ONZ8CM6W\MC9001991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3" y="4077072"/>
            <a:ext cx="1100559" cy="12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u s e r\Local Settings\Temporary Internet Files\Content.IE5\9OJG475D\MC90034319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950" y="1891950"/>
            <a:ext cx="1074737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u s e r\Local Settings\Temporary Internet Files\Content.IE5\V187K7OY\MC90030097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35190"/>
            <a:ext cx="1422046" cy="130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Documents and Settings\u s e r\Local Settings\Temporary Internet Files\Content.IE5\V187K7OY\MC900197682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1998" y="4055145"/>
            <a:ext cx="1084418" cy="13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Documents and Settings\u s e r\Local Settings\Temporary Internet Files\Content.IE5\3H7021F4\MC90019768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1" y="4077072"/>
            <a:ext cx="1032179" cy="1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Documents and Settings\u s e r\Local Settings\Temporary Internet Files\Content.IE5\V96JQ777\MC900098127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43499"/>
            <a:ext cx="936104" cy="129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615089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CHRISTMAS</a:t>
            </a:r>
            <a:endParaRPr lang="cs-CZ" dirty="0"/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5952146"/>
              </p:ext>
            </p:extLst>
          </p:nvPr>
        </p:nvGraphicFramePr>
        <p:xfrm>
          <a:off x="3707904" y="2253383"/>
          <a:ext cx="1656184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6184"/>
              </a:tblGrid>
              <a:tr h="323731">
                <a:tc>
                  <a:txBody>
                    <a:bodyPr/>
                    <a:lstStyle/>
                    <a:p>
                      <a:r>
                        <a:rPr lang="cs-CZ" dirty="0" smtClean="0"/>
                        <a:t>bell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stockings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star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present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Christmas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tree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sweets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fireplace</a:t>
                      </a:r>
                      <a:endParaRPr lang="cs-CZ" dirty="0"/>
                    </a:p>
                  </a:txBody>
                  <a:tcPr/>
                </a:tc>
              </a:tr>
              <a:tr h="32373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candle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C:\Documents and Settings\u s e r\Local Settings\Temporary Internet Files\Content.IE5\9OJG475D\MC90034319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8610" y="1629172"/>
            <a:ext cx="1074738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Documents and Settings\u s e r\Local Settings\Temporary Internet Files\Content.IE5\V187K7OY\MC90030097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566" y="2634680"/>
            <a:ext cx="1254782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Documents and Settings\u s e r\Local Settings\Temporary Internet Files\Content.IE5\V187K7OY\MC90019768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964" y="3933056"/>
            <a:ext cx="1103986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Documents and Settings\u s e r\Local Settings\Temporary Internet Files\Content.IE5\3H7021F4\MC900197683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1" y="4941168"/>
            <a:ext cx="948792" cy="1154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Documents and Settings\u s e r\Local Settings\Temporary Internet Files\Content.IE5\V96JQ777\MC900098127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4287" y="1653831"/>
            <a:ext cx="1008113" cy="11991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C:\Documents and Settings\u s e r\Local Settings\Temporary Internet Files\Content.IE5\5AYVRWSD\MC9002507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44307" y="2852936"/>
            <a:ext cx="648072" cy="1098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Documents and Settings\u s e r\Local Settings\Temporary Internet Files\Content.IE5\ONZ8CM6W\MC9001991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28306" y="3895261"/>
            <a:ext cx="1043967" cy="114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C:\Documents and Settings\u s e r\Local Settings\Temporary Internet Files\Content.IE5\V96JQ777\MC90023762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92279" y="5085184"/>
            <a:ext cx="1316023" cy="1010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44359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Christmas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8927115"/>
              </p:ext>
            </p:extLst>
          </p:nvPr>
        </p:nvGraphicFramePr>
        <p:xfrm>
          <a:off x="539552" y="163636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C:\Documents and Settings\u s e r\Local Settings\Temporary Internet Files\Content.IE5\V96JQ777\MC900237625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772816"/>
            <a:ext cx="1440160" cy="111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Documents and Settings\u s e r\Local Settings\Temporary Internet Files\Content.IE5\5AYVRWSD\MC900250792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89269" y="1772816"/>
            <a:ext cx="448632" cy="11113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Documents and Settings\u s e r\Local Settings\Temporary Internet Files\Content.IE5\ONZ8CM6W\MC900199187[1]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7583" y="4077072"/>
            <a:ext cx="1100559" cy="1293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Documents and Settings\u s e r\Local Settings\Temporary Internet Files\Content.IE5\9OJG475D\MC900343195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950" y="1891950"/>
            <a:ext cx="1074737" cy="9921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Documents and Settings\u s e r\Local Settings\Temporary Internet Files\Content.IE5\V187K7OY\MC900300978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808" y="1735190"/>
            <a:ext cx="1422046" cy="130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Documents and Settings\u s e r\Local Settings\Temporary Internet Files\Content.IE5\V187K7OY\MC900197682[1]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31998" y="4055145"/>
            <a:ext cx="1084418" cy="131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Documents and Settings\u s e r\Local Settings\Temporary Internet Files\Content.IE5\3H7021F4\MC900197683[1].wmf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59831" y="4077072"/>
            <a:ext cx="1032179" cy="12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Documents and Settings\u s e r\Local Settings\Temporary Internet Files\Content.IE5\V96JQ777\MC900098127[1].wmf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43499"/>
            <a:ext cx="936104" cy="1296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9680616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46</Words>
  <Application>Microsoft Office PowerPoint</Application>
  <PresentationFormat>Předvádění na obrazovce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CHRISTMAS</vt:lpstr>
      <vt:lpstr>CHRISTMAS</vt:lpstr>
      <vt:lpstr>Christmas</vt:lpstr>
      <vt:lpstr>CHRISTMAS</vt:lpstr>
      <vt:lpstr>Christmas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CHRISTMAS</dc:title>
  <cp:lastModifiedBy>Pavel Vlček</cp:lastModifiedBy>
  <cp:revision>15</cp:revision>
  <dcterms:modified xsi:type="dcterms:W3CDTF">2013-03-24T22:42:15Z</dcterms:modified>
</cp:coreProperties>
</file>