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badge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stamp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sticker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comic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smtClean="0"/>
            <a:t>poster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key</a:t>
          </a:r>
          <a:r>
            <a:rPr lang="cs-CZ" dirty="0" smtClean="0"/>
            <a:t> ring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2DC146C0-8082-4474-8F3D-B32FE852CE7D}" type="presOf" srcId="{6AAC5AA1-E3BF-4C2D-9018-A2092DD47BDA}" destId="{6F8B4160-10AF-4200-948A-39125B9DE56D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92B281EE-866D-457D-A503-92C5238D45EF}" type="presOf" srcId="{C6BC0503-0526-421A-BA2A-C694C61EDE04}" destId="{B7576AA8-E775-4DF5-BEDB-CA02569AC7DC}" srcOrd="0" destOrd="0" presId="urn:microsoft.com/office/officeart/2005/8/layout/bList2#1"/>
    <dgm:cxn modelId="{10C3A68E-DC79-4004-ADC7-C578D7F011F1}" type="presOf" srcId="{B677FB20-46FC-4774-884E-3E9224894D17}" destId="{BD9D9654-3479-468F-BDFA-B705901D8520}" srcOrd="0" destOrd="0" presId="urn:microsoft.com/office/officeart/2005/8/layout/bList2#1"/>
    <dgm:cxn modelId="{B6AAA057-E305-491D-A76E-2384FE633BF1}" type="presOf" srcId="{3372A45D-BE62-4BE5-95F1-B23D75F7AC52}" destId="{D61E5FFC-8A14-432B-9344-14AE6E7C66E9}" srcOrd="1" destOrd="0" presId="urn:microsoft.com/office/officeart/2005/8/layout/bList2#1"/>
    <dgm:cxn modelId="{C40C5DB8-7FE4-48F9-A524-C7888BA21D88}" type="presOf" srcId="{182AD93E-39E1-416D-B116-E6904BC5F1E6}" destId="{0E9F12AB-6B31-45AC-B28B-80B6AB9506E8}" srcOrd="0" destOrd="0" presId="urn:microsoft.com/office/officeart/2005/8/layout/bList2#1"/>
    <dgm:cxn modelId="{0B444CEB-4786-4F05-B602-766C0E162A0A}" type="presOf" srcId="{7FFA3D2E-8199-47CF-85B3-4CE379EFBF6F}" destId="{C233965D-9B00-48D0-94FD-B8FAC6F9296C}" srcOrd="0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5B97E065-9688-423C-BE1A-B0C0D6D5B448}" type="presOf" srcId="{357462F1-7521-4C2C-8BC4-BF4EC6306070}" destId="{545F3487-8C57-4CB5-81D0-990200FD049B}" srcOrd="1" destOrd="0" presId="urn:microsoft.com/office/officeart/2005/8/layout/bList2#1"/>
    <dgm:cxn modelId="{E45D36C2-9779-4CDF-B905-B0C3EE049C70}" type="presOf" srcId="{DF9D4DC0-A695-498C-ACED-F7DE94913BEF}" destId="{5173415E-38FB-4BB1-A11E-23E85623089B}" srcOrd="1" destOrd="0" presId="urn:microsoft.com/office/officeart/2005/8/layout/bList2#1"/>
    <dgm:cxn modelId="{DD27B0BE-8A88-4419-B214-4ACF0851ECFE}" type="presOf" srcId="{3372A45D-BE62-4BE5-95F1-B23D75F7AC52}" destId="{4542DAFA-94F8-46AC-A6E8-4D9B7FE94F29}" srcOrd="0" destOrd="0" presId="urn:microsoft.com/office/officeart/2005/8/layout/bList2#1"/>
    <dgm:cxn modelId="{96522BE9-2E61-429F-AD42-2B32A832D9A5}" type="presOf" srcId="{6F1A24D6-EFFE-42F2-8BF5-90753FCAC380}" destId="{143FDA8F-0FFF-49AC-8F93-5E4BF6E71C84}" srcOrd="0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E59D9744-12C1-491B-8A6B-EC824C3B2943}" type="presOf" srcId="{5029E418-AD17-4321-A8AD-2D8661A83352}" destId="{5AD9755A-1FC5-49BE-A468-E92EA81132E7}" srcOrd="0" destOrd="0" presId="urn:microsoft.com/office/officeart/2005/8/layout/bList2#1"/>
    <dgm:cxn modelId="{77C71866-47B9-41F3-ABCE-4B2A7E60B137}" type="presOf" srcId="{5029E418-AD17-4321-A8AD-2D8661A83352}" destId="{3FEF007E-638E-4AC3-9025-22D1C0254AEE}" srcOrd="1" destOrd="0" presId="urn:microsoft.com/office/officeart/2005/8/layout/bList2#1"/>
    <dgm:cxn modelId="{4607AAB2-4B88-4D3D-A658-912FC42E1FAF}" type="presOf" srcId="{7FFA3D2E-8199-47CF-85B3-4CE379EFBF6F}" destId="{1410B5B9-5118-41BC-9ED9-F8A1F9EB8F12}" srcOrd="1" destOrd="0" presId="urn:microsoft.com/office/officeart/2005/8/layout/bList2#1"/>
    <dgm:cxn modelId="{EF1F49EA-2346-4AB5-8C8C-A2C8B4AD4EF6}" type="presOf" srcId="{357462F1-7521-4C2C-8BC4-BF4EC6306070}" destId="{644E7A5D-707E-474E-8AEA-AD2ACF5DE243}" srcOrd="0" destOrd="0" presId="urn:microsoft.com/office/officeart/2005/8/layout/bList2#1"/>
    <dgm:cxn modelId="{6805CC37-9D9E-48E8-95D4-BC092C4A603C}" type="presOf" srcId="{DF9D4DC0-A695-498C-ACED-F7DE94913BEF}" destId="{59F8885C-B968-41D6-88F4-44C6D8EC49B5}" srcOrd="0" destOrd="0" presId="urn:microsoft.com/office/officeart/2005/8/layout/bList2#1"/>
    <dgm:cxn modelId="{2CD6FC8A-7A65-4EDF-B32C-726D92D0B941}" type="presOf" srcId="{C6BC0503-0526-421A-BA2A-C694C61EDE04}" destId="{E6E3BE78-C5A1-4B1A-B788-6BC29EC4695F}" srcOrd="1" destOrd="0" presId="urn:microsoft.com/office/officeart/2005/8/layout/bList2#1"/>
    <dgm:cxn modelId="{4D9344C8-7031-47BB-AA30-07BB47928B1D}" type="presOf" srcId="{91E1CCFB-C42F-4C8E-B6AC-E8404BFB232F}" destId="{15E6E7FC-52EF-4244-904B-FA1A42FC1820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CD1C5C7E-E766-40B6-8CEF-9C41BBBBF8A0}" type="presOf" srcId="{C9FD11D7-F34F-4ADD-A9D5-B40938C121A1}" destId="{607AC864-85F1-437B-8AB4-C7298911FA7C}" srcOrd="0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C95D091E-336B-4B95-A75F-B803E6A8DAB6}" type="presParOf" srcId="{607AC864-85F1-437B-8AB4-C7298911FA7C}" destId="{037ABD43-BEB9-4713-91B3-90D86834A360}" srcOrd="0" destOrd="0" presId="urn:microsoft.com/office/officeart/2005/8/layout/bList2#1"/>
    <dgm:cxn modelId="{39F2E46D-F26C-48E0-8934-71B18304BBBF}" type="presParOf" srcId="{037ABD43-BEB9-4713-91B3-90D86834A360}" destId="{897EB0E8-F575-4C89-B78E-BBE09FC53878}" srcOrd="0" destOrd="0" presId="urn:microsoft.com/office/officeart/2005/8/layout/bList2#1"/>
    <dgm:cxn modelId="{13A80BE4-256B-4152-9167-E04C7C52DA0F}" type="presParOf" srcId="{037ABD43-BEB9-4713-91B3-90D86834A360}" destId="{644E7A5D-707E-474E-8AEA-AD2ACF5DE243}" srcOrd="1" destOrd="0" presId="urn:microsoft.com/office/officeart/2005/8/layout/bList2#1"/>
    <dgm:cxn modelId="{5D17065E-E870-4223-B14A-9D5CA822AF03}" type="presParOf" srcId="{037ABD43-BEB9-4713-91B3-90D86834A360}" destId="{545F3487-8C57-4CB5-81D0-990200FD049B}" srcOrd="2" destOrd="0" presId="urn:microsoft.com/office/officeart/2005/8/layout/bList2#1"/>
    <dgm:cxn modelId="{A7CA3CB6-2B95-4E4C-A979-703909EFBED1}" type="presParOf" srcId="{037ABD43-BEB9-4713-91B3-90D86834A360}" destId="{97E0FEE8-8596-453F-80C6-702F986D92AD}" srcOrd="3" destOrd="0" presId="urn:microsoft.com/office/officeart/2005/8/layout/bList2#1"/>
    <dgm:cxn modelId="{70321B50-C941-48F7-88EC-89CB1DD6AA08}" type="presParOf" srcId="{607AC864-85F1-437B-8AB4-C7298911FA7C}" destId="{6F8B4160-10AF-4200-948A-39125B9DE56D}" srcOrd="1" destOrd="0" presId="urn:microsoft.com/office/officeart/2005/8/layout/bList2#1"/>
    <dgm:cxn modelId="{2C77FD61-F0D2-4821-AA02-6C034F8B6B2E}" type="presParOf" srcId="{607AC864-85F1-437B-8AB4-C7298911FA7C}" destId="{20CA36FB-4CB6-4F9A-8821-A095D01FC35E}" srcOrd="2" destOrd="0" presId="urn:microsoft.com/office/officeart/2005/8/layout/bList2#1"/>
    <dgm:cxn modelId="{857C0872-ED95-49AF-B74A-85D8D876524A}" type="presParOf" srcId="{20CA36FB-4CB6-4F9A-8821-A095D01FC35E}" destId="{31CBC924-0A11-4914-B99E-CA006684575E}" srcOrd="0" destOrd="0" presId="urn:microsoft.com/office/officeart/2005/8/layout/bList2#1"/>
    <dgm:cxn modelId="{53C36AC4-1C7E-4B19-A189-384D5072AA52}" type="presParOf" srcId="{20CA36FB-4CB6-4F9A-8821-A095D01FC35E}" destId="{5AD9755A-1FC5-49BE-A468-E92EA81132E7}" srcOrd="1" destOrd="0" presId="urn:microsoft.com/office/officeart/2005/8/layout/bList2#1"/>
    <dgm:cxn modelId="{C2B19208-77BF-4D80-8599-609D2F9B0CCB}" type="presParOf" srcId="{20CA36FB-4CB6-4F9A-8821-A095D01FC35E}" destId="{3FEF007E-638E-4AC3-9025-22D1C0254AEE}" srcOrd="2" destOrd="0" presId="urn:microsoft.com/office/officeart/2005/8/layout/bList2#1"/>
    <dgm:cxn modelId="{43FC9051-2907-45A5-83AC-1209687EB772}" type="presParOf" srcId="{20CA36FB-4CB6-4F9A-8821-A095D01FC35E}" destId="{0CC7CA90-EBBF-4B1F-8E45-9231B5E821EC}" srcOrd="3" destOrd="0" presId="urn:microsoft.com/office/officeart/2005/8/layout/bList2#1"/>
    <dgm:cxn modelId="{4289C468-DA84-43A8-8D9E-57F77BFADA18}" type="presParOf" srcId="{607AC864-85F1-437B-8AB4-C7298911FA7C}" destId="{BD9D9654-3479-468F-BDFA-B705901D8520}" srcOrd="3" destOrd="0" presId="urn:microsoft.com/office/officeart/2005/8/layout/bList2#1"/>
    <dgm:cxn modelId="{7F3E8FC7-D323-445D-B5A1-FE5B51F22550}" type="presParOf" srcId="{607AC864-85F1-437B-8AB4-C7298911FA7C}" destId="{F40336AE-7C86-4CA6-9B85-AFBE64072554}" srcOrd="4" destOrd="0" presId="urn:microsoft.com/office/officeart/2005/8/layout/bList2#1"/>
    <dgm:cxn modelId="{DAC906F2-B8AE-43D9-A409-1BAC91A7F320}" type="presParOf" srcId="{F40336AE-7C86-4CA6-9B85-AFBE64072554}" destId="{5227A520-DC2D-49D7-B894-27D34BA6819D}" srcOrd="0" destOrd="0" presId="urn:microsoft.com/office/officeart/2005/8/layout/bList2#1"/>
    <dgm:cxn modelId="{339D6D5E-76B9-4F9E-9215-D1252CAC3FD1}" type="presParOf" srcId="{F40336AE-7C86-4CA6-9B85-AFBE64072554}" destId="{C233965D-9B00-48D0-94FD-B8FAC6F9296C}" srcOrd="1" destOrd="0" presId="urn:microsoft.com/office/officeart/2005/8/layout/bList2#1"/>
    <dgm:cxn modelId="{DCCAB255-B19F-487A-9BE3-E2F56CDB7935}" type="presParOf" srcId="{F40336AE-7C86-4CA6-9B85-AFBE64072554}" destId="{1410B5B9-5118-41BC-9ED9-F8A1F9EB8F12}" srcOrd="2" destOrd="0" presId="urn:microsoft.com/office/officeart/2005/8/layout/bList2#1"/>
    <dgm:cxn modelId="{65238C79-5738-4A1B-8399-F319D0FE0347}" type="presParOf" srcId="{F40336AE-7C86-4CA6-9B85-AFBE64072554}" destId="{CF6577B6-8840-459A-8BE1-3B88103D3EF4}" srcOrd="3" destOrd="0" presId="urn:microsoft.com/office/officeart/2005/8/layout/bList2#1"/>
    <dgm:cxn modelId="{A16EF366-4E0A-4BB3-875F-ED6A70D329B6}" type="presParOf" srcId="{607AC864-85F1-437B-8AB4-C7298911FA7C}" destId="{143FDA8F-0FFF-49AC-8F93-5E4BF6E71C84}" srcOrd="5" destOrd="0" presId="urn:microsoft.com/office/officeart/2005/8/layout/bList2#1"/>
    <dgm:cxn modelId="{665EAA30-D3FE-42F0-A3E3-CD53FEF3EEC4}" type="presParOf" srcId="{607AC864-85F1-437B-8AB4-C7298911FA7C}" destId="{F6C93546-6ACA-43E0-ADA1-BC5744C90EFA}" srcOrd="6" destOrd="0" presId="urn:microsoft.com/office/officeart/2005/8/layout/bList2#1"/>
    <dgm:cxn modelId="{5AC5FE03-96BB-4ED5-B06E-16E4458A22E9}" type="presParOf" srcId="{F6C93546-6ACA-43E0-ADA1-BC5744C90EFA}" destId="{B2BA7735-9E4C-4D7A-A06B-3F7367958C82}" srcOrd="0" destOrd="0" presId="urn:microsoft.com/office/officeart/2005/8/layout/bList2#1"/>
    <dgm:cxn modelId="{5A0A2332-900B-4E55-B087-CDC3D69656ED}" type="presParOf" srcId="{F6C93546-6ACA-43E0-ADA1-BC5744C90EFA}" destId="{4542DAFA-94F8-46AC-A6E8-4D9B7FE94F29}" srcOrd="1" destOrd="0" presId="urn:microsoft.com/office/officeart/2005/8/layout/bList2#1"/>
    <dgm:cxn modelId="{2E468C94-B13A-4DE9-BC66-65449A523162}" type="presParOf" srcId="{F6C93546-6ACA-43E0-ADA1-BC5744C90EFA}" destId="{D61E5FFC-8A14-432B-9344-14AE6E7C66E9}" srcOrd="2" destOrd="0" presId="urn:microsoft.com/office/officeart/2005/8/layout/bList2#1"/>
    <dgm:cxn modelId="{4627AF8E-0C0A-4F43-9709-15958DC86209}" type="presParOf" srcId="{F6C93546-6ACA-43E0-ADA1-BC5744C90EFA}" destId="{2AAB04EB-D869-4A29-B4EC-B7C1FEB24F69}" srcOrd="3" destOrd="0" presId="urn:microsoft.com/office/officeart/2005/8/layout/bList2#1"/>
    <dgm:cxn modelId="{108CA61E-80AA-4233-8A25-29AA7DFDC74B}" type="presParOf" srcId="{607AC864-85F1-437B-8AB4-C7298911FA7C}" destId="{15E6E7FC-52EF-4244-904B-FA1A42FC1820}" srcOrd="7" destOrd="0" presId="urn:microsoft.com/office/officeart/2005/8/layout/bList2#1"/>
    <dgm:cxn modelId="{3C316F4C-4A86-4D35-9148-30A02DB4EFC4}" type="presParOf" srcId="{607AC864-85F1-437B-8AB4-C7298911FA7C}" destId="{A6C5BAB5-7D55-47D5-A303-3579B7A6A430}" srcOrd="8" destOrd="0" presId="urn:microsoft.com/office/officeart/2005/8/layout/bList2#1"/>
    <dgm:cxn modelId="{1E4C78AA-61A0-491A-A75F-7C23E1C17EE5}" type="presParOf" srcId="{A6C5BAB5-7D55-47D5-A303-3579B7A6A430}" destId="{4A7ED31C-24C8-4BE7-8CBE-FD51E1DC97A5}" srcOrd="0" destOrd="0" presId="urn:microsoft.com/office/officeart/2005/8/layout/bList2#1"/>
    <dgm:cxn modelId="{91146133-31A8-44E9-8AB6-C78A11C2EF87}" type="presParOf" srcId="{A6C5BAB5-7D55-47D5-A303-3579B7A6A430}" destId="{59F8885C-B968-41D6-88F4-44C6D8EC49B5}" srcOrd="1" destOrd="0" presId="urn:microsoft.com/office/officeart/2005/8/layout/bList2#1"/>
    <dgm:cxn modelId="{0851DCC9-EF8D-4693-BEDA-5278D2808200}" type="presParOf" srcId="{A6C5BAB5-7D55-47D5-A303-3579B7A6A430}" destId="{5173415E-38FB-4BB1-A11E-23E85623089B}" srcOrd="2" destOrd="0" presId="urn:microsoft.com/office/officeart/2005/8/layout/bList2#1"/>
    <dgm:cxn modelId="{1EB5AC88-C440-47DF-8736-D5D5D3043871}" type="presParOf" srcId="{A6C5BAB5-7D55-47D5-A303-3579B7A6A430}" destId="{3CD98FCD-76EC-48D0-B8C4-21D4C8606081}" srcOrd="3" destOrd="0" presId="urn:microsoft.com/office/officeart/2005/8/layout/bList2#1"/>
    <dgm:cxn modelId="{3A228F1F-9D9D-4549-A504-CFA60357CD2D}" type="presParOf" srcId="{607AC864-85F1-437B-8AB4-C7298911FA7C}" destId="{0E9F12AB-6B31-45AC-B28B-80B6AB9506E8}" srcOrd="9" destOrd="0" presId="urn:microsoft.com/office/officeart/2005/8/layout/bList2#1"/>
    <dgm:cxn modelId="{AE065BAA-734E-4B80-A333-9631DC6ACE4A}" type="presParOf" srcId="{607AC864-85F1-437B-8AB4-C7298911FA7C}" destId="{970F208E-1338-4DD6-9795-1852787C2F20}" srcOrd="10" destOrd="0" presId="urn:microsoft.com/office/officeart/2005/8/layout/bList2#1"/>
    <dgm:cxn modelId="{96012420-2440-4415-AB2F-0D023FFB804B}" type="presParOf" srcId="{970F208E-1338-4DD6-9795-1852787C2F20}" destId="{AA153859-7A77-4A6C-ACFE-9B13C9755BF9}" srcOrd="0" destOrd="0" presId="urn:microsoft.com/office/officeart/2005/8/layout/bList2#1"/>
    <dgm:cxn modelId="{FDC3459A-4BBF-4727-908B-24FBD5531E4F}" type="presParOf" srcId="{970F208E-1338-4DD6-9795-1852787C2F20}" destId="{B7576AA8-E775-4DF5-BEDB-CA02569AC7DC}" srcOrd="1" destOrd="0" presId="urn:microsoft.com/office/officeart/2005/8/layout/bList2#1"/>
    <dgm:cxn modelId="{CD8895DE-5166-4293-8378-BFD61B204194}" type="presParOf" srcId="{970F208E-1338-4DD6-9795-1852787C2F20}" destId="{E6E3BE78-C5A1-4B1A-B788-6BC29EC4695F}" srcOrd="2" destOrd="0" presId="urn:microsoft.com/office/officeart/2005/8/layout/bList2#1"/>
    <dgm:cxn modelId="{9F126D18-5453-4EE1-A255-8EECC151EE76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C0D80418-DD93-4171-ACC6-1F950FC4F208}" type="presOf" srcId="{DF9D4DC0-A695-498C-ACED-F7DE94913BEF}" destId="{59F8885C-B968-41D6-88F4-44C6D8EC49B5}" srcOrd="0" destOrd="0" presId="urn:microsoft.com/office/officeart/2005/8/layout/bList2#2"/>
    <dgm:cxn modelId="{21192769-33C5-46DA-BE03-EC761B3419EE}" type="presOf" srcId="{3372A45D-BE62-4BE5-95F1-B23D75F7AC52}" destId="{D61E5FFC-8A14-432B-9344-14AE6E7C66E9}" srcOrd="1" destOrd="0" presId="urn:microsoft.com/office/officeart/2005/8/layout/bList2#2"/>
    <dgm:cxn modelId="{28E6EC3E-5ED5-4C21-B2DD-F66B4F66158E}" type="presOf" srcId="{182AD93E-39E1-416D-B116-E6904BC5F1E6}" destId="{0E9F12AB-6B31-45AC-B28B-80B6AB9506E8}" srcOrd="0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0612B586-2714-451A-9E9A-918A809F3983}" type="presOf" srcId="{6F1A24D6-EFFE-42F2-8BF5-90753FCAC380}" destId="{143FDA8F-0FFF-49AC-8F93-5E4BF6E71C84}" srcOrd="0" destOrd="0" presId="urn:microsoft.com/office/officeart/2005/8/layout/bList2#2"/>
    <dgm:cxn modelId="{44574650-5564-4F57-B295-9E620E51DE3B}" type="presOf" srcId="{7FFA3D2E-8199-47CF-85B3-4CE379EFBF6F}" destId="{1410B5B9-5118-41BC-9ED9-F8A1F9EB8F12}" srcOrd="1" destOrd="0" presId="urn:microsoft.com/office/officeart/2005/8/layout/bList2#2"/>
    <dgm:cxn modelId="{D4D66940-E567-4679-8102-AF286FF64DF5}" type="presOf" srcId="{C6BC0503-0526-421A-BA2A-C694C61EDE04}" destId="{B7576AA8-E775-4DF5-BEDB-CA02569AC7DC}" srcOrd="0" destOrd="0" presId="urn:microsoft.com/office/officeart/2005/8/layout/bList2#2"/>
    <dgm:cxn modelId="{46D9E3D7-8112-4619-BE49-D1A9C5AFB08E}" type="presOf" srcId="{357462F1-7521-4C2C-8BC4-BF4EC6306070}" destId="{644E7A5D-707E-474E-8AEA-AD2ACF5DE243}" srcOrd="0" destOrd="0" presId="urn:microsoft.com/office/officeart/2005/8/layout/bList2#2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96617126-2701-4E65-B0B9-BF110B0A7111}" type="presOf" srcId="{91E1CCFB-C42F-4C8E-B6AC-E8404BFB232F}" destId="{15E6E7FC-52EF-4244-904B-FA1A42FC1820}" srcOrd="0" destOrd="0" presId="urn:microsoft.com/office/officeart/2005/8/layout/bList2#2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11411B67-5B66-4C34-BBEA-B1FEE436ADB1}" type="presOf" srcId="{357462F1-7521-4C2C-8BC4-BF4EC6306070}" destId="{545F3487-8C57-4CB5-81D0-990200FD049B}" srcOrd="1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3A58D432-FE24-4B66-9598-324EEBCE1104}" type="presOf" srcId="{C9FD11D7-F34F-4ADD-A9D5-B40938C121A1}" destId="{607AC864-85F1-437B-8AB4-C7298911FA7C}" srcOrd="0" destOrd="0" presId="urn:microsoft.com/office/officeart/2005/8/layout/bList2#2"/>
    <dgm:cxn modelId="{01CEFAA5-2622-47A3-BE11-3A0F067DA029}" type="presOf" srcId="{3372A45D-BE62-4BE5-95F1-B23D75F7AC52}" destId="{4542DAFA-94F8-46AC-A6E8-4D9B7FE94F29}" srcOrd="0" destOrd="0" presId="urn:microsoft.com/office/officeart/2005/8/layout/bList2#2"/>
    <dgm:cxn modelId="{8BF45A99-E845-4951-AE14-C4D967AE0775}" type="presOf" srcId="{5029E418-AD17-4321-A8AD-2D8661A83352}" destId="{3FEF007E-638E-4AC3-9025-22D1C0254AEE}" srcOrd="1" destOrd="0" presId="urn:microsoft.com/office/officeart/2005/8/layout/bList2#2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D0E33BCF-BAED-4B93-85DA-DABAD3846191}" type="presOf" srcId="{DF9D4DC0-A695-498C-ACED-F7DE94913BEF}" destId="{5173415E-38FB-4BB1-A11E-23E85623089B}" srcOrd="1" destOrd="0" presId="urn:microsoft.com/office/officeart/2005/8/layout/bList2#2"/>
    <dgm:cxn modelId="{0F31F52C-9D06-4CE1-8F43-81E9B2BECBDD}" type="presOf" srcId="{5029E418-AD17-4321-A8AD-2D8661A83352}" destId="{5AD9755A-1FC5-49BE-A468-E92EA81132E7}" srcOrd="0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6EFDF03E-01BE-4B9C-8BAE-5ADD682953D9}" type="presOf" srcId="{7FFA3D2E-8199-47CF-85B3-4CE379EFBF6F}" destId="{C233965D-9B00-48D0-94FD-B8FAC6F9296C}" srcOrd="0" destOrd="0" presId="urn:microsoft.com/office/officeart/2005/8/layout/bList2#2"/>
    <dgm:cxn modelId="{1CE7B021-5F98-4A69-AA28-2387B9DD35EF}" type="presOf" srcId="{B677FB20-46FC-4774-884E-3E9224894D17}" destId="{BD9D9654-3479-468F-BDFA-B705901D8520}" srcOrd="0" destOrd="0" presId="urn:microsoft.com/office/officeart/2005/8/layout/bList2#2"/>
    <dgm:cxn modelId="{2AF81B94-7F3E-4B97-8C87-BB494574AF49}" type="presOf" srcId="{C6BC0503-0526-421A-BA2A-C694C61EDE04}" destId="{E6E3BE78-C5A1-4B1A-B788-6BC29EC4695F}" srcOrd="1" destOrd="0" presId="urn:microsoft.com/office/officeart/2005/8/layout/bList2#2"/>
    <dgm:cxn modelId="{53536C8D-F0F0-42F8-914B-50B856406C5B}" type="presOf" srcId="{6AAC5AA1-E3BF-4C2D-9018-A2092DD47BDA}" destId="{6F8B4160-10AF-4200-948A-39125B9DE56D}" srcOrd="0" destOrd="0" presId="urn:microsoft.com/office/officeart/2005/8/layout/bList2#2"/>
    <dgm:cxn modelId="{36CDC430-EB86-4BF6-ABDA-49A8D4DA8183}" type="presParOf" srcId="{607AC864-85F1-437B-8AB4-C7298911FA7C}" destId="{037ABD43-BEB9-4713-91B3-90D86834A360}" srcOrd="0" destOrd="0" presId="urn:microsoft.com/office/officeart/2005/8/layout/bList2#2"/>
    <dgm:cxn modelId="{65494815-FB5E-4BD4-B299-F9D3318FAF6C}" type="presParOf" srcId="{037ABD43-BEB9-4713-91B3-90D86834A360}" destId="{897EB0E8-F575-4C89-B78E-BBE09FC53878}" srcOrd="0" destOrd="0" presId="urn:microsoft.com/office/officeart/2005/8/layout/bList2#2"/>
    <dgm:cxn modelId="{4379507B-A1D0-4AAD-8F6F-148A8E371733}" type="presParOf" srcId="{037ABD43-BEB9-4713-91B3-90D86834A360}" destId="{644E7A5D-707E-474E-8AEA-AD2ACF5DE243}" srcOrd="1" destOrd="0" presId="urn:microsoft.com/office/officeart/2005/8/layout/bList2#2"/>
    <dgm:cxn modelId="{C01376D9-E838-4C89-BF3D-3DB9C45FC15A}" type="presParOf" srcId="{037ABD43-BEB9-4713-91B3-90D86834A360}" destId="{545F3487-8C57-4CB5-81D0-990200FD049B}" srcOrd="2" destOrd="0" presId="urn:microsoft.com/office/officeart/2005/8/layout/bList2#2"/>
    <dgm:cxn modelId="{882C8A4D-CD03-43C7-B81F-A97C70DCD3B3}" type="presParOf" srcId="{037ABD43-BEB9-4713-91B3-90D86834A360}" destId="{97E0FEE8-8596-453F-80C6-702F986D92AD}" srcOrd="3" destOrd="0" presId="urn:microsoft.com/office/officeart/2005/8/layout/bList2#2"/>
    <dgm:cxn modelId="{8DDA10D7-2AE5-413E-8B12-48ED9FF53EAD}" type="presParOf" srcId="{607AC864-85F1-437B-8AB4-C7298911FA7C}" destId="{6F8B4160-10AF-4200-948A-39125B9DE56D}" srcOrd="1" destOrd="0" presId="urn:microsoft.com/office/officeart/2005/8/layout/bList2#2"/>
    <dgm:cxn modelId="{A750BFE5-C316-45C5-80CA-64224A2AD12D}" type="presParOf" srcId="{607AC864-85F1-437B-8AB4-C7298911FA7C}" destId="{20CA36FB-4CB6-4F9A-8821-A095D01FC35E}" srcOrd="2" destOrd="0" presId="urn:microsoft.com/office/officeart/2005/8/layout/bList2#2"/>
    <dgm:cxn modelId="{DA900AC6-55DA-4FA2-B196-3B06AC099FD1}" type="presParOf" srcId="{20CA36FB-4CB6-4F9A-8821-A095D01FC35E}" destId="{31CBC924-0A11-4914-B99E-CA006684575E}" srcOrd="0" destOrd="0" presId="urn:microsoft.com/office/officeart/2005/8/layout/bList2#2"/>
    <dgm:cxn modelId="{48D79019-4C8A-41C7-8F94-EAC1BA53036B}" type="presParOf" srcId="{20CA36FB-4CB6-4F9A-8821-A095D01FC35E}" destId="{5AD9755A-1FC5-49BE-A468-E92EA81132E7}" srcOrd="1" destOrd="0" presId="urn:microsoft.com/office/officeart/2005/8/layout/bList2#2"/>
    <dgm:cxn modelId="{E983E9AB-3AAD-424A-9228-F3E5E43BA185}" type="presParOf" srcId="{20CA36FB-4CB6-4F9A-8821-A095D01FC35E}" destId="{3FEF007E-638E-4AC3-9025-22D1C0254AEE}" srcOrd="2" destOrd="0" presId="urn:microsoft.com/office/officeart/2005/8/layout/bList2#2"/>
    <dgm:cxn modelId="{1621BAF2-91D1-45E3-AC8F-31589141FA12}" type="presParOf" srcId="{20CA36FB-4CB6-4F9A-8821-A095D01FC35E}" destId="{0CC7CA90-EBBF-4B1F-8E45-9231B5E821EC}" srcOrd="3" destOrd="0" presId="urn:microsoft.com/office/officeart/2005/8/layout/bList2#2"/>
    <dgm:cxn modelId="{472A61FD-E8D3-4F4A-8EC3-CCB07C942B27}" type="presParOf" srcId="{607AC864-85F1-437B-8AB4-C7298911FA7C}" destId="{BD9D9654-3479-468F-BDFA-B705901D8520}" srcOrd="3" destOrd="0" presId="urn:microsoft.com/office/officeart/2005/8/layout/bList2#2"/>
    <dgm:cxn modelId="{6AB1C57A-935B-4AAF-BFCA-E0435AE034DF}" type="presParOf" srcId="{607AC864-85F1-437B-8AB4-C7298911FA7C}" destId="{F40336AE-7C86-4CA6-9B85-AFBE64072554}" srcOrd="4" destOrd="0" presId="urn:microsoft.com/office/officeart/2005/8/layout/bList2#2"/>
    <dgm:cxn modelId="{4DD812E7-8D1C-44FE-A354-967E641F2D11}" type="presParOf" srcId="{F40336AE-7C86-4CA6-9B85-AFBE64072554}" destId="{5227A520-DC2D-49D7-B894-27D34BA6819D}" srcOrd="0" destOrd="0" presId="urn:microsoft.com/office/officeart/2005/8/layout/bList2#2"/>
    <dgm:cxn modelId="{67160DB2-E705-4CED-887B-ED49330C29A0}" type="presParOf" srcId="{F40336AE-7C86-4CA6-9B85-AFBE64072554}" destId="{C233965D-9B00-48D0-94FD-B8FAC6F9296C}" srcOrd="1" destOrd="0" presId="urn:microsoft.com/office/officeart/2005/8/layout/bList2#2"/>
    <dgm:cxn modelId="{19B9243E-950C-47CE-A841-D905E011FF5D}" type="presParOf" srcId="{F40336AE-7C86-4CA6-9B85-AFBE64072554}" destId="{1410B5B9-5118-41BC-9ED9-F8A1F9EB8F12}" srcOrd="2" destOrd="0" presId="urn:microsoft.com/office/officeart/2005/8/layout/bList2#2"/>
    <dgm:cxn modelId="{428CF47E-0650-4146-B783-86DBB6FF0115}" type="presParOf" srcId="{F40336AE-7C86-4CA6-9B85-AFBE64072554}" destId="{CF6577B6-8840-459A-8BE1-3B88103D3EF4}" srcOrd="3" destOrd="0" presId="urn:microsoft.com/office/officeart/2005/8/layout/bList2#2"/>
    <dgm:cxn modelId="{832A9629-D072-40A5-8582-8CD2939BCEC2}" type="presParOf" srcId="{607AC864-85F1-437B-8AB4-C7298911FA7C}" destId="{143FDA8F-0FFF-49AC-8F93-5E4BF6E71C84}" srcOrd="5" destOrd="0" presId="urn:microsoft.com/office/officeart/2005/8/layout/bList2#2"/>
    <dgm:cxn modelId="{3DBB9887-CFA3-4FBD-8AD0-DC657295520F}" type="presParOf" srcId="{607AC864-85F1-437B-8AB4-C7298911FA7C}" destId="{F6C93546-6ACA-43E0-ADA1-BC5744C90EFA}" srcOrd="6" destOrd="0" presId="urn:microsoft.com/office/officeart/2005/8/layout/bList2#2"/>
    <dgm:cxn modelId="{8B2B3775-997F-49CA-BFF3-BE7C13F59180}" type="presParOf" srcId="{F6C93546-6ACA-43E0-ADA1-BC5744C90EFA}" destId="{B2BA7735-9E4C-4D7A-A06B-3F7367958C82}" srcOrd="0" destOrd="0" presId="urn:microsoft.com/office/officeart/2005/8/layout/bList2#2"/>
    <dgm:cxn modelId="{4DFA6EEA-3611-4467-9264-D9EE647FFF56}" type="presParOf" srcId="{F6C93546-6ACA-43E0-ADA1-BC5744C90EFA}" destId="{4542DAFA-94F8-46AC-A6E8-4D9B7FE94F29}" srcOrd="1" destOrd="0" presId="urn:microsoft.com/office/officeart/2005/8/layout/bList2#2"/>
    <dgm:cxn modelId="{67ECC5BA-69B7-4253-B781-C0D7D7EEB0F8}" type="presParOf" srcId="{F6C93546-6ACA-43E0-ADA1-BC5744C90EFA}" destId="{D61E5FFC-8A14-432B-9344-14AE6E7C66E9}" srcOrd="2" destOrd="0" presId="urn:microsoft.com/office/officeart/2005/8/layout/bList2#2"/>
    <dgm:cxn modelId="{CA729081-920E-4C7E-ABB6-CCF79ABF8616}" type="presParOf" srcId="{F6C93546-6ACA-43E0-ADA1-BC5744C90EFA}" destId="{2AAB04EB-D869-4A29-B4EC-B7C1FEB24F69}" srcOrd="3" destOrd="0" presId="urn:microsoft.com/office/officeart/2005/8/layout/bList2#2"/>
    <dgm:cxn modelId="{5884316C-50E7-4F7E-9CF5-96A268A3F3B3}" type="presParOf" srcId="{607AC864-85F1-437B-8AB4-C7298911FA7C}" destId="{15E6E7FC-52EF-4244-904B-FA1A42FC1820}" srcOrd="7" destOrd="0" presId="urn:microsoft.com/office/officeart/2005/8/layout/bList2#2"/>
    <dgm:cxn modelId="{309FD0DB-E35B-4F33-8C93-8BB9569314A3}" type="presParOf" srcId="{607AC864-85F1-437B-8AB4-C7298911FA7C}" destId="{A6C5BAB5-7D55-47D5-A303-3579B7A6A430}" srcOrd="8" destOrd="0" presId="urn:microsoft.com/office/officeart/2005/8/layout/bList2#2"/>
    <dgm:cxn modelId="{BD252C7E-F49D-4BF0-A23B-681BAB4479C3}" type="presParOf" srcId="{A6C5BAB5-7D55-47D5-A303-3579B7A6A430}" destId="{4A7ED31C-24C8-4BE7-8CBE-FD51E1DC97A5}" srcOrd="0" destOrd="0" presId="urn:microsoft.com/office/officeart/2005/8/layout/bList2#2"/>
    <dgm:cxn modelId="{756FD764-FD34-4CFB-9142-256B26AADB76}" type="presParOf" srcId="{A6C5BAB5-7D55-47D5-A303-3579B7A6A430}" destId="{59F8885C-B968-41D6-88F4-44C6D8EC49B5}" srcOrd="1" destOrd="0" presId="urn:microsoft.com/office/officeart/2005/8/layout/bList2#2"/>
    <dgm:cxn modelId="{F7F6F7F8-8F38-4518-884F-285AFE80A87B}" type="presParOf" srcId="{A6C5BAB5-7D55-47D5-A303-3579B7A6A430}" destId="{5173415E-38FB-4BB1-A11E-23E85623089B}" srcOrd="2" destOrd="0" presId="urn:microsoft.com/office/officeart/2005/8/layout/bList2#2"/>
    <dgm:cxn modelId="{0BDFEC58-202D-4662-A479-3CF367CCB9CC}" type="presParOf" srcId="{A6C5BAB5-7D55-47D5-A303-3579B7A6A430}" destId="{3CD98FCD-76EC-48D0-B8C4-21D4C8606081}" srcOrd="3" destOrd="0" presId="urn:microsoft.com/office/officeart/2005/8/layout/bList2#2"/>
    <dgm:cxn modelId="{F33F83C0-91A1-43AF-ABA3-6A68D0F81F97}" type="presParOf" srcId="{607AC864-85F1-437B-8AB4-C7298911FA7C}" destId="{0E9F12AB-6B31-45AC-B28B-80B6AB9506E8}" srcOrd="9" destOrd="0" presId="urn:microsoft.com/office/officeart/2005/8/layout/bList2#2"/>
    <dgm:cxn modelId="{B8B50928-A131-4F76-BCBB-B2B72F262621}" type="presParOf" srcId="{607AC864-85F1-437B-8AB4-C7298911FA7C}" destId="{970F208E-1338-4DD6-9795-1852787C2F20}" srcOrd="10" destOrd="0" presId="urn:microsoft.com/office/officeart/2005/8/layout/bList2#2"/>
    <dgm:cxn modelId="{3F827B38-C38E-4953-89CD-6FBBE39C1E32}" type="presParOf" srcId="{970F208E-1338-4DD6-9795-1852787C2F20}" destId="{AA153859-7A77-4A6C-ACFE-9B13C9755BF9}" srcOrd="0" destOrd="0" presId="urn:microsoft.com/office/officeart/2005/8/layout/bList2#2"/>
    <dgm:cxn modelId="{697DD6C6-AC1C-422E-8CE0-681CE83CC29B}" type="presParOf" srcId="{970F208E-1338-4DD6-9795-1852787C2F20}" destId="{B7576AA8-E775-4DF5-BEDB-CA02569AC7DC}" srcOrd="1" destOrd="0" presId="urn:microsoft.com/office/officeart/2005/8/layout/bList2#2"/>
    <dgm:cxn modelId="{6B2E15F1-8786-4351-B5E4-22A4223BC718}" type="presParOf" srcId="{970F208E-1338-4DD6-9795-1852787C2F20}" destId="{E6E3BE78-C5A1-4B1A-B788-6BC29EC4695F}" srcOrd="2" destOrd="0" presId="urn:microsoft.com/office/officeart/2005/8/layout/bList2#2"/>
    <dgm:cxn modelId="{88D8B5AC-BBF2-4E31-B7A8-2453EA90E3C3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B4CD4FF-5DA5-4CC0-BE6A-1E2AEA4F2CAB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badge</a:t>
          </a:r>
          <a:endParaRPr lang="cs-CZ" sz="28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comic</a:t>
          </a:r>
          <a:endParaRPr lang="cs-CZ" sz="28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poster</a:t>
          </a:r>
          <a:endParaRPr lang="cs-CZ" sz="28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key</a:t>
          </a:r>
          <a:r>
            <a:rPr lang="cs-CZ" sz="2800" kern="1200" dirty="0" smtClean="0"/>
            <a:t> ring</a:t>
          </a:r>
          <a:endParaRPr lang="cs-CZ" sz="28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stamp</a:t>
          </a:r>
          <a:endParaRPr lang="cs-CZ" sz="28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sticker</a:t>
          </a:r>
          <a:endParaRPr lang="cs-CZ" sz="28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85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524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4524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9493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848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85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003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696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669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304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0333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85C3-B6EB-483C-B7E5-A0A9F05445E8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4E48-5BDC-419C-AA6A-55397B3C42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5524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gi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gi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gi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HOBBIES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VY_32_INOVACE_099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248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HOBBIES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3482085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poster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plakát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key</a:t>
                      </a:r>
                      <a:r>
                        <a:rPr lang="cs-CZ" dirty="0" smtClean="0"/>
                        <a:t> 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kroužek na klíč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stamp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poštovní známka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sticker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samolepka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badge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comic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komiks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278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HOBBIES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42989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OKO5AVFA\MC90003447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84784"/>
            <a:ext cx="1257008" cy="166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FE201DQU\MC90029005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077072"/>
            <a:ext cx="1029072" cy="118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OHFHYJVN\MC900441704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4864" y="4077072"/>
            <a:ext cx="1515616" cy="129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OKO5AVFA\MC90019978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41656"/>
            <a:ext cx="1854403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OHFHYJVN\MC90027966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5179" y="1541648"/>
            <a:ext cx="1550585" cy="154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OHFHYJVN\MM900284159[1]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49080"/>
            <a:ext cx="1152128" cy="122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74906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HOBBIES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705059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OKO5AVFA\MC90003447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84784"/>
            <a:ext cx="1257008" cy="166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FE201DQU\MC90029005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077072"/>
            <a:ext cx="1029072" cy="118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OHFHYJVN\MC900441704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4864" y="4077072"/>
            <a:ext cx="1515616" cy="129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OKO5AVFA\MC90019978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41656"/>
            <a:ext cx="1854403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OHFHYJVN\MC90027966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5179" y="1541648"/>
            <a:ext cx="1550585" cy="154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OHFHYJVN\MM900284159[1]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49080"/>
            <a:ext cx="1152128" cy="122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075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HOBBIES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5662696"/>
              </p:ext>
            </p:extLst>
          </p:nvPr>
        </p:nvGraphicFramePr>
        <p:xfrm>
          <a:off x="3707904" y="2708920"/>
          <a:ext cx="1728192" cy="22684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28192"/>
              </a:tblGrid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comic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badge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smtClean="0"/>
                        <a:t>poster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key</a:t>
                      </a:r>
                      <a:r>
                        <a:rPr lang="cs-CZ" dirty="0" smtClean="0"/>
                        <a:t> ring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stamp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sticker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82637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OKO5AVFA\MC90003447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00160"/>
            <a:ext cx="1257008" cy="166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FE201DQU\MC90029005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8580" y="3481085"/>
            <a:ext cx="1029072" cy="118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u s e r\Local Settings\Temporary Internet Files\Content.IE5\OHFHYJVN\MC900441704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1904" y="1340768"/>
            <a:ext cx="1515616" cy="129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Documents and Settings\u s e r\Local Settings\Temporary Internet Files\Content.IE5\OKO5AVFA\MC90019978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013904"/>
            <a:ext cx="1854403" cy="134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u s e r\Local Settings\Temporary Internet Files\Content.IE5\OHFHYJVN\MC90027966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95660"/>
            <a:ext cx="1550585" cy="154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OHFHYJVN\MM900284159[1]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84984"/>
            <a:ext cx="1152128" cy="122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5957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45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HOBBIES</vt:lpstr>
      <vt:lpstr>MY HOBBIES</vt:lpstr>
      <vt:lpstr>MY HOBBIES</vt:lpstr>
      <vt:lpstr>MY HOBBIES</vt:lpstr>
      <vt:lpstr>MY HOBBIES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HOBBIES</dc:title>
  <dc:creator>PC</dc:creator>
  <cp:lastModifiedBy>Pavel Vlček</cp:lastModifiedBy>
  <cp:revision>5</cp:revision>
  <dcterms:created xsi:type="dcterms:W3CDTF">2013-02-06T14:00:12Z</dcterms:created>
  <dcterms:modified xsi:type="dcterms:W3CDTF">2013-03-24T22:43:56Z</dcterms:modified>
</cp:coreProperties>
</file>