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CF6A33-152B-4855-9E94-D82FFBACFFF8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6DF6F7-B5DA-43DC-A2D4-EE5132E4ED68}">
      <dgm:prSet phldrT="[Text]"/>
      <dgm:spPr/>
      <dgm:t>
        <a:bodyPr/>
        <a:lstStyle/>
        <a:p>
          <a:r>
            <a:rPr lang="cs-CZ" dirty="0" err="1" smtClean="0"/>
            <a:t>dress</a:t>
          </a:r>
          <a:endParaRPr lang="cs-CZ" dirty="0"/>
        </a:p>
      </dgm:t>
    </dgm:pt>
    <dgm:pt modelId="{31201269-706C-47BC-BD35-1C6EF3052F26}" type="parTrans" cxnId="{7625808F-8016-44D2-BE04-A4A7E9D33A3A}">
      <dgm:prSet/>
      <dgm:spPr/>
      <dgm:t>
        <a:bodyPr/>
        <a:lstStyle/>
        <a:p>
          <a:endParaRPr lang="cs-CZ"/>
        </a:p>
      </dgm:t>
    </dgm:pt>
    <dgm:pt modelId="{CDA02211-A378-4101-BED3-358060B39D53}" type="sibTrans" cxnId="{7625808F-8016-44D2-BE04-A4A7E9D33A3A}">
      <dgm:prSet/>
      <dgm:spPr/>
      <dgm:t>
        <a:bodyPr/>
        <a:lstStyle/>
        <a:p>
          <a:endParaRPr lang="cs-CZ"/>
        </a:p>
      </dgm:t>
    </dgm:pt>
    <dgm:pt modelId="{FAF9681C-0917-4908-AF21-1E57E2E72F26}">
      <dgm:prSet phldrT="[Text]"/>
      <dgm:spPr/>
      <dgm:t>
        <a:bodyPr/>
        <a:lstStyle/>
        <a:p>
          <a:r>
            <a:rPr lang="cs-CZ" dirty="0" err="1" smtClean="0"/>
            <a:t>jacket</a:t>
          </a:r>
          <a:endParaRPr lang="cs-CZ" dirty="0"/>
        </a:p>
      </dgm:t>
    </dgm:pt>
    <dgm:pt modelId="{9E1E712F-6033-4FB8-9121-474EFA913ACC}" type="parTrans" cxnId="{A0669B89-9C5B-4CF2-9A1A-62CEBC35261C}">
      <dgm:prSet/>
      <dgm:spPr/>
      <dgm:t>
        <a:bodyPr/>
        <a:lstStyle/>
        <a:p>
          <a:endParaRPr lang="cs-CZ"/>
        </a:p>
      </dgm:t>
    </dgm:pt>
    <dgm:pt modelId="{4C2590EC-150B-452A-B1FB-CBE4E55C46C7}" type="sibTrans" cxnId="{A0669B89-9C5B-4CF2-9A1A-62CEBC35261C}">
      <dgm:prSet/>
      <dgm:spPr/>
      <dgm:t>
        <a:bodyPr/>
        <a:lstStyle/>
        <a:p>
          <a:endParaRPr lang="cs-CZ"/>
        </a:p>
      </dgm:t>
    </dgm:pt>
    <dgm:pt modelId="{D1AA2864-4C7B-4920-B2FF-7C4FF6F14B0B}">
      <dgm:prSet phldrT="[Text]"/>
      <dgm:spPr/>
      <dgm:t>
        <a:bodyPr/>
        <a:lstStyle/>
        <a:p>
          <a:r>
            <a:rPr lang="cs-CZ" dirty="0" err="1" smtClean="0"/>
            <a:t>skirt</a:t>
          </a:r>
          <a:endParaRPr lang="cs-CZ" dirty="0"/>
        </a:p>
      </dgm:t>
    </dgm:pt>
    <dgm:pt modelId="{0B4C3481-BD6F-421E-B811-2FDE7AC3B73B}" type="parTrans" cxnId="{413A62D6-29B8-44A0-AB5D-45949462336E}">
      <dgm:prSet/>
      <dgm:spPr/>
      <dgm:t>
        <a:bodyPr/>
        <a:lstStyle/>
        <a:p>
          <a:endParaRPr lang="cs-CZ"/>
        </a:p>
      </dgm:t>
    </dgm:pt>
    <dgm:pt modelId="{2A6B2544-A62B-465A-9B79-B24B858CFE98}" type="sibTrans" cxnId="{413A62D6-29B8-44A0-AB5D-45949462336E}">
      <dgm:prSet/>
      <dgm:spPr/>
      <dgm:t>
        <a:bodyPr/>
        <a:lstStyle/>
        <a:p>
          <a:endParaRPr lang="cs-CZ"/>
        </a:p>
      </dgm:t>
    </dgm:pt>
    <dgm:pt modelId="{17430DB7-26AA-472A-8DCA-27086B6214D5}">
      <dgm:prSet/>
      <dgm:spPr/>
      <dgm:t>
        <a:bodyPr/>
        <a:lstStyle/>
        <a:p>
          <a:r>
            <a:rPr lang="cs-CZ" dirty="0" err="1" smtClean="0"/>
            <a:t>shirt</a:t>
          </a:r>
          <a:endParaRPr lang="cs-CZ" dirty="0"/>
        </a:p>
      </dgm:t>
    </dgm:pt>
    <dgm:pt modelId="{2C936403-BBEA-4B0E-B0BD-C38D510D6323}" type="parTrans" cxnId="{7EFA9401-8187-4DB2-B298-F2DE13C2AF1F}">
      <dgm:prSet/>
      <dgm:spPr/>
      <dgm:t>
        <a:bodyPr/>
        <a:lstStyle/>
        <a:p>
          <a:endParaRPr lang="cs-CZ"/>
        </a:p>
      </dgm:t>
    </dgm:pt>
    <dgm:pt modelId="{69D48BFC-127D-43C9-806D-909345FA98A5}" type="sibTrans" cxnId="{7EFA9401-8187-4DB2-B298-F2DE13C2AF1F}">
      <dgm:prSet/>
      <dgm:spPr/>
      <dgm:t>
        <a:bodyPr/>
        <a:lstStyle/>
        <a:p>
          <a:endParaRPr lang="cs-CZ"/>
        </a:p>
      </dgm:t>
    </dgm:pt>
    <dgm:pt modelId="{5ED5FA51-AFB7-46B0-9383-1E40F04F2176}">
      <dgm:prSet/>
      <dgm:spPr/>
      <dgm:t>
        <a:bodyPr/>
        <a:lstStyle/>
        <a:p>
          <a:r>
            <a:rPr lang="cs-CZ" dirty="0" err="1" smtClean="0"/>
            <a:t>sweatshirt</a:t>
          </a:r>
          <a:endParaRPr lang="cs-CZ" dirty="0"/>
        </a:p>
      </dgm:t>
    </dgm:pt>
    <dgm:pt modelId="{624C7AA2-D576-4993-9A78-ED6912AEE2DA}" type="parTrans" cxnId="{6C30F392-9FD3-4BCB-8347-484E4CE14E1C}">
      <dgm:prSet/>
      <dgm:spPr/>
      <dgm:t>
        <a:bodyPr/>
        <a:lstStyle/>
        <a:p>
          <a:endParaRPr lang="cs-CZ"/>
        </a:p>
      </dgm:t>
    </dgm:pt>
    <dgm:pt modelId="{469FC147-EF07-4335-9FDA-0E0F4357BBB5}" type="sibTrans" cxnId="{6C30F392-9FD3-4BCB-8347-484E4CE14E1C}">
      <dgm:prSet/>
      <dgm:spPr/>
      <dgm:t>
        <a:bodyPr/>
        <a:lstStyle/>
        <a:p>
          <a:endParaRPr lang="cs-CZ"/>
        </a:p>
      </dgm:t>
    </dgm:pt>
    <dgm:pt modelId="{B9FA27AA-7A59-484A-A62B-6DD4837E35AC}">
      <dgm:prSet/>
      <dgm:spPr/>
      <dgm:t>
        <a:bodyPr/>
        <a:lstStyle/>
        <a:p>
          <a:r>
            <a:rPr lang="cs-CZ" dirty="0" smtClean="0"/>
            <a:t>cap</a:t>
          </a:r>
          <a:endParaRPr lang="cs-CZ" dirty="0"/>
        </a:p>
      </dgm:t>
    </dgm:pt>
    <dgm:pt modelId="{B10C70F4-DC3F-4365-8B82-A29FC7CECAE6}" type="parTrans" cxnId="{2E284541-0509-46AC-8B79-79D5D7169AD8}">
      <dgm:prSet/>
      <dgm:spPr/>
      <dgm:t>
        <a:bodyPr/>
        <a:lstStyle/>
        <a:p>
          <a:endParaRPr lang="cs-CZ"/>
        </a:p>
      </dgm:t>
    </dgm:pt>
    <dgm:pt modelId="{0722C971-3493-4140-841B-8F72DF9007DB}" type="sibTrans" cxnId="{2E284541-0509-46AC-8B79-79D5D7169AD8}">
      <dgm:prSet/>
      <dgm:spPr/>
      <dgm:t>
        <a:bodyPr/>
        <a:lstStyle/>
        <a:p>
          <a:endParaRPr lang="cs-CZ"/>
        </a:p>
      </dgm:t>
    </dgm:pt>
    <dgm:pt modelId="{2DB50A73-BDCE-4530-A663-3CCB0AA1CEA5}">
      <dgm:prSet/>
      <dgm:spPr/>
      <dgm:t>
        <a:bodyPr/>
        <a:lstStyle/>
        <a:p>
          <a:r>
            <a:rPr lang="cs-CZ" dirty="0" smtClean="0"/>
            <a:t>T-</a:t>
          </a:r>
          <a:r>
            <a:rPr lang="cs-CZ" dirty="0" err="1" smtClean="0"/>
            <a:t>shirt</a:t>
          </a:r>
          <a:endParaRPr lang="cs-CZ" dirty="0"/>
        </a:p>
      </dgm:t>
    </dgm:pt>
    <dgm:pt modelId="{B6AE6B02-C64F-41F3-8A73-426CBA268822}" type="parTrans" cxnId="{C0525449-ACEB-4A7B-9817-BBF181794323}">
      <dgm:prSet/>
      <dgm:spPr/>
      <dgm:t>
        <a:bodyPr/>
        <a:lstStyle/>
        <a:p>
          <a:endParaRPr lang="cs-CZ"/>
        </a:p>
      </dgm:t>
    </dgm:pt>
    <dgm:pt modelId="{41A38DEB-2996-4EB4-9DE4-3338F0B2E5F9}" type="sibTrans" cxnId="{C0525449-ACEB-4A7B-9817-BBF181794323}">
      <dgm:prSet/>
      <dgm:spPr/>
      <dgm:t>
        <a:bodyPr/>
        <a:lstStyle/>
        <a:p>
          <a:endParaRPr lang="cs-CZ"/>
        </a:p>
      </dgm:t>
    </dgm:pt>
    <dgm:pt modelId="{21C3AF0D-00EB-4F6B-BB82-37AF3CD77271}">
      <dgm:prSet/>
      <dgm:spPr/>
      <dgm:t>
        <a:bodyPr/>
        <a:lstStyle/>
        <a:p>
          <a:r>
            <a:rPr lang="cs-CZ" dirty="0" err="1" smtClean="0"/>
            <a:t>sweater</a:t>
          </a:r>
          <a:endParaRPr lang="cs-CZ" dirty="0"/>
        </a:p>
      </dgm:t>
    </dgm:pt>
    <dgm:pt modelId="{D9F6A3A6-9BA1-43FD-AC71-1CB3AC8DE502}" type="parTrans" cxnId="{12802FC2-CA65-45BB-8615-54EE63B15EAA}">
      <dgm:prSet/>
      <dgm:spPr/>
      <dgm:t>
        <a:bodyPr/>
        <a:lstStyle/>
        <a:p>
          <a:endParaRPr lang="cs-CZ"/>
        </a:p>
      </dgm:t>
    </dgm:pt>
    <dgm:pt modelId="{01BB346C-5771-4449-8F82-0999221AD7A2}" type="sibTrans" cxnId="{12802FC2-CA65-45BB-8615-54EE63B15EAA}">
      <dgm:prSet/>
      <dgm:spPr/>
      <dgm:t>
        <a:bodyPr/>
        <a:lstStyle/>
        <a:p>
          <a:endParaRPr lang="cs-CZ"/>
        </a:p>
      </dgm:t>
    </dgm:pt>
    <dgm:pt modelId="{4E5940A5-1574-4042-89D6-C0BB6D743956}" type="pres">
      <dgm:prSet presAssocID="{E5CF6A33-152B-4855-9E94-D82FFBACFFF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30034B-AF5F-4C8B-A0E7-75B1984E9CC3}" type="pres">
      <dgm:prSet presAssocID="{AD6DF6F7-B5DA-43DC-A2D4-EE5132E4ED68}" presName="compNode" presStyleCnt="0"/>
      <dgm:spPr/>
    </dgm:pt>
    <dgm:pt modelId="{E3FAD1FE-8AAE-4687-9AFC-A2C75A575794}" type="pres">
      <dgm:prSet presAssocID="{AD6DF6F7-B5DA-43DC-A2D4-EE5132E4ED68}" presName="childRec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90651-D49A-44A1-97A4-9DD91120CB12}" type="pres">
      <dgm:prSet presAssocID="{AD6DF6F7-B5DA-43DC-A2D4-EE5132E4ED6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A82E33-3826-415F-9431-8A80FF77A13C}" type="pres">
      <dgm:prSet presAssocID="{AD6DF6F7-B5DA-43DC-A2D4-EE5132E4ED6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2E1360FA-DC0A-4E96-B522-F462DA0AA97F}" type="pres">
      <dgm:prSet presAssocID="{AD6DF6F7-B5DA-43DC-A2D4-EE5132E4ED68}" presName="adorn" presStyleLbl="fgAccFollowNode1" presStyleIdx="0" presStyleCnt="8"/>
      <dgm:spPr/>
    </dgm:pt>
    <dgm:pt modelId="{963B7184-54B1-4497-AFD1-4B542DC83C52}" type="pres">
      <dgm:prSet presAssocID="{CDA02211-A378-4101-BED3-358060B39D53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AB4E6C6-7C49-44BB-92A7-9AB0F58A22BA}" type="pres">
      <dgm:prSet presAssocID="{FAF9681C-0917-4908-AF21-1E57E2E72F26}" presName="compNode" presStyleCnt="0"/>
      <dgm:spPr/>
    </dgm:pt>
    <dgm:pt modelId="{C220AA33-2726-46D5-8392-0D000269D1A8}" type="pres">
      <dgm:prSet presAssocID="{FAF9681C-0917-4908-AF21-1E57E2E72F26}" presName="childRect" presStyleLbl="bgAcc1" presStyleIdx="1" presStyleCnt="8">
        <dgm:presLayoutVars>
          <dgm:bulletEnabled val="1"/>
        </dgm:presLayoutVars>
      </dgm:prSet>
      <dgm:spPr/>
    </dgm:pt>
    <dgm:pt modelId="{0B45562B-6151-499A-A298-8A73C337D3D0}" type="pres">
      <dgm:prSet presAssocID="{FAF9681C-0917-4908-AF21-1E57E2E72F2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34C3E-D4FB-4763-8C0F-219457FC9D58}" type="pres">
      <dgm:prSet presAssocID="{FAF9681C-0917-4908-AF21-1E57E2E72F26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E22D763A-0A9A-4C96-A5F7-FB0D9EC0BA4E}" type="pres">
      <dgm:prSet presAssocID="{FAF9681C-0917-4908-AF21-1E57E2E72F26}" presName="adorn" presStyleLbl="fgAccFollowNode1" presStyleIdx="1" presStyleCnt="8"/>
      <dgm:spPr/>
    </dgm:pt>
    <dgm:pt modelId="{AC69F3C9-B30E-4439-A8EC-E3FCD000A105}" type="pres">
      <dgm:prSet presAssocID="{4C2590EC-150B-452A-B1FB-CBE4E55C46C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1F4B037-39A7-4188-8879-6BAD1ED81454}" type="pres">
      <dgm:prSet presAssocID="{D1AA2864-4C7B-4920-B2FF-7C4FF6F14B0B}" presName="compNode" presStyleCnt="0"/>
      <dgm:spPr/>
    </dgm:pt>
    <dgm:pt modelId="{BBC2A7A8-5111-4034-90C7-DC63E36B88EA}" type="pres">
      <dgm:prSet presAssocID="{D1AA2864-4C7B-4920-B2FF-7C4FF6F14B0B}" presName="childRect" presStyleLbl="bgAcc1" presStyleIdx="2" presStyleCnt="8">
        <dgm:presLayoutVars>
          <dgm:bulletEnabled val="1"/>
        </dgm:presLayoutVars>
      </dgm:prSet>
      <dgm:spPr/>
    </dgm:pt>
    <dgm:pt modelId="{D1714E17-2EC3-4B38-BB9F-ED07C5F99982}" type="pres">
      <dgm:prSet presAssocID="{D1AA2864-4C7B-4920-B2FF-7C4FF6F14B0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F3FDDA-BFA4-4971-9249-E8C0E6FBFCAE}" type="pres">
      <dgm:prSet presAssocID="{D1AA2864-4C7B-4920-B2FF-7C4FF6F14B0B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33E485EF-C0D9-4608-A576-0D50EDBA4EB3}" type="pres">
      <dgm:prSet presAssocID="{D1AA2864-4C7B-4920-B2FF-7C4FF6F14B0B}" presName="adorn" presStyleLbl="fgAccFollowNode1" presStyleIdx="2" presStyleCnt="8"/>
      <dgm:spPr/>
    </dgm:pt>
    <dgm:pt modelId="{BF0C33E8-4399-4E5B-A8B3-6257858F9530}" type="pres">
      <dgm:prSet presAssocID="{2A6B2544-A62B-465A-9B79-B24B858CFE9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EF3A62C-2B8F-4BBC-9623-DAE105D9BA85}" type="pres">
      <dgm:prSet presAssocID="{17430DB7-26AA-472A-8DCA-27086B6214D5}" presName="compNode" presStyleCnt="0"/>
      <dgm:spPr/>
    </dgm:pt>
    <dgm:pt modelId="{0832D55D-97E6-4397-82AB-BF119F4DFC86}" type="pres">
      <dgm:prSet presAssocID="{17430DB7-26AA-472A-8DCA-27086B6214D5}" presName="childRect" presStyleLbl="bgAcc1" presStyleIdx="3" presStyleCnt="8">
        <dgm:presLayoutVars>
          <dgm:bulletEnabled val="1"/>
        </dgm:presLayoutVars>
      </dgm:prSet>
      <dgm:spPr/>
    </dgm:pt>
    <dgm:pt modelId="{6F5D5B50-9C9A-4295-B133-6F40AB66DAD8}" type="pres">
      <dgm:prSet presAssocID="{17430DB7-26AA-472A-8DCA-27086B6214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AAAFAA-D55B-49C1-B7A5-0F2B3B7B02AB}" type="pres">
      <dgm:prSet presAssocID="{17430DB7-26AA-472A-8DCA-27086B6214D5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353A25E-7D6E-4C12-A012-FDB371819A62}" type="pres">
      <dgm:prSet presAssocID="{17430DB7-26AA-472A-8DCA-27086B6214D5}" presName="adorn" presStyleLbl="fgAccFollowNode1" presStyleIdx="3" presStyleCnt="8"/>
      <dgm:spPr/>
    </dgm:pt>
    <dgm:pt modelId="{095E9C38-43CF-4A89-B86B-8F3DA3408975}" type="pres">
      <dgm:prSet presAssocID="{69D48BFC-127D-43C9-806D-909345FA98A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108832C-0A46-4773-A234-8B37A9B6CD08}" type="pres">
      <dgm:prSet presAssocID="{5ED5FA51-AFB7-46B0-9383-1E40F04F2176}" presName="compNode" presStyleCnt="0"/>
      <dgm:spPr/>
    </dgm:pt>
    <dgm:pt modelId="{F364CC53-49B7-4B8C-96F0-0705393D4DD0}" type="pres">
      <dgm:prSet presAssocID="{5ED5FA51-AFB7-46B0-9383-1E40F04F2176}" presName="childRect" presStyleLbl="bgAcc1" presStyleIdx="4" presStyleCnt="8">
        <dgm:presLayoutVars>
          <dgm:bulletEnabled val="1"/>
        </dgm:presLayoutVars>
      </dgm:prSet>
      <dgm:spPr/>
    </dgm:pt>
    <dgm:pt modelId="{B921D932-5D6F-4715-A5A9-6010C74345F5}" type="pres">
      <dgm:prSet presAssocID="{5ED5FA51-AFB7-46B0-9383-1E40F04F217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F1AE8-8793-4A7F-B193-EC648E5863CF}" type="pres">
      <dgm:prSet presAssocID="{5ED5FA51-AFB7-46B0-9383-1E40F04F2176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B39D883E-37D4-439C-AA16-8136DB8E79DF}" type="pres">
      <dgm:prSet presAssocID="{5ED5FA51-AFB7-46B0-9383-1E40F04F2176}" presName="adorn" presStyleLbl="fgAccFollowNode1" presStyleIdx="4" presStyleCnt="8"/>
      <dgm:spPr/>
    </dgm:pt>
    <dgm:pt modelId="{5A218F27-15D1-4B55-92CD-CB9C2CB2017F}" type="pres">
      <dgm:prSet presAssocID="{469FC147-EF07-4335-9FDA-0E0F4357BBB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43C895E-01DF-4871-BA55-7B544BCD8BB0}" type="pres">
      <dgm:prSet presAssocID="{B9FA27AA-7A59-484A-A62B-6DD4837E35AC}" presName="compNode" presStyleCnt="0"/>
      <dgm:spPr/>
    </dgm:pt>
    <dgm:pt modelId="{B5ED6965-71D8-495D-A0BB-730B2AD9357C}" type="pres">
      <dgm:prSet presAssocID="{B9FA27AA-7A59-484A-A62B-6DD4837E35AC}" presName="childRect" presStyleLbl="bgAcc1" presStyleIdx="5" presStyleCnt="8">
        <dgm:presLayoutVars>
          <dgm:bulletEnabled val="1"/>
        </dgm:presLayoutVars>
      </dgm:prSet>
      <dgm:spPr/>
    </dgm:pt>
    <dgm:pt modelId="{1BCD1DA8-C744-47B9-9995-6CA7B4A856B1}" type="pres">
      <dgm:prSet presAssocID="{B9FA27AA-7A59-484A-A62B-6DD4837E35A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8E8678-7D85-4F2C-9CC6-CFC948672756}" type="pres">
      <dgm:prSet presAssocID="{B9FA27AA-7A59-484A-A62B-6DD4837E35AC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99131097-1550-4B4B-BA8E-34596ECEBDA4}" type="pres">
      <dgm:prSet presAssocID="{B9FA27AA-7A59-484A-A62B-6DD4837E35AC}" presName="adorn" presStyleLbl="fgAccFollowNode1" presStyleIdx="5" presStyleCnt="8"/>
      <dgm:spPr/>
    </dgm:pt>
    <dgm:pt modelId="{70EC777B-D77C-42BD-BFE7-200E1F5EB590}" type="pres">
      <dgm:prSet presAssocID="{0722C971-3493-4140-841B-8F72DF9007D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BE02291-03F4-4708-B71A-53D47BA21410}" type="pres">
      <dgm:prSet presAssocID="{2DB50A73-BDCE-4530-A663-3CCB0AA1CEA5}" presName="compNode" presStyleCnt="0"/>
      <dgm:spPr/>
    </dgm:pt>
    <dgm:pt modelId="{11C67A78-936D-4DFC-A06D-C01512EA4F40}" type="pres">
      <dgm:prSet presAssocID="{2DB50A73-BDCE-4530-A663-3CCB0AA1CEA5}" presName="childRect" presStyleLbl="bgAcc1" presStyleIdx="6" presStyleCnt="8">
        <dgm:presLayoutVars>
          <dgm:bulletEnabled val="1"/>
        </dgm:presLayoutVars>
      </dgm:prSet>
      <dgm:spPr/>
    </dgm:pt>
    <dgm:pt modelId="{C9911D2E-D1E1-401F-8196-FF16A0B304D5}" type="pres">
      <dgm:prSet presAssocID="{2DB50A73-BDCE-4530-A663-3CCB0AA1CE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605714-803C-4ACF-B702-41C6CD9B03D8}" type="pres">
      <dgm:prSet presAssocID="{2DB50A73-BDCE-4530-A663-3CCB0AA1CEA5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0BA045C1-948E-4954-A13E-EBC9C3A25203}" type="pres">
      <dgm:prSet presAssocID="{2DB50A73-BDCE-4530-A663-3CCB0AA1CEA5}" presName="adorn" presStyleLbl="fgAccFollowNode1" presStyleIdx="6" presStyleCnt="8"/>
      <dgm:spPr/>
    </dgm:pt>
    <dgm:pt modelId="{A8D1097B-B459-423E-944F-00DB4E571B2C}" type="pres">
      <dgm:prSet presAssocID="{41A38DEB-2996-4EB4-9DE4-3338F0B2E5F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D2EE08D1-2982-4F27-8A4E-57AD0088EDF6}" type="pres">
      <dgm:prSet presAssocID="{21C3AF0D-00EB-4F6B-BB82-37AF3CD77271}" presName="compNode" presStyleCnt="0"/>
      <dgm:spPr/>
    </dgm:pt>
    <dgm:pt modelId="{CE7419C2-A79F-44FF-963F-640814D2A1D9}" type="pres">
      <dgm:prSet presAssocID="{21C3AF0D-00EB-4F6B-BB82-37AF3CD77271}" presName="childRect" presStyleLbl="bgAcc1" presStyleIdx="7" presStyleCnt="8">
        <dgm:presLayoutVars>
          <dgm:bulletEnabled val="1"/>
        </dgm:presLayoutVars>
      </dgm:prSet>
      <dgm:spPr/>
    </dgm:pt>
    <dgm:pt modelId="{89157123-FF49-4281-8A0C-E89F8960BBB9}" type="pres">
      <dgm:prSet presAssocID="{21C3AF0D-00EB-4F6B-BB82-37AF3CD7727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39A97C-89DB-494F-9E6B-1B1824253467}" type="pres">
      <dgm:prSet presAssocID="{21C3AF0D-00EB-4F6B-BB82-37AF3CD77271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3E680CBE-E4A4-4525-85D5-7C69C764EABD}" type="pres">
      <dgm:prSet presAssocID="{21C3AF0D-00EB-4F6B-BB82-37AF3CD77271}" presName="adorn" presStyleLbl="fgAccFollowNode1" presStyleIdx="7" presStyleCnt="8"/>
      <dgm:spPr/>
    </dgm:pt>
  </dgm:ptLst>
  <dgm:cxnLst>
    <dgm:cxn modelId="{12460648-6726-4631-A3E0-CE761D0E68BC}" type="presOf" srcId="{469FC147-EF07-4335-9FDA-0E0F4357BBB5}" destId="{5A218F27-15D1-4B55-92CD-CB9C2CB2017F}" srcOrd="0" destOrd="0" presId="urn:microsoft.com/office/officeart/2005/8/layout/bList2#1"/>
    <dgm:cxn modelId="{2E284541-0509-46AC-8B79-79D5D7169AD8}" srcId="{E5CF6A33-152B-4855-9E94-D82FFBACFFF8}" destId="{B9FA27AA-7A59-484A-A62B-6DD4837E35AC}" srcOrd="5" destOrd="0" parTransId="{B10C70F4-DC3F-4365-8B82-A29FC7CECAE6}" sibTransId="{0722C971-3493-4140-841B-8F72DF9007DB}"/>
    <dgm:cxn modelId="{289504BA-CB86-46ED-B895-8696FB6066CC}" type="presOf" srcId="{21C3AF0D-00EB-4F6B-BB82-37AF3CD77271}" destId="{7139A97C-89DB-494F-9E6B-1B1824253467}" srcOrd="1" destOrd="0" presId="urn:microsoft.com/office/officeart/2005/8/layout/bList2#1"/>
    <dgm:cxn modelId="{623E3886-34D1-4FDC-8C0E-88F25D5217C8}" type="presOf" srcId="{5ED5FA51-AFB7-46B0-9383-1E40F04F2176}" destId="{B921D932-5D6F-4715-A5A9-6010C74345F5}" srcOrd="0" destOrd="0" presId="urn:microsoft.com/office/officeart/2005/8/layout/bList2#1"/>
    <dgm:cxn modelId="{9D9CC49D-5419-42B9-B5A6-D5842BD5B132}" type="presOf" srcId="{0722C971-3493-4140-841B-8F72DF9007DB}" destId="{70EC777B-D77C-42BD-BFE7-200E1F5EB590}" srcOrd="0" destOrd="0" presId="urn:microsoft.com/office/officeart/2005/8/layout/bList2#1"/>
    <dgm:cxn modelId="{59CF98CA-C1A0-4A41-A459-6D49211DC3E4}" type="presOf" srcId="{FAF9681C-0917-4908-AF21-1E57E2E72F26}" destId="{0B45562B-6151-499A-A298-8A73C337D3D0}" srcOrd="0" destOrd="0" presId="urn:microsoft.com/office/officeart/2005/8/layout/bList2#1"/>
    <dgm:cxn modelId="{C86F494A-8480-4446-BBE4-A2786B63FD2B}" type="presOf" srcId="{D1AA2864-4C7B-4920-B2FF-7C4FF6F14B0B}" destId="{D1714E17-2EC3-4B38-BB9F-ED07C5F99982}" srcOrd="0" destOrd="0" presId="urn:microsoft.com/office/officeart/2005/8/layout/bList2#1"/>
    <dgm:cxn modelId="{8C43C891-3CC6-4E70-AFDA-4D8798B2DF2D}" type="presOf" srcId="{5ED5FA51-AFB7-46B0-9383-1E40F04F2176}" destId="{A1EF1AE8-8793-4A7F-B193-EC648E5863CF}" srcOrd="1" destOrd="0" presId="urn:microsoft.com/office/officeart/2005/8/layout/bList2#1"/>
    <dgm:cxn modelId="{781D44D5-45B7-400B-9E31-7D5B5CF89646}" type="presOf" srcId="{21C3AF0D-00EB-4F6B-BB82-37AF3CD77271}" destId="{89157123-FF49-4281-8A0C-E89F8960BBB9}" srcOrd="0" destOrd="0" presId="urn:microsoft.com/office/officeart/2005/8/layout/bList2#1"/>
    <dgm:cxn modelId="{9C6D525C-C076-4C04-9088-C3E21130EDE5}" type="presOf" srcId="{D1AA2864-4C7B-4920-B2FF-7C4FF6F14B0B}" destId="{9BF3FDDA-BFA4-4971-9249-E8C0E6FBFCAE}" srcOrd="1" destOrd="0" presId="urn:microsoft.com/office/officeart/2005/8/layout/bList2#1"/>
    <dgm:cxn modelId="{C6DA11F9-7148-4E16-AF04-E58C12C3E513}" type="presOf" srcId="{E5CF6A33-152B-4855-9E94-D82FFBACFFF8}" destId="{4E5940A5-1574-4042-89D6-C0BB6D743956}" srcOrd="0" destOrd="0" presId="urn:microsoft.com/office/officeart/2005/8/layout/bList2#1"/>
    <dgm:cxn modelId="{0139D8AF-EF4B-4824-98D6-28956F67E58D}" type="presOf" srcId="{AD6DF6F7-B5DA-43DC-A2D4-EE5132E4ED68}" destId="{5E490651-D49A-44A1-97A4-9DD91120CB12}" srcOrd="0" destOrd="0" presId="urn:microsoft.com/office/officeart/2005/8/layout/bList2#1"/>
    <dgm:cxn modelId="{12802FC2-CA65-45BB-8615-54EE63B15EAA}" srcId="{E5CF6A33-152B-4855-9E94-D82FFBACFFF8}" destId="{21C3AF0D-00EB-4F6B-BB82-37AF3CD77271}" srcOrd="7" destOrd="0" parTransId="{D9F6A3A6-9BA1-43FD-AC71-1CB3AC8DE502}" sibTransId="{01BB346C-5771-4449-8F82-0999221AD7A2}"/>
    <dgm:cxn modelId="{6C30F392-9FD3-4BCB-8347-484E4CE14E1C}" srcId="{E5CF6A33-152B-4855-9E94-D82FFBACFFF8}" destId="{5ED5FA51-AFB7-46B0-9383-1E40F04F2176}" srcOrd="4" destOrd="0" parTransId="{624C7AA2-D576-4993-9A78-ED6912AEE2DA}" sibTransId="{469FC147-EF07-4335-9FDA-0E0F4357BBB5}"/>
    <dgm:cxn modelId="{D7238B62-43E3-4854-B161-E453D84D2666}" type="presOf" srcId="{B9FA27AA-7A59-484A-A62B-6DD4837E35AC}" destId="{238E8678-7D85-4F2C-9CC6-CFC948672756}" srcOrd="1" destOrd="0" presId="urn:microsoft.com/office/officeart/2005/8/layout/bList2#1"/>
    <dgm:cxn modelId="{5FC1335C-C5F4-4300-A4BB-8BC27D7E01D5}" type="presOf" srcId="{4C2590EC-150B-452A-B1FB-CBE4E55C46C7}" destId="{AC69F3C9-B30E-4439-A8EC-E3FCD000A105}" srcOrd="0" destOrd="0" presId="urn:microsoft.com/office/officeart/2005/8/layout/bList2#1"/>
    <dgm:cxn modelId="{CF36C37D-4B93-437D-AC0E-6C9B0226F912}" type="presOf" srcId="{69D48BFC-127D-43C9-806D-909345FA98A5}" destId="{095E9C38-43CF-4A89-B86B-8F3DA3408975}" srcOrd="0" destOrd="0" presId="urn:microsoft.com/office/officeart/2005/8/layout/bList2#1"/>
    <dgm:cxn modelId="{582DE398-2B87-426E-B8AB-0774F4EE141D}" type="presOf" srcId="{2A6B2544-A62B-465A-9B79-B24B858CFE98}" destId="{BF0C33E8-4399-4E5B-A8B3-6257858F9530}" srcOrd="0" destOrd="0" presId="urn:microsoft.com/office/officeart/2005/8/layout/bList2#1"/>
    <dgm:cxn modelId="{09F2710A-0638-403C-B083-9D1FBE262703}" type="presOf" srcId="{2DB50A73-BDCE-4530-A663-3CCB0AA1CEA5}" destId="{C9911D2E-D1E1-401F-8196-FF16A0B304D5}" srcOrd="0" destOrd="0" presId="urn:microsoft.com/office/officeart/2005/8/layout/bList2#1"/>
    <dgm:cxn modelId="{38DABDE2-3813-45C8-950B-A1548E9810DF}" type="presOf" srcId="{41A38DEB-2996-4EB4-9DE4-3338F0B2E5F9}" destId="{A8D1097B-B459-423E-944F-00DB4E571B2C}" srcOrd="0" destOrd="0" presId="urn:microsoft.com/office/officeart/2005/8/layout/bList2#1"/>
    <dgm:cxn modelId="{459ABBAA-957A-4749-841C-8F114814FAEF}" type="presOf" srcId="{B9FA27AA-7A59-484A-A62B-6DD4837E35AC}" destId="{1BCD1DA8-C744-47B9-9995-6CA7B4A856B1}" srcOrd="0" destOrd="0" presId="urn:microsoft.com/office/officeart/2005/8/layout/bList2#1"/>
    <dgm:cxn modelId="{8100F03F-6E6C-4B0D-8B80-1A791522F2EC}" type="presOf" srcId="{2DB50A73-BDCE-4530-A663-3CCB0AA1CEA5}" destId="{B5605714-803C-4ACF-B702-41C6CD9B03D8}" srcOrd="1" destOrd="0" presId="urn:microsoft.com/office/officeart/2005/8/layout/bList2#1"/>
    <dgm:cxn modelId="{7EFA9401-8187-4DB2-B298-F2DE13C2AF1F}" srcId="{E5CF6A33-152B-4855-9E94-D82FFBACFFF8}" destId="{17430DB7-26AA-472A-8DCA-27086B6214D5}" srcOrd="3" destOrd="0" parTransId="{2C936403-BBEA-4B0E-B0BD-C38D510D6323}" sibTransId="{69D48BFC-127D-43C9-806D-909345FA98A5}"/>
    <dgm:cxn modelId="{87E0F107-2E35-4E92-979C-F11F5A4A763D}" type="presOf" srcId="{17430DB7-26AA-472A-8DCA-27086B6214D5}" destId="{CEAAAFAA-D55B-49C1-B7A5-0F2B3B7B02AB}" srcOrd="1" destOrd="0" presId="urn:microsoft.com/office/officeart/2005/8/layout/bList2#1"/>
    <dgm:cxn modelId="{A0669B89-9C5B-4CF2-9A1A-62CEBC35261C}" srcId="{E5CF6A33-152B-4855-9E94-D82FFBACFFF8}" destId="{FAF9681C-0917-4908-AF21-1E57E2E72F26}" srcOrd="1" destOrd="0" parTransId="{9E1E712F-6033-4FB8-9121-474EFA913ACC}" sibTransId="{4C2590EC-150B-452A-B1FB-CBE4E55C46C7}"/>
    <dgm:cxn modelId="{7625808F-8016-44D2-BE04-A4A7E9D33A3A}" srcId="{E5CF6A33-152B-4855-9E94-D82FFBACFFF8}" destId="{AD6DF6F7-B5DA-43DC-A2D4-EE5132E4ED68}" srcOrd="0" destOrd="0" parTransId="{31201269-706C-47BC-BD35-1C6EF3052F26}" sibTransId="{CDA02211-A378-4101-BED3-358060B39D53}"/>
    <dgm:cxn modelId="{413A62D6-29B8-44A0-AB5D-45949462336E}" srcId="{E5CF6A33-152B-4855-9E94-D82FFBACFFF8}" destId="{D1AA2864-4C7B-4920-B2FF-7C4FF6F14B0B}" srcOrd="2" destOrd="0" parTransId="{0B4C3481-BD6F-421E-B811-2FDE7AC3B73B}" sibTransId="{2A6B2544-A62B-465A-9B79-B24B858CFE98}"/>
    <dgm:cxn modelId="{C0525449-ACEB-4A7B-9817-BBF181794323}" srcId="{E5CF6A33-152B-4855-9E94-D82FFBACFFF8}" destId="{2DB50A73-BDCE-4530-A663-3CCB0AA1CEA5}" srcOrd="6" destOrd="0" parTransId="{B6AE6B02-C64F-41F3-8A73-426CBA268822}" sibTransId="{41A38DEB-2996-4EB4-9DE4-3338F0B2E5F9}"/>
    <dgm:cxn modelId="{6AA268BB-142A-4E96-9540-050C73622B50}" type="presOf" srcId="{CDA02211-A378-4101-BED3-358060B39D53}" destId="{963B7184-54B1-4497-AFD1-4B542DC83C52}" srcOrd="0" destOrd="0" presId="urn:microsoft.com/office/officeart/2005/8/layout/bList2#1"/>
    <dgm:cxn modelId="{C4CB53EE-40E3-404E-8464-45A12D4D3037}" type="presOf" srcId="{17430DB7-26AA-472A-8DCA-27086B6214D5}" destId="{6F5D5B50-9C9A-4295-B133-6F40AB66DAD8}" srcOrd="0" destOrd="0" presId="urn:microsoft.com/office/officeart/2005/8/layout/bList2#1"/>
    <dgm:cxn modelId="{32084E22-BF76-4CFB-88D1-0CCE52FC3825}" type="presOf" srcId="{AD6DF6F7-B5DA-43DC-A2D4-EE5132E4ED68}" destId="{84A82E33-3826-415F-9431-8A80FF77A13C}" srcOrd="1" destOrd="0" presId="urn:microsoft.com/office/officeart/2005/8/layout/bList2#1"/>
    <dgm:cxn modelId="{7FC65E06-B6F3-446B-BDC2-C17D18B7A4FC}" type="presOf" srcId="{FAF9681C-0917-4908-AF21-1E57E2E72F26}" destId="{37B34C3E-D4FB-4763-8C0F-219457FC9D58}" srcOrd="1" destOrd="0" presId="urn:microsoft.com/office/officeart/2005/8/layout/bList2#1"/>
    <dgm:cxn modelId="{22BAD6F7-FBAD-4DDA-B2CF-D68A38ED6AC1}" type="presParOf" srcId="{4E5940A5-1574-4042-89D6-C0BB6D743956}" destId="{FC30034B-AF5F-4C8B-A0E7-75B1984E9CC3}" srcOrd="0" destOrd="0" presId="urn:microsoft.com/office/officeart/2005/8/layout/bList2#1"/>
    <dgm:cxn modelId="{0255FC4A-4B89-4AD5-8F74-261C3616D34B}" type="presParOf" srcId="{FC30034B-AF5F-4C8B-A0E7-75B1984E9CC3}" destId="{E3FAD1FE-8AAE-4687-9AFC-A2C75A575794}" srcOrd="0" destOrd="0" presId="urn:microsoft.com/office/officeart/2005/8/layout/bList2#1"/>
    <dgm:cxn modelId="{430193E8-856F-4A28-B793-3971A310907F}" type="presParOf" srcId="{FC30034B-AF5F-4C8B-A0E7-75B1984E9CC3}" destId="{5E490651-D49A-44A1-97A4-9DD91120CB12}" srcOrd="1" destOrd="0" presId="urn:microsoft.com/office/officeart/2005/8/layout/bList2#1"/>
    <dgm:cxn modelId="{E250765E-3F2B-4403-848D-6DB63A2146A6}" type="presParOf" srcId="{FC30034B-AF5F-4C8B-A0E7-75B1984E9CC3}" destId="{84A82E33-3826-415F-9431-8A80FF77A13C}" srcOrd="2" destOrd="0" presId="urn:microsoft.com/office/officeart/2005/8/layout/bList2#1"/>
    <dgm:cxn modelId="{AE9D7DFA-713E-40EC-8937-7920D1373D93}" type="presParOf" srcId="{FC30034B-AF5F-4C8B-A0E7-75B1984E9CC3}" destId="{2E1360FA-DC0A-4E96-B522-F462DA0AA97F}" srcOrd="3" destOrd="0" presId="urn:microsoft.com/office/officeart/2005/8/layout/bList2#1"/>
    <dgm:cxn modelId="{0E78A7B0-FDB8-4944-815C-F9233CDC103A}" type="presParOf" srcId="{4E5940A5-1574-4042-89D6-C0BB6D743956}" destId="{963B7184-54B1-4497-AFD1-4B542DC83C52}" srcOrd="1" destOrd="0" presId="urn:microsoft.com/office/officeart/2005/8/layout/bList2#1"/>
    <dgm:cxn modelId="{802B9FC6-83E7-476F-98B6-33E09E532278}" type="presParOf" srcId="{4E5940A5-1574-4042-89D6-C0BB6D743956}" destId="{7AB4E6C6-7C49-44BB-92A7-9AB0F58A22BA}" srcOrd="2" destOrd="0" presId="urn:microsoft.com/office/officeart/2005/8/layout/bList2#1"/>
    <dgm:cxn modelId="{DA5BA623-F3C0-482B-90C9-2D341C447BB7}" type="presParOf" srcId="{7AB4E6C6-7C49-44BB-92A7-9AB0F58A22BA}" destId="{C220AA33-2726-46D5-8392-0D000269D1A8}" srcOrd="0" destOrd="0" presId="urn:microsoft.com/office/officeart/2005/8/layout/bList2#1"/>
    <dgm:cxn modelId="{49E09BA8-DC07-4761-84EA-97CE7EC6DC6A}" type="presParOf" srcId="{7AB4E6C6-7C49-44BB-92A7-9AB0F58A22BA}" destId="{0B45562B-6151-499A-A298-8A73C337D3D0}" srcOrd="1" destOrd="0" presId="urn:microsoft.com/office/officeart/2005/8/layout/bList2#1"/>
    <dgm:cxn modelId="{B5AFD5AC-9291-4F47-A25B-A5DD72DC181D}" type="presParOf" srcId="{7AB4E6C6-7C49-44BB-92A7-9AB0F58A22BA}" destId="{37B34C3E-D4FB-4763-8C0F-219457FC9D58}" srcOrd="2" destOrd="0" presId="urn:microsoft.com/office/officeart/2005/8/layout/bList2#1"/>
    <dgm:cxn modelId="{7011E1EE-AB61-4463-BA4B-5BFEE2B5C54A}" type="presParOf" srcId="{7AB4E6C6-7C49-44BB-92A7-9AB0F58A22BA}" destId="{E22D763A-0A9A-4C96-A5F7-FB0D9EC0BA4E}" srcOrd="3" destOrd="0" presId="urn:microsoft.com/office/officeart/2005/8/layout/bList2#1"/>
    <dgm:cxn modelId="{A2DAE696-E3FD-4496-A275-5B601BD0A12B}" type="presParOf" srcId="{4E5940A5-1574-4042-89D6-C0BB6D743956}" destId="{AC69F3C9-B30E-4439-A8EC-E3FCD000A105}" srcOrd="3" destOrd="0" presId="urn:microsoft.com/office/officeart/2005/8/layout/bList2#1"/>
    <dgm:cxn modelId="{D7401A96-C999-4366-990A-09D1B3F92F8E}" type="presParOf" srcId="{4E5940A5-1574-4042-89D6-C0BB6D743956}" destId="{21F4B037-39A7-4188-8879-6BAD1ED81454}" srcOrd="4" destOrd="0" presId="urn:microsoft.com/office/officeart/2005/8/layout/bList2#1"/>
    <dgm:cxn modelId="{7600ACE2-0EC6-42E9-A818-835D06F21460}" type="presParOf" srcId="{21F4B037-39A7-4188-8879-6BAD1ED81454}" destId="{BBC2A7A8-5111-4034-90C7-DC63E36B88EA}" srcOrd="0" destOrd="0" presId="urn:microsoft.com/office/officeart/2005/8/layout/bList2#1"/>
    <dgm:cxn modelId="{2035A568-8CEF-4D57-9692-2102CBBAC9C8}" type="presParOf" srcId="{21F4B037-39A7-4188-8879-6BAD1ED81454}" destId="{D1714E17-2EC3-4B38-BB9F-ED07C5F99982}" srcOrd="1" destOrd="0" presId="urn:microsoft.com/office/officeart/2005/8/layout/bList2#1"/>
    <dgm:cxn modelId="{730335F0-B909-4B11-BC1C-5FB317F5DC3E}" type="presParOf" srcId="{21F4B037-39A7-4188-8879-6BAD1ED81454}" destId="{9BF3FDDA-BFA4-4971-9249-E8C0E6FBFCAE}" srcOrd="2" destOrd="0" presId="urn:microsoft.com/office/officeart/2005/8/layout/bList2#1"/>
    <dgm:cxn modelId="{EB08FAE1-9F01-4E0D-8269-6FF6C86FDFB7}" type="presParOf" srcId="{21F4B037-39A7-4188-8879-6BAD1ED81454}" destId="{33E485EF-C0D9-4608-A576-0D50EDBA4EB3}" srcOrd="3" destOrd="0" presId="urn:microsoft.com/office/officeart/2005/8/layout/bList2#1"/>
    <dgm:cxn modelId="{A19149FE-6F49-4FEE-895C-902163AD2569}" type="presParOf" srcId="{4E5940A5-1574-4042-89D6-C0BB6D743956}" destId="{BF0C33E8-4399-4E5B-A8B3-6257858F9530}" srcOrd="5" destOrd="0" presId="urn:microsoft.com/office/officeart/2005/8/layout/bList2#1"/>
    <dgm:cxn modelId="{A7E89E7B-5EC9-492A-B779-D828D9201388}" type="presParOf" srcId="{4E5940A5-1574-4042-89D6-C0BB6D743956}" destId="{BEF3A62C-2B8F-4BBC-9623-DAE105D9BA85}" srcOrd="6" destOrd="0" presId="urn:microsoft.com/office/officeart/2005/8/layout/bList2#1"/>
    <dgm:cxn modelId="{0BE2C829-E027-4A55-9B41-4D9A3EDE317A}" type="presParOf" srcId="{BEF3A62C-2B8F-4BBC-9623-DAE105D9BA85}" destId="{0832D55D-97E6-4397-82AB-BF119F4DFC86}" srcOrd="0" destOrd="0" presId="urn:microsoft.com/office/officeart/2005/8/layout/bList2#1"/>
    <dgm:cxn modelId="{D2348029-7F4E-47DE-89F9-19E5844B9261}" type="presParOf" srcId="{BEF3A62C-2B8F-4BBC-9623-DAE105D9BA85}" destId="{6F5D5B50-9C9A-4295-B133-6F40AB66DAD8}" srcOrd="1" destOrd="0" presId="urn:microsoft.com/office/officeart/2005/8/layout/bList2#1"/>
    <dgm:cxn modelId="{0E2CC956-F090-4854-A105-36649E7086BC}" type="presParOf" srcId="{BEF3A62C-2B8F-4BBC-9623-DAE105D9BA85}" destId="{CEAAAFAA-D55B-49C1-B7A5-0F2B3B7B02AB}" srcOrd="2" destOrd="0" presId="urn:microsoft.com/office/officeart/2005/8/layout/bList2#1"/>
    <dgm:cxn modelId="{6E57406E-676A-4258-A107-41A53AAC9168}" type="presParOf" srcId="{BEF3A62C-2B8F-4BBC-9623-DAE105D9BA85}" destId="{D353A25E-7D6E-4C12-A012-FDB371819A62}" srcOrd="3" destOrd="0" presId="urn:microsoft.com/office/officeart/2005/8/layout/bList2#1"/>
    <dgm:cxn modelId="{12FFFA76-75C5-4174-AF8D-5C0B0D258EA2}" type="presParOf" srcId="{4E5940A5-1574-4042-89D6-C0BB6D743956}" destId="{095E9C38-43CF-4A89-B86B-8F3DA3408975}" srcOrd="7" destOrd="0" presId="urn:microsoft.com/office/officeart/2005/8/layout/bList2#1"/>
    <dgm:cxn modelId="{0EC38A75-0B62-4BF0-8DA9-0FEF29841396}" type="presParOf" srcId="{4E5940A5-1574-4042-89D6-C0BB6D743956}" destId="{E108832C-0A46-4773-A234-8B37A9B6CD08}" srcOrd="8" destOrd="0" presId="urn:microsoft.com/office/officeart/2005/8/layout/bList2#1"/>
    <dgm:cxn modelId="{C370FF3B-16C6-484D-BEBC-82680665E269}" type="presParOf" srcId="{E108832C-0A46-4773-A234-8B37A9B6CD08}" destId="{F364CC53-49B7-4B8C-96F0-0705393D4DD0}" srcOrd="0" destOrd="0" presId="urn:microsoft.com/office/officeart/2005/8/layout/bList2#1"/>
    <dgm:cxn modelId="{4DF454E7-0D8F-470C-900D-103836EE1426}" type="presParOf" srcId="{E108832C-0A46-4773-A234-8B37A9B6CD08}" destId="{B921D932-5D6F-4715-A5A9-6010C74345F5}" srcOrd="1" destOrd="0" presId="urn:microsoft.com/office/officeart/2005/8/layout/bList2#1"/>
    <dgm:cxn modelId="{C0D46604-9922-4E66-B8BB-F8F6A13EAF2F}" type="presParOf" srcId="{E108832C-0A46-4773-A234-8B37A9B6CD08}" destId="{A1EF1AE8-8793-4A7F-B193-EC648E5863CF}" srcOrd="2" destOrd="0" presId="urn:microsoft.com/office/officeart/2005/8/layout/bList2#1"/>
    <dgm:cxn modelId="{786DDD7C-BE9B-42BE-8733-8638DE1448A3}" type="presParOf" srcId="{E108832C-0A46-4773-A234-8B37A9B6CD08}" destId="{B39D883E-37D4-439C-AA16-8136DB8E79DF}" srcOrd="3" destOrd="0" presId="urn:microsoft.com/office/officeart/2005/8/layout/bList2#1"/>
    <dgm:cxn modelId="{DF41D0DD-4E34-426B-99C7-D92D4D1D8E5B}" type="presParOf" srcId="{4E5940A5-1574-4042-89D6-C0BB6D743956}" destId="{5A218F27-15D1-4B55-92CD-CB9C2CB2017F}" srcOrd="9" destOrd="0" presId="urn:microsoft.com/office/officeart/2005/8/layout/bList2#1"/>
    <dgm:cxn modelId="{49B612E3-0DCD-4497-B992-116A25679360}" type="presParOf" srcId="{4E5940A5-1574-4042-89D6-C0BB6D743956}" destId="{743C895E-01DF-4871-BA55-7B544BCD8BB0}" srcOrd="10" destOrd="0" presId="urn:microsoft.com/office/officeart/2005/8/layout/bList2#1"/>
    <dgm:cxn modelId="{C78CAA54-8B8C-4C69-9613-FF369AF2718B}" type="presParOf" srcId="{743C895E-01DF-4871-BA55-7B544BCD8BB0}" destId="{B5ED6965-71D8-495D-A0BB-730B2AD9357C}" srcOrd="0" destOrd="0" presId="urn:microsoft.com/office/officeart/2005/8/layout/bList2#1"/>
    <dgm:cxn modelId="{29574E61-F003-4D62-9266-F98E8F010BC4}" type="presParOf" srcId="{743C895E-01DF-4871-BA55-7B544BCD8BB0}" destId="{1BCD1DA8-C744-47B9-9995-6CA7B4A856B1}" srcOrd="1" destOrd="0" presId="urn:microsoft.com/office/officeart/2005/8/layout/bList2#1"/>
    <dgm:cxn modelId="{F4208632-650E-4C7F-864D-96BA69B3A21D}" type="presParOf" srcId="{743C895E-01DF-4871-BA55-7B544BCD8BB0}" destId="{238E8678-7D85-4F2C-9CC6-CFC948672756}" srcOrd="2" destOrd="0" presId="urn:microsoft.com/office/officeart/2005/8/layout/bList2#1"/>
    <dgm:cxn modelId="{AF4204D6-6AFB-481C-BAF0-EB3C1326A6F1}" type="presParOf" srcId="{743C895E-01DF-4871-BA55-7B544BCD8BB0}" destId="{99131097-1550-4B4B-BA8E-34596ECEBDA4}" srcOrd="3" destOrd="0" presId="urn:microsoft.com/office/officeart/2005/8/layout/bList2#1"/>
    <dgm:cxn modelId="{E80D84A1-5320-4114-80FA-5CCE25A4FD89}" type="presParOf" srcId="{4E5940A5-1574-4042-89D6-C0BB6D743956}" destId="{70EC777B-D77C-42BD-BFE7-200E1F5EB590}" srcOrd="11" destOrd="0" presId="urn:microsoft.com/office/officeart/2005/8/layout/bList2#1"/>
    <dgm:cxn modelId="{66F8E55B-43F1-48BD-81DB-872A88C445AB}" type="presParOf" srcId="{4E5940A5-1574-4042-89D6-C0BB6D743956}" destId="{2BE02291-03F4-4708-B71A-53D47BA21410}" srcOrd="12" destOrd="0" presId="urn:microsoft.com/office/officeart/2005/8/layout/bList2#1"/>
    <dgm:cxn modelId="{6CEF9B12-8969-4AD9-89FA-2AD5CABE4575}" type="presParOf" srcId="{2BE02291-03F4-4708-B71A-53D47BA21410}" destId="{11C67A78-936D-4DFC-A06D-C01512EA4F40}" srcOrd="0" destOrd="0" presId="urn:microsoft.com/office/officeart/2005/8/layout/bList2#1"/>
    <dgm:cxn modelId="{F5178983-6695-4210-9473-E78D7C587293}" type="presParOf" srcId="{2BE02291-03F4-4708-B71A-53D47BA21410}" destId="{C9911D2E-D1E1-401F-8196-FF16A0B304D5}" srcOrd="1" destOrd="0" presId="urn:microsoft.com/office/officeart/2005/8/layout/bList2#1"/>
    <dgm:cxn modelId="{7C195446-B4A5-4F2E-ABC2-3CF0A587D95E}" type="presParOf" srcId="{2BE02291-03F4-4708-B71A-53D47BA21410}" destId="{B5605714-803C-4ACF-B702-41C6CD9B03D8}" srcOrd="2" destOrd="0" presId="urn:microsoft.com/office/officeart/2005/8/layout/bList2#1"/>
    <dgm:cxn modelId="{A6788A3C-34FF-432A-BF47-8B2BD812F728}" type="presParOf" srcId="{2BE02291-03F4-4708-B71A-53D47BA21410}" destId="{0BA045C1-948E-4954-A13E-EBC9C3A25203}" srcOrd="3" destOrd="0" presId="urn:microsoft.com/office/officeart/2005/8/layout/bList2#1"/>
    <dgm:cxn modelId="{8A34CEA2-F956-41A6-B4FC-35FAEFF626CD}" type="presParOf" srcId="{4E5940A5-1574-4042-89D6-C0BB6D743956}" destId="{A8D1097B-B459-423E-944F-00DB4E571B2C}" srcOrd="13" destOrd="0" presId="urn:microsoft.com/office/officeart/2005/8/layout/bList2#1"/>
    <dgm:cxn modelId="{80A4CA81-6EB0-4BF7-BAF6-5882065F401B}" type="presParOf" srcId="{4E5940A5-1574-4042-89D6-C0BB6D743956}" destId="{D2EE08D1-2982-4F27-8A4E-57AD0088EDF6}" srcOrd="14" destOrd="0" presId="urn:microsoft.com/office/officeart/2005/8/layout/bList2#1"/>
    <dgm:cxn modelId="{10E0FF35-F42D-4C86-ACCE-8BDFCC211ADA}" type="presParOf" srcId="{D2EE08D1-2982-4F27-8A4E-57AD0088EDF6}" destId="{CE7419C2-A79F-44FF-963F-640814D2A1D9}" srcOrd="0" destOrd="0" presId="urn:microsoft.com/office/officeart/2005/8/layout/bList2#1"/>
    <dgm:cxn modelId="{8AE50D55-6E7D-490B-A1BB-CB5BAFD03C29}" type="presParOf" srcId="{D2EE08D1-2982-4F27-8A4E-57AD0088EDF6}" destId="{89157123-FF49-4281-8A0C-E89F8960BBB9}" srcOrd="1" destOrd="0" presId="urn:microsoft.com/office/officeart/2005/8/layout/bList2#1"/>
    <dgm:cxn modelId="{8673F287-F08D-4F5F-B48B-7C537415B976}" type="presParOf" srcId="{D2EE08D1-2982-4F27-8A4E-57AD0088EDF6}" destId="{7139A97C-89DB-494F-9E6B-1B1824253467}" srcOrd="2" destOrd="0" presId="urn:microsoft.com/office/officeart/2005/8/layout/bList2#1"/>
    <dgm:cxn modelId="{FF1F9558-AE68-44AD-8CC5-1E25C71486B7}" type="presParOf" srcId="{D2EE08D1-2982-4F27-8A4E-57AD0088EDF6}" destId="{3E680CBE-E4A4-4525-85D5-7C69C764EABD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CF6A33-152B-4855-9E94-D82FFBACFFF8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AF9681C-0917-4908-AF21-1E57E2E72F26}">
      <dgm:prSet phldrT="[Text]"/>
      <dgm:spPr/>
      <dgm:t>
        <a:bodyPr/>
        <a:lstStyle/>
        <a:p>
          <a:endParaRPr lang="cs-CZ" dirty="0"/>
        </a:p>
      </dgm:t>
    </dgm:pt>
    <dgm:pt modelId="{9E1E712F-6033-4FB8-9121-474EFA913ACC}" type="parTrans" cxnId="{A0669B89-9C5B-4CF2-9A1A-62CEBC35261C}">
      <dgm:prSet/>
      <dgm:spPr/>
      <dgm:t>
        <a:bodyPr/>
        <a:lstStyle/>
        <a:p>
          <a:endParaRPr lang="cs-CZ"/>
        </a:p>
      </dgm:t>
    </dgm:pt>
    <dgm:pt modelId="{4C2590EC-150B-452A-B1FB-CBE4E55C46C7}" type="sibTrans" cxnId="{A0669B89-9C5B-4CF2-9A1A-62CEBC35261C}">
      <dgm:prSet/>
      <dgm:spPr/>
      <dgm:t>
        <a:bodyPr/>
        <a:lstStyle/>
        <a:p>
          <a:endParaRPr lang="cs-CZ"/>
        </a:p>
      </dgm:t>
    </dgm:pt>
    <dgm:pt modelId="{D1AA2864-4C7B-4920-B2FF-7C4FF6F14B0B}">
      <dgm:prSet phldrT="[Text]"/>
      <dgm:spPr/>
      <dgm:t>
        <a:bodyPr/>
        <a:lstStyle/>
        <a:p>
          <a:endParaRPr lang="cs-CZ" dirty="0"/>
        </a:p>
      </dgm:t>
    </dgm:pt>
    <dgm:pt modelId="{0B4C3481-BD6F-421E-B811-2FDE7AC3B73B}" type="parTrans" cxnId="{413A62D6-29B8-44A0-AB5D-45949462336E}">
      <dgm:prSet/>
      <dgm:spPr/>
      <dgm:t>
        <a:bodyPr/>
        <a:lstStyle/>
        <a:p>
          <a:endParaRPr lang="cs-CZ"/>
        </a:p>
      </dgm:t>
    </dgm:pt>
    <dgm:pt modelId="{2A6B2544-A62B-465A-9B79-B24B858CFE98}" type="sibTrans" cxnId="{413A62D6-29B8-44A0-AB5D-45949462336E}">
      <dgm:prSet/>
      <dgm:spPr/>
      <dgm:t>
        <a:bodyPr/>
        <a:lstStyle/>
        <a:p>
          <a:endParaRPr lang="cs-CZ"/>
        </a:p>
      </dgm:t>
    </dgm:pt>
    <dgm:pt modelId="{17430DB7-26AA-472A-8DCA-27086B6214D5}">
      <dgm:prSet/>
      <dgm:spPr/>
      <dgm:t>
        <a:bodyPr/>
        <a:lstStyle/>
        <a:p>
          <a:endParaRPr lang="cs-CZ" dirty="0"/>
        </a:p>
      </dgm:t>
    </dgm:pt>
    <dgm:pt modelId="{2C936403-BBEA-4B0E-B0BD-C38D510D6323}" type="parTrans" cxnId="{7EFA9401-8187-4DB2-B298-F2DE13C2AF1F}">
      <dgm:prSet/>
      <dgm:spPr/>
      <dgm:t>
        <a:bodyPr/>
        <a:lstStyle/>
        <a:p>
          <a:endParaRPr lang="cs-CZ"/>
        </a:p>
      </dgm:t>
    </dgm:pt>
    <dgm:pt modelId="{69D48BFC-127D-43C9-806D-909345FA98A5}" type="sibTrans" cxnId="{7EFA9401-8187-4DB2-B298-F2DE13C2AF1F}">
      <dgm:prSet/>
      <dgm:spPr/>
      <dgm:t>
        <a:bodyPr/>
        <a:lstStyle/>
        <a:p>
          <a:endParaRPr lang="cs-CZ"/>
        </a:p>
      </dgm:t>
    </dgm:pt>
    <dgm:pt modelId="{5ED5FA51-AFB7-46B0-9383-1E40F04F2176}">
      <dgm:prSet/>
      <dgm:spPr/>
      <dgm:t>
        <a:bodyPr/>
        <a:lstStyle/>
        <a:p>
          <a:endParaRPr lang="cs-CZ" dirty="0"/>
        </a:p>
      </dgm:t>
    </dgm:pt>
    <dgm:pt modelId="{624C7AA2-D576-4993-9A78-ED6912AEE2DA}" type="parTrans" cxnId="{6C30F392-9FD3-4BCB-8347-484E4CE14E1C}">
      <dgm:prSet/>
      <dgm:spPr/>
      <dgm:t>
        <a:bodyPr/>
        <a:lstStyle/>
        <a:p>
          <a:endParaRPr lang="cs-CZ"/>
        </a:p>
      </dgm:t>
    </dgm:pt>
    <dgm:pt modelId="{469FC147-EF07-4335-9FDA-0E0F4357BBB5}" type="sibTrans" cxnId="{6C30F392-9FD3-4BCB-8347-484E4CE14E1C}">
      <dgm:prSet/>
      <dgm:spPr/>
      <dgm:t>
        <a:bodyPr/>
        <a:lstStyle/>
        <a:p>
          <a:endParaRPr lang="cs-CZ"/>
        </a:p>
      </dgm:t>
    </dgm:pt>
    <dgm:pt modelId="{B9FA27AA-7A59-484A-A62B-6DD4837E35AC}">
      <dgm:prSet/>
      <dgm:spPr/>
      <dgm:t>
        <a:bodyPr/>
        <a:lstStyle/>
        <a:p>
          <a:endParaRPr lang="cs-CZ" dirty="0"/>
        </a:p>
      </dgm:t>
    </dgm:pt>
    <dgm:pt modelId="{B10C70F4-DC3F-4365-8B82-A29FC7CECAE6}" type="parTrans" cxnId="{2E284541-0509-46AC-8B79-79D5D7169AD8}">
      <dgm:prSet/>
      <dgm:spPr/>
      <dgm:t>
        <a:bodyPr/>
        <a:lstStyle/>
        <a:p>
          <a:endParaRPr lang="cs-CZ"/>
        </a:p>
      </dgm:t>
    </dgm:pt>
    <dgm:pt modelId="{0722C971-3493-4140-841B-8F72DF9007DB}" type="sibTrans" cxnId="{2E284541-0509-46AC-8B79-79D5D7169AD8}">
      <dgm:prSet/>
      <dgm:spPr/>
      <dgm:t>
        <a:bodyPr/>
        <a:lstStyle/>
        <a:p>
          <a:endParaRPr lang="cs-CZ"/>
        </a:p>
      </dgm:t>
    </dgm:pt>
    <dgm:pt modelId="{2DB50A73-BDCE-4530-A663-3CCB0AA1CEA5}">
      <dgm:prSet/>
      <dgm:spPr/>
      <dgm:t>
        <a:bodyPr/>
        <a:lstStyle/>
        <a:p>
          <a:endParaRPr lang="cs-CZ" dirty="0"/>
        </a:p>
      </dgm:t>
    </dgm:pt>
    <dgm:pt modelId="{B6AE6B02-C64F-41F3-8A73-426CBA268822}" type="parTrans" cxnId="{C0525449-ACEB-4A7B-9817-BBF181794323}">
      <dgm:prSet/>
      <dgm:spPr/>
      <dgm:t>
        <a:bodyPr/>
        <a:lstStyle/>
        <a:p>
          <a:endParaRPr lang="cs-CZ"/>
        </a:p>
      </dgm:t>
    </dgm:pt>
    <dgm:pt modelId="{41A38DEB-2996-4EB4-9DE4-3338F0B2E5F9}" type="sibTrans" cxnId="{C0525449-ACEB-4A7B-9817-BBF181794323}">
      <dgm:prSet/>
      <dgm:spPr/>
      <dgm:t>
        <a:bodyPr/>
        <a:lstStyle/>
        <a:p>
          <a:endParaRPr lang="cs-CZ"/>
        </a:p>
      </dgm:t>
    </dgm:pt>
    <dgm:pt modelId="{21C3AF0D-00EB-4F6B-BB82-37AF3CD77271}">
      <dgm:prSet/>
      <dgm:spPr/>
      <dgm:t>
        <a:bodyPr/>
        <a:lstStyle/>
        <a:p>
          <a:endParaRPr lang="cs-CZ" dirty="0"/>
        </a:p>
      </dgm:t>
    </dgm:pt>
    <dgm:pt modelId="{D9F6A3A6-9BA1-43FD-AC71-1CB3AC8DE502}" type="parTrans" cxnId="{12802FC2-CA65-45BB-8615-54EE63B15EAA}">
      <dgm:prSet/>
      <dgm:spPr/>
      <dgm:t>
        <a:bodyPr/>
        <a:lstStyle/>
        <a:p>
          <a:endParaRPr lang="cs-CZ"/>
        </a:p>
      </dgm:t>
    </dgm:pt>
    <dgm:pt modelId="{01BB346C-5771-4449-8F82-0999221AD7A2}" type="sibTrans" cxnId="{12802FC2-CA65-45BB-8615-54EE63B15EAA}">
      <dgm:prSet/>
      <dgm:spPr/>
      <dgm:t>
        <a:bodyPr/>
        <a:lstStyle/>
        <a:p>
          <a:endParaRPr lang="cs-CZ"/>
        </a:p>
      </dgm:t>
    </dgm:pt>
    <dgm:pt modelId="{AD6DF6F7-B5DA-43DC-A2D4-EE5132E4ED68}">
      <dgm:prSet phldrT="[Text]"/>
      <dgm:spPr/>
      <dgm:t>
        <a:bodyPr/>
        <a:lstStyle/>
        <a:p>
          <a:endParaRPr lang="cs-CZ" dirty="0"/>
        </a:p>
      </dgm:t>
    </dgm:pt>
    <dgm:pt modelId="{CDA02211-A378-4101-BED3-358060B39D53}" type="sibTrans" cxnId="{7625808F-8016-44D2-BE04-A4A7E9D33A3A}">
      <dgm:prSet/>
      <dgm:spPr/>
      <dgm:t>
        <a:bodyPr/>
        <a:lstStyle/>
        <a:p>
          <a:endParaRPr lang="cs-CZ"/>
        </a:p>
      </dgm:t>
    </dgm:pt>
    <dgm:pt modelId="{31201269-706C-47BC-BD35-1C6EF3052F26}" type="parTrans" cxnId="{7625808F-8016-44D2-BE04-A4A7E9D33A3A}">
      <dgm:prSet/>
      <dgm:spPr/>
      <dgm:t>
        <a:bodyPr/>
        <a:lstStyle/>
        <a:p>
          <a:endParaRPr lang="cs-CZ"/>
        </a:p>
      </dgm:t>
    </dgm:pt>
    <dgm:pt modelId="{4E5940A5-1574-4042-89D6-C0BB6D743956}" type="pres">
      <dgm:prSet presAssocID="{E5CF6A33-152B-4855-9E94-D82FFBACFFF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30034B-AF5F-4C8B-A0E7-75B1984E9CC3}" type="pres">
      <dgm:prSet presAssocID="{AD6DF6F7-B5DA-43DC-A2D4-EE5132E4ED68}" presName="compNode" presStyleCnt="0"/>
      <dgm:spPr/>
    </dgm:pt>
    <dgm:pt modelId="{E3FAD1FE-8AAE-4687-9AFC-A2C75A575794}" type="pres">
      <dgm:prSet presAssocID="{AD6DF6F7-B5DA-43DC-A2D4-EE5132E4ED68}" presName="childRec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90651-D49A-44A1-97A4-9DD91120CB12}" type="pres">
      <dgm:prSet presAssocID="{AD6DF6F7-B5DA-43DC-A2D4-EE5132E4ED6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A82E33-3826-415F-9431-8A80FF77A13C}" type="pres">
      <dgm:prSet presAssocID="{AD6DF6F7-B5DA-43DC-A2D4-EE5132E4ED6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2E1360FA-DC0A-4E96-B522-F462DA0AA97F}" type="pres">
      <dgm:prSet presAssocID="{AD6DF6F7-B5DA-43DC-A2D4-EE5132E4ED68}" presName="adorn" presStyleLbl="fgAccFollowNode1" presStyleIdx="0" presStyleCnt="8"/>
      <dgm:spPr/>
    </dgm:pt>
    <dgm:pt modelId="{963B7184-54B1-4497-AFD1-4B542DC83C52}" type="pres">
      <dgm:prSet presAssocID="{CDA02211-A378-4101-BED3-358060B39D53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AB4E6C6-7C49-44BB-92A7-9AB0F58A22BA}" type="pres">
      <dgm:prSet presAssocID="{FAF9681C-0917-4908-AF21-1E57E2E72F26}" presName="compNode" presStyleCnt="0"/>
      <dgm:spPr/>
    </dgm:pt>
    <dgm:pt modelId="{C220AA33-2726-46D5-8392-0D000269D1A8}" type="pres">
      <dgm:prSet presAssocID="{FAF9681C-0917-4908-AF21-1E57E2E72F26}" presName="childRect" presStyleLbl="bgAcc1" presStyleIdx="1" presStyleCnt="8">
        <dgm:presLayoutVars>
          <dgm:bulletEnabled val="1"/>
        </dgm:presLayoutVars>
      </dgm:prSet>
      <dgm:spPr/>
    </dgm:pt>
    <dgm:pt modelId="{0B45562B-6151-499A-A298-8A73C337D3D0}" type="pres">
      <dgm:prSet presAssocID="{FAF9681C-0917-4908-AF21-1E57E2E72F2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34C3E-D4FB-4763-8C0F-219457FC9D58}" type="pres">
      <dgm:prSet presAssocID="{FAF9681C-0917-4908-AF21-1E57E2E72F26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E22D763A-0A9A-4C96-A5F7-FB0D9EC0BA4E}" type="pres">
      <dgm:prSet presAssocID="{FAF9681C-0917-4908-AF21-1E57E2E72F26}" presName="adorn" presStyleLbl="fgAccFollowNode1" presStyleIdx="1" presStyleCnt="8"/>
      <dgm:spPr/>
    </dgm:pt>
    <dgm:pt modelId="{AC69F3C9-B30E-4439-A8EC-E3FCD000A105}" type="pres">
      <dgm:prSet presAssocID="{4C2590EC-150B-452A-B1FB-CBE4E55C46C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1F4B037-39A7-4188-8879-6BAD1ED81454}" type="pres">
      <dgm:prSet presAssocID="{D1AA2864-4C7B-4920-B2FF-7C4FF6F14B0B}" presName="compNode" presStyleCnt="0"/>
      <dgm:spPr/>
    </dgm:pt>
    <dgm:pt modelId="{BBC2A7A8-5111-4034-90C7-DC63E36B88EA}" type="pres">
      <dgm:prSet presAssocID="{D1AA2864-4C7B-4920-B2FF-7C4FF6F14B0B}" presName="childRect" presStyleLbl="bgAcc1" presStyleIdx="2" presStyleCnt="8">
        <dgm:presLayoutVars>
          <dgm:bulletEnabled val="1"/>
        </dgm:presLayoutVars>
      </dgm:prSet>
      <dgm:spPr/>
    </dgm:pt>
    <dgm:pt modelId="{D1714E17-2EC3-4B38-BB9F-ED07C5F99982}" type="pres">
      <dgm:prSet presAssocID="{D1AA2864-4C7B-4920-B2FF-7C4FF6F14B0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F3FDDA-BFA4-4971-9249-E8C0E6FBFCAE}" type="pres">
      <dgm:prSet presAssocID="{D1AA2864-4C7B-4920-B2FF-7C4FF6F14B0B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33E485EF-C0D9-4608-A576-0D50EDBA4EB3}" type="pres">
      <dgm:prSet presAssocID="{D1AA2864-4C7B-4920-B2FF-7C4FF6F14B0B}" presName="adorn" presStyleLbl="fgAccFollowNode1" presStyleIdx="2" presStyleCnt="8"/>
      <dgm:spPr/>
    </dgm:pt>
    <dgm:pt modelId="{BF0C33E8-4399-4E5B-A8B3-6257858F9530}" type="pres">
      <dgm:prSet presAssocID="{2A6B2544-A62B-465A-9B79-B24B858CFE9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EF3A62C-2B8F-4BBC-9623-DAE105D9BA85}" type="pres">
      <dgm:prSet presAssocID="{17430DB7-26AA-472A-8DCA-27086B6214D5}" presName="compNode" presStyleCnt="0"/>
      <dgm:spPr/>
    </dgm:pt>
    <dgm:pt modelId="{0832D55D-97E6-4397-82AB-BF119F4DFC86}" type="pres">
      <dgm:prSet presAssocID="{17430DB7-26AA-472A-8DCA-27086B6214D5}" presName="childRect" presStyleLbl="bgAcc1" presStyleIdx="3" presStyleCnt="8">
        <dgm:presLayoutVars>
          <dgm:bulletEnabled val="1"/>
        </dgm:presLayoutVars>
      </dgm:prSet>
      <dgm:spPr/>
    </dgm:pt>
    <dgm:pt modelId="{6F5D5B50-9C9A-4295-B133-6F40AB66DAD8}" type="pres">
      <dgm:prSet presAssocID="{17430DB7-26AA-472A-8DCA-27086B6214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AAAFAA-D55B-49C1-B7A5-0F2B3B7B02AB}" type="pres">
      <dgm:prSet presAssocID="{17430DB7-26AA-472A-8DCA-27086B6214D5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353A25E-7D6E-4C12-A012-FDB371819A62}" type="pres">
      <dgm:prSet presAssocID="{17430DB7-26AA-472A-8DCA-27086B6214D5}" presName="adorn" presStyleLbl="fgAccFollowNode1" presStyleIdx="3" presStyleCnt="8"/>
      <dgm:spPr/>
    </dgm:pt>
    <dgm:pt modelId="{095E9C38-43CF-4A89-B86B-8F3DA3408975}" type="pres">
      <dgm:prSet presAssocID="{69D48BFC-127D-43C9-806D-909345FA98A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108832C-0A46-4773-A234-8B37A9B6CD08}" type="pres">
      <dgm:prSet presAssocID="{5ED5FA51-AFB7-46B0-9383-1E40F04F2176}" presName="compNode" presStyleCnt="0"/>
      <dgm:spPr/>
    </dgm:pt>
    <dgm:pt modelId="{F364CC53-49B7-4B8C-96F0-0705393D4DD0}" type="pres">
      <dgm:prSet presAssocID="{5ED5FA51-AFB7-46B0-9383-1E40F04F2176}" presName="childRect" presStyleLbl="bgAcc1" presStyleIdx="4" presStyleCnt="8">
        <dgm:presLayoutVars>
          <dgm:bulletEnabled val="1"/>
        </dgm:presLayoutVars>
      </dgm:prSet>
      <dgm:spPr/>
    </dgm:pt>
    <dgm:pt modelId="{B921D932-5D6F-4715-A5A9-6010C74345F5}" type="pres">
      <dgm:prSet presAssocID="{5ED5FA51-AFB7-46B0-9383-1E40F04F217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F1AE8-8793-4A7F-B193-EC648E5863CF}" type="pres">
      <dgm:prSet presAssocID="{5ED5FA51-AFB7-46B0-9383-1E40F04F2176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B39D883E-37D4-439C-AA16-8136DB8E79DF}" type="pres">
      <dgm:prSet presAssocID="{5ED5FA51-AFB7-46B0-9383-1E40F04F2176}" presName="adorn" presStyleLbl="fgAccFollowNode1" presStyleIdx="4" presStyleCnt="8"/>
      <dgm:spPr/>
    </dgm:pt>
    <dgm:pt modelId="{5A218F27-15D1-4B55-92CD-CB9C2CB2017F}" type="pres">
      <dgm:prSet presAssocID="{469FC147-EF07-4335-9FDA-0E0F4357BBB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43C895E-01DF-4871-BA55-7B544BCD8BB0}" type="pres">
      <dgm:prSet presAssocID="{B9FA27AA-7A59-484A-A62B-6DD4837E35AC}" presName="compNode" presStyleCnt="0"/>
      <dgm:spPr/>
    </dgm:pt>
    <dgm:pt modelId="{B5ED6965-71D8-495D-A0BB-730B2AD9357C}" type="pres">
      <dgm:prSet presAssocID="{B9FA27AA-7A59-484A-A62B-6DD4837E35AC}" presName="childRect" presStyleLbl="bgAcc1" presStyleIdx="5" presStyleCnt="8">
        <dgm:presLayoutVars>
          <dgm:bulletEnabled val="1"/>
        </dgm:presLayoutVars>
      </dgm:prSet>
      <dgm:spPr/>
    </dgm:pt>
    <dgm:pt modelId="{1BCD1DA8-C744-47B9-9995-6CA7B4A856B1}" type="pres">
      <dgm:prSet presAssocID="{B9FA27AA-7A59-484A-A62B-6DD4837E35A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8E8678-7D85-4F2C-9CC6-CFC948672756}" type="pres">
      <dgm:prSet presAssocID="{B9FA27AA-7A59-484A-A62B-6DD4837E35AC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99131097-1550-4B4B-BA8E-34596ECEBDA4}" type="pres">
      <dgm:prSet presAssocID="{B9FA27AA-7A59-484A-A62B-6DD4837E35AC}" presName="adorn" presStyleLbl="fgAccFollowNode1" presStyleIdx="5" presStyleCnt="8"/>
      <dgm:spPr/>
    </dgm:pt>
    <dgm:pt modelId="{70EC777B-D77C-42BD-BFE7-200E1F5EB590}" type="pres">
      <dgm:prSet presAssocID="{0722C971-3493-4140-841B-8F72DF9007D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BE02291-03F4-4708-B71A-53D47BA21410}" type="pres">
      <dgm:prSet presAssocID="{2DB50A73-BDCE-4530-A663-3CCB0AA1CEA5}" presName="compNode" presStyleCnt="0"/>
      <dgm:spPr/>
    </dgm:pt>
    <dgm:pt modelId="{11C67A78-936D-4DFC-A06D-C01512EA4F40}" type="pres">
      <dgm:prSet presAssocID="{2DB50A73-BDCE-4530-A663-3CCB0AA1CEA5}" presName="childRect" presStyleLbl="bgAcc1" presStyleIdx="6" presStyleCnt="8">
        <dgm:presLayoutVars>
          <dgm:bulletEnabled val="1"/>
        </dgm:presLayoutVars>
      </dgm:prSet>
      <dgm:spPr/>
    </dgm:pt>
    <dgm:pt modelId="{C9911D2E-D1E1-401F-8196-FF16A0B304D5}" type="pres">
      <dgm:prSet presAssocID="{2DB50A73-BDCE-4530-A663-3CCB0AA1CE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605714-803C-4ACF-B702-41C6CD9B03D8}" type="pres">
      <dgm:prSet presAssocID="{2DB50A73-BDCE-4530-A663-3CCB0AA1CEA5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0BA045C1-948E-4954-A13E-EBC9C3A25203}" type="pres">
      <dgm:prSet presAssocID="{2DB50A73-BDCE-4530-A663-3CCB0AA1CEA5}" presName="adorn" presStyleLbl="fgAccFollowNode1" presStyleIdx="6" presStyleCnt="8"/>
      <dgm:spPr/>
    </dgm:pt>
    <dgm:pt modelId="{A8D1097B-B459-423E-944F-00DB4E571B2C}" type="pres">
      <dgm:prSet presAssocID="{41A38DEB-2996-4EB4-9DE4-3338F0B2E5F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D2EE08D1-2982-4F27-8A4E-57AD0088EDF6}" type="pres">
      <dgm:prSet presAssocID="{21C3AF0D-00EB-4F6B-BB82-37AF3CD77271}" presName="compNode" presStyleCnt="0"/>
      <dgm:spPr/>
    </dgm:pt>
    <dgm:pt modelId="{CE7419C2-A79F-44FF-963F-640814D2A1D9}" type="pres">
      <dgm:prSet presAssocID="{21C3AF0D-00EB-4F6B-BB82-37AF3CD77271}" presName="childRect" presStyleLbl="bgAcc1" presStyleIdx="7" presStyleCnt="8">
        <dgm:presLayoutVars>
          <dgm:bulletEnabled val="1"/>
        </dgm:presLayoutVars>
      </dgm:prSet>
      <dgm:spPr/>
    </dgm:pt>
    <dgm:pt modelId="{89157123-FF49-4281-8A0C-E89F8960BBB9}" type="pres">
      <dgm:prSet presAssocID="{21C3AF0D-00EB-4F6B-BB82-37AF3CD7727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39A97C-89DB-494F-9E6B-1B1824253467}" type="pres">
      <dgm:prSet presAssocID="{21C3AF0D-00EB-4F6B-BB82-37AF3CD77271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3E680CBE-E4A4-4525-85D5-7C69C764EABD}" type="pres">
      <dgm:prSet presAssocID="{21C3AF0D-00EB-4F6B-BB82-37AF3CD77271}" presName="adorn" presStyleLbl="fgAccFollowNode1" presStyleIdx="7" presStyleCnt="8"/>
      <dgm:spPr/>
    </dgm:pt>
  </dgm:ptLst>
  <dgm:cxnLst>
    <dgm:cxn modelId="{2E284541-0509-46AC-8B79-79D5D7169AD8}" srcId="{E5CF6A33-152B-4855-9E94-D82FFBACFFF8}" destId="{B9FA27AA-7A59-484A-A62B-6DD4837E35AC}" srcOrd="5" destOrd="0" parTransId="{B10C70F4-DC3F-4365-8B82-A29FC7CECAE6}" sibTransId="{0722C971-3493-4140-841B-8F72DF9007DB}"/>
    <dgm:cxn modelId="{66907E91-B6E3-41FE-9207-C203ECA080D0}" type="presOf" srcId="{41A38DEB-2996-4EB4-9DE4-3338F0B2E5F9}" destId="{A8D1097B-B459-423E-944F-00DB4E571B2C}" srcOrd="0" destOrd="0" presId="urn:microsoft.com/office/officeart/2005/8/layout/bList2#2"/>
    <dgm:cxn modelId="{7108DE12-EADA-481D-91A9-48E360A5F038}" type="presOf" srcId="{5ED5FA51-AFB7-46B0-9383-1E40F04F2176}" destId="{B921D932-5D6F-4715-A5A9-6010C74345F5}" srcOrd="0" destOrd="0" presId="urn:microsoft.com/office/officeart/2005/8/layout/bList2#2"/>
    <dgm:cxn modelId="{609611D9-9E65-4393-A468-F3DB34F9DC9C}" type="presOf" srcId="{B9FA27AA-7A59-484A-A62B-6DD4837E35AC}" destId="{1BCD1DA8-C744-47B9-9995-6CA7B4A856B1}" srcOrd="0" destOrd="0" presId="urn:microsoft.com/office/officeart/2005/8/layout/bList2#2"/>
    <dgm:cxn modelId="{C27CB57A-0E71-4018-B90C-5A57DEFE9BAC}" type="presOf" srcId="{AD6DF6F7-B5DA-43DC-A2D4-EE5132E4ED68}" destId="{5E490651-D49A-44A1-97A4-9DD91120CB12}" srcOrd="0" destOrd="0" presId="urn:microsoft.com/office/officeart/2005/8/layout/bList2#2"/>
    <dgm:cxn modelId="{EE709057-CA79-4501-B134-137DED48C272}" type="presOf" srcId="{2A6B2544-A62B-465A-9B79-B24B858CFE98}" destId="{BF0C33E8-4399-4E5B-A8B3-6257858F9530}" srcOrd="0" destOrd="0" presId="urn:microsoft.com/office/officeart/2005/8/layout/bList2#2"/>
    <dgm:cxn modelId="{1A90D4E9-4244-4005-BA45-9CBADBBF171C}" type="presOf" srcId="{21C3AF0D-00EB-4F6B-BB82-37AF3CD77271}" destId="{89157123-FF49-4281-8A0C-E89F8960BBB9}" srcOrd="0" destOrd="0" presId="urn:microsoft.com/office/officeart/2005/8/layout/bList2#2"/>
    <dgm:cxn modelId="{32162D94-395A-4697-B2A6-B39C6136DC1E}" type="presOf" srcId="{D1AA2864-4C7B-4920-B2FF-7C4FF6F14B0B}" destId="{D1714E17-2EC3-4B38-BB9F-ED07C5F99982}" srcOrd="0" destOrd="0" presId="urn:microsoft.com/office/officeart/2005/8/layout/bList2#2"/>
    <dgm:cxn modelId="{656BC4B0-1DE8-4ACE-8AD7-30B8A32E5372}" type="presOf" srcId="{E5CF6A33-152B-4855-9E94-D82FFBACFFF8}" destId="{4E5940A5-1574-4042-89D6-C0BB6D743956}" srcOrd="0" destOrd="0" presId="urn:microsoft.com/office/officeart/2005/8/layout/bList2#2"/>
    <dgm:cxn modelId="{1A99AE53-A052-4BA2-877F-23F2BD0B1520}" type="presOf" srcId="{AD6DF6F7-B5DA-43DC-A2D4-EE5132E4ED68}" destId="{84A82E33-3826-415F-9431-8A80FF77A13C}" srcOrd="1" destOrd="0" presId="urn:microsoft.com/office/officeart/2005/8/layout/bList2#2"/>
    <dgm:cxn modelId="{12802FC2-CA65-45BB-8615-54EE63B15EAA}" srcId="{E5CF6A33-152B-4855-9E94-D82FFBACFFF8}" destId="{21C3AF0D-00EB-4F6B-BB82-37AF3CD77271}" srcOrd="7" destOrd="0" parTransId="{D9F6A3A6-9BA1-43FD-AC71-1CB3AC8DE502}" sibTransId="{01BB346C-5771-4449-8F82-0999221AD7A2}"/>
    <dgm:cxn modelId="{AFF6B369-9D36-4EB6-86B6-D7C2B379A3E3}" type="presOf" srcId="{CDA02211-A378-4101-BED3-358060B39D53}" destId="{963B7184-54B1-4497-AFD1-4B542DC83C52}" srcOrd="0" destOrd="0" presId="urn:microsoft.com/office/officeart/2005/8/layout/bList2#2"/>
    <dgm:cxn modelId="{F8AAC877-1973-422A-9CCA-24DF33738B53}" type="presOf" srcId="{B9FA27AA-7A59-484A-A62B-6DD4837E35AC}" destId="{238E8678-7D85-4F2C-9CC6-CFC948672756}" srcOrd="1" destOrd="0" presId="urn:microsoft.com/office/officeart/2005/8/layout/bList2#2"/>
    <dgm:cxn modelId="{6C30F392-9FD3-4BCB-8347-484E4CE14E1C}" srcId="{E5CF6A33-152B-4855-9E94-D82FFBACFFF8}" destId="{5ED5FA51-AFB7-46B0-9383-1E40F04F2176}" srcOrd="4" destOrd="0" parTransId="{624C7AA2-D576-4993-9A78-ED6912AEE2DA}" sibTransId="{469FC147-EF07-4335-9FDA-0E0F4357BBB5}"/>
    <dgm:cxn modelId="{723DFD5A-52D1-4C53-A7E6-FE0248FB4357}" type="presOf" srcId="{2DB50A73-BDCE-4530-A663-3CCB0AA1CEA5}" destId="{B5605714-803C-4ACF-B702-41C6CD9B03D8}" srcOrd="1" destOrd="0" presId="urn:microsoft.com/office/officeart/2005/8/layout/bList2#2"/>
    <dgm:cxn modelId="{DD7B7A6E-DAEF-4052-9E8C-B9D293B6BC72}" type="presOf" srcId="{17430DB7-26AA-472A-8DCA-27086B6214D5}" destId="{6F5D5B50-9C9A-4295-B133-6F40AB66DAD8}" srcOrd="0" destOrd="0" presId="urn:microsoft.com/office/officeart/2005/8/layout/bList2#2"/>
    <dgm:cxn modelId="{3F6989F1-08BD-4730-8C27-DF4EC121CAC3}" type="presOf" srcId="{D1AA2864-4C7B-4920-B2FF-7C4FF6F14B0B}" destId="{9BF3FDDA-BFA4-4971-9249-E8C0E6FBFCAE}" srcOrd="1" destOrd="0" presId="urn:microsoft.com/office/officeart/2005/8/layout/bList2#2"/>
    <dgm:cxn modelId="{34DE4ED2-149A-40CF-ADF1-0065B783568B}" type="presOf" srcId="{5ED5FA51-AFB7-46B0-9383-1E40F04F2176}" destId="{A1EF1AE8-8793-4A7F-B193-EC648E5863CF}" srcOrd="1" destOrd="0" presId="urn:microsoft.com/office/officeart/2005/8/layout/bList2#2"/>
    <dgm:cxn modelId="{7EFA9401-8187-4DB2-B298-F2DE13C2AF1F}" srcId="{E5CF6A33-152B-4855-9E94-D82FFBACFFF8}" destId="{17430DB7-26AA-472A-8DCA-27086B6214D5}" srcOrd="3" destOrd="0" parTransId="{2C936403-BBEA-4B0E-B0BD-C38D510D6323}" sibTransId="{69D48BFC-127D-43C9-806D-909345FA98A5}"/>
    <dgm:cxn modelId="{58C41BFA-1380-4AC0-8A8E-B89894A0B6E6}" type="presOf" srcId="{17430DB7-26AA-472A-8DCA-27086B6214D5}" destId="{CEAAAFAA-D55B-49C1-B7A5-0F2B3B7B02AB}" srcOrd="1" destOrd="0" presId="urn:microsoft.com/office/officeart/2005/8/layout/bList2#2"/>
    <dgm:cxn modelId="{9380BE5C-E0D2-491F-83E9-854AE386D6AF}" type="presOf" srcId="{FAF9681C-0917-4908-AF21-1E57E2E72F26}" destId="{37B34C3E-D4FB-4763-8C0F-219457FC9D58}" srcOrd="1" destOrd="0" presId="urn:microsoft.com/office/officeart/2005/8/layout/bList2#2"/>
    <dgm:cxn modelId="{A0669B89-9C5B-4CF2-9A1A-62CEBC35261C}" srcId="{E5CF6A33-152B-4855-9E94-D82FFBACFFF8}" destId="{FAF9681C-0917-4908-AF21-1E57E2E72F26}" srcOrd="1" destOrd="0" parTransId="{9E1E712F-6033-4FB8-9121-474EFA913ACC}" sibTransId="{4C2590EC-150B-452A-B1FB-CBE4E55C46C7}"/>
    <dgm:cxn modelId="{7625808F-8016-44D2-BE04-A4A7E9D33A3A}" srcId="{E5CF6A33-152B-4855-9E94-D82FFBACFFF8}" destId="{AD6DF6F7-B5DA-43DC-A2D4-EE5132E4ED68}" srcOrd="0" destOrd="0" parTransId="{31201269-706C-47BC-BD35-1C6EF3052F26}" sibTransId="{CDA02211-A378-4101-BED3-358060B39D53}"/>
    <dgm:cxn modelId="{B757EA6C-389D-42B8-AB24-EB13FB03309C}" type="presOf" srcId="{21C3AF0D-00EB-4F6B-BB82-37AF3CD77271}" destId="{7139A97C-89DB-494F-9E6B-1B1824253467}" srcOrd="1" destOrd="0" presId="urn:microsoft.com/office/officeart/2005/8/layout/bList2#2"/>
    <dgm:cxn modelId="{413A62D6-29B8-44A0-AB5D-45949462336E}" srcId="{E5CF6A33-152B-4855-9E94-D82FFBACFFF8}" destId="{D1AA2864-4C7B-4920-B2FF-7C4FF6F14B0B}" srcOrd="2" destOrd="0" parTransId="{0B4C3481-BD6F-421E-B811-2FDE7AC3B73B}" sibTransId="{2A6B2544-A62B-465A-9B79-B24B858CFE98}"/>
    <dgm:cxn modelId="{C0525449-ACEB-4A7B-9817-BBF181794323}" srcId="{E5CF6A33-152B-4855-9E94-D82FFBACFFF8}" destId="{2DB50A73-BDCE-4530-A663-3CCB0AA1CEA5}" srcOrd="6" destOrd="0" parTransId="{B6AE6B02-C64F-41F3-8A73-426CBA268822}" sibTransId="{41A38DEB-2996-4EB4-9DE4-3338F0B2E5F9}"/>
    <dgm:cxn modelId="{B5FEBB13-508E-40FC-976F-02D4C8669A11}" type="presOf" srcId="{FAF9681C-0917-4908-AF21-1E57E2E72F26}" destId="{0B45562B-6151-499A-A298-8A73C337D3D0}" srcOrd="0" destOrd="0" presId="urn:microsoft.com/office/officeart/2005/8/layout/bList2#2"/>
    <dgm:cxn modelId="{8CFC56BE-43B9-4A20-A134-6C1B033D278B}" type="presOf" srcId="{0722C971-3493-4140-841B-8F72DF9007DB}" destId="{70EC777B-D77C-42BD-BFE7-200E1F5EB590}" srcOrd="0" destOrd="0" presId="urn:microsoft.com/office/officeart/2005/8/layout/bList2#2"/>
    <dgm:cxn modelId="{9992A5F7-E754-4299-939F-EE532E8011E0}" type="presOf" srcId="{2DB50A73-BDCE-4530-A663-3CCB0AA1CEA5}" destId="{C9911D2E-D1E1-401F-8196-FF16A0B304D5}" srcOrd="0" destOrd="0" presId="urn:microsoft.com/office/officeart/2005/8/layout/bList2#2"/>
    <dgm:cxn modelId="{36C6898B-EB11-4C89-9F9B-F79EEB7C4097}" type="presOf" srcId="{69D48BFC-127D-43C9-806D-909345FA98A5}" destId="{095E9C38-43CF-4A89-B86B-8F3DA3408975}" srcOrd="0" destOrd="0" presId="urn:microsoft.com/office/officeart/2005/8/layout/bList2#2"/>
    <dgm:cxn modelId="{DC50860A-3420-4C8E-9EF7-1055F19576B8}" type="presOf" srcId="{4C2590EC-150B-452A-B1FB-CBE4E55C46C7}" destId="{AC69F3C9-B30E-4439-A8EC-E3FCD000A105}" srcOrd="0" destOrd="0" presId="urn:microsoft.com/office/officeart/2005/8/layout/bList2#2"/>
    <dgm:cxn modelId="{B73B9FC7-ADF7-4CD7-AE79-CB9801FF2D82}" type="presOf" srcId="{469FC147-EF07-4335-9FDA-0E0F4357BBB5}" destId="{5A218F27-15D1-4B55-92CD-CB9C2CB2017F}" srcOrd="0" destOrd="0" presId="urn:microsoft.com/office/officeart/2005/8/layout/bList2#2"/>
    <dgm:cxn modelId="{CFDD067D-490B-4F13-B967-8737C5957890}" type="presParOf" srcId="{4E5940A5-1574-4042-89D6-C0BB6D743956}" destId="{FC30034B-AF5F-4C8B-A0E7-75B1984E9CC3}" srcOrd="0" destOrd="0" presId="urn:microsoft.com/office/officeart/2005/8/layout/bList2#2"/>
    <dgm:cxn modelId="{8A006631-D618-4889-A070-2418E3765974}" type="presParOf" srcId="{FC30034B-AF5F-4C8B-A0E7-75B1984E9CC3}" destId="{E3FAD1FE-8AAE-4687-9AFC-A2C75A575794}" srcOrd="0" destOrd="0" presId="urn:microsoft.com/office/officeart/2005/8/layout/bList2#2"/>
    <dgm:cxn modelId="{1DFE83AB-BEAF-40DE-8DC6-EDC7394C6982}" type="presParOf" srcId="{FC30034B-AF5F-4C8B-A0E7-75B1984E9CC3}" destId="{5E490651-D49A-44A1-97A4-9DD91120CB12}" srcOrd="1" destOrd="0" presId="urn:microsoft.com/office/officeart/2005/8/layout/bList2#2"/>
    <dgm:cxn modelId="{1A7AAAF3-B460-4F9B-A979-2B54526AE6F9}" type="presParOf" srcId="{FC30034B-AF5F-4C8B-A0E7-75B1984E9CC3}" destId="{84A82E33-3826-415F-9431-8A80FF77A13C}" srcOrd="2" destOrd="0" presId="urn:microsoft.com/office/officeart/2005/8/layout/bList2#2"/>
    <dgm:cxn modelId="{33FD8476-D461-41E9-9E76-D425E12C3FB1}" type="presParOf" srcId="{FC30034B-AF5F-4C8B-A0E7-75B1984E9CC3}" destId="{2E1360FA-DC0A-4E96-B522-F462DA0AA97F}" srcOrd="3" destOrd="0" presId="urn:microsoft.com/office/officeart/2005/8/layout/bList2#2"/>
    <dgm:cxn modelId="{B78888ED-0757-4D83-8FC0-6FF8C92FAB57}" type="presParOf" srcId="{4E5940A5-1574-4042-89D6-C0BB6D743956}" destId="{963B7184-54B1-4497-AFD1-4B542DC83C52}" srcOrd="1" destOrd="0" presId="urn:microsoft.com/office/officeart/2005/8/layout/bList2#2"/>
    <dgm:cxn modelId="{0F1663FB-2709-4E60-B67F-0C141301D799}" type="presParOf" srcId="{4E5940A5-1574-4042-89D6-C0BB6D743956}" destId="{7AB4E6C6-7C49-44BB-92A7-9AB0F58A22BA}" srcOrd="2" destOrd="0" presId="urn:microsoft.com/office/officeart/2005/8/layout/bList2#2"/>
    <dgm:cxn modelId="{97467BBC-F4CF-48CF-9F84-D909D3973091}" type="presParOf" srcId="{7AB4E6C6-7C49-44BB-92A7-9AB0F58A22BA}" destId="{C220AA33-2726-46D5-8392-0D000269D1A8}" srcOrd="0" destOrd="0" presId="urn:microsoft.com/office/officeart/2005/8/layout/bList2#2"/>
    <dgm:cxn modelId="{0F8464B9-57C7-4D4E-9A84-126F981F8A5D}" type="presParOf" srcId="{7AB4E6C6-7C49-44BB-92A7-9AB0F58A22BA}" destId="{0B45562B-6151-499A-A298-8A73C337D3D0}" srcOrd="1" destOrd="0" presId="urn:microsoft.com/office/officeart/2005/8/layout/bList2#2"/>
    <dgm:cxn modelId="{FF1DF49F-C5FF-4B46-A97F-D4AEE17642A7}" type="presParOf" srcId="{7AB4E6C6-7C49-44BB-92A7-9AB0F58A22BA}" destId="{37B34C3E-D4FB-4763-8C0F-219457FC9D58}" srcOrd="2" destOrd="0" presId="urn:microsoft.com/office/officeart/2005/8/layout/bList2#2"/>
    <dgm:cxn modelId="{8D38E7CB-0F26-47CA-BF8A-B6DB543AB060}" type="presParOf" srcId="{7AB4E6C6-7C49-44BB-92A7-9AB0F58A22BA}" destId="{E22D763A-0A9A-4C96-A5F7-FB0D9EC0BA4E}" srcOrd="3" destOrd="0" presId="urn:microsoft.com/office/officeart/2005/8/layout/bList2#2"/>
    <dgm:cxn modelId="{330D9DA9-2C7C-4E69-8474-D741EC5BC9E4}" type="presParOf" srcId="{4E5940A5-1574-4042-89D6-C0BB6D743956}" destId="{AC69F3C9-B30E-4439-A8EC-E3FCD000A105}" srcOrd="3" destOrd="0" presId="urn:microsoft.com/office/officeart/2005/8/layout/bList2#2"/>
    <dgm:cxn modelId="{F5F1413F-E944-477C-BBCC-340FFB215946}" type="presParOf" srcId="{4E5940A5-1574-4042-89D6-C0BB6D743956}" destId="{21F4B037-39A7-4188-8879-6BAD1ED81454}" srcOrd="4" destOrd="0" presId="urn:microsoft.com/office/officeart/2005/8/layout/bList2#2"/>
    <dgm:cxn modelId="{A1F487D7-0E73-40C6-8BB8-9FB5FFF26C02}" type="presParOf" srcId="{21F4B037-39A7-4188-8879-6BAD1ED81454}" destId="{BBC2A7A8-5111-4034-90C7-DC63E36B88EA}" srcOrd="0" destOrd="0" presId="urn:microsoft.com/office/officeart/2005/8/layout/bList2#2"/>
    <dgm:cxn modelId="{F356EA9B-5123-4695-B7C4-0689D70C24C8}" type="presParOf" srcId="{21F4B037-39A7-4188-8879-6BAD1ED81454}" destId="{D1714E17-2EC3-4B38-BB9F-ED07C5F99982}" srcOrd="1" destOrd="0" presId="urn:microsoft.com/office/officeart/2005/8/layout/bList2#2"/>
    <dgm:cxn modelId="{05205FD7-5F11-4203-B870-A4C9DA633F3C}" type="presParOf" srcId="{21F4B037-39A7-4188-8879-6BAD1ED81454}" destId="{9BF3FDDA-BFA4-4971-9249-E8C0E6FBFCAE}" srcOrd="2" destOrd="0" presId="urn:microsoft.com/office/officeart/2005/8/layout/bList2#2"/>
    <dgm:cxn modelId="{01B7518F-34BC-4029-BFC6-17A6D40407B8}" type="presParOf" srcId="{21F4B037-39A7-4188-8879-6BAD1ED81454}" destId="{33E485EF-C0D9-4608-A576-0D50EDBA4EB3}" srcOrd="3" destOrd="0" presId="urn:microsoft.com/office/officeart/2005/8/layout/bList2#2"/>
    <dgm:cxn modelId="{11B98146-DE80-4BE1-9F83-A05AE77522AE}" type="presParOf" srcId="{4E5940A5-1574-4042-89D6-C0BB6D743956}" destId="{BF0C33E8-4399-4E5B-A8B3-6257858F9530}" srcOrd="5" destOrd="0" presId="urn:microsoft.com/office/officeart/2005/8/layout/bList2#2"/>
    <dgm:cxn modelId="{2A9FD860-89FD-466D-B331-149E5C1D57EA}" type="presParOf" srcId="{4E5940A5-1574-4042-89D6-C0BB6D743956}" destId="{BEF3A62C-2B8F-4BBC-9623-DAE105D9BA85}" srcOrd="6" destOrd="0" presId="urn:microsoft.com/office/officeart/2005/8/layout/bList2#2"/>
    <dgm:cxn modelId="{74FA59DA-CBD0-4BBA-93FB-6CD8C420938A}" type="presParOf" srcId="{BEF3A62C-2B8F-4BBC-9623-DAE105D9BA85}" destId="{0832D55D-97E6-4397-82AB-BF119F4DFC86}" srcOrd="0" destOrd="0" presId="urn:microsoft.com/office/officeart/2005/8/layout/bList2#2"/>
    <dgm:cxn modelId="{5D479D9F-FBAB-4186-AB54-BF2FBD0847D3}" type="presParOf" srcId="{BEF3A62C-2B8F-4BBC-9623-DAE105D9BA85}" destId="{6F5D5B50-9C9A-4295-B133-6F40AB66DAD8}" srcOrd="1" destOrd="0" presId="urn:microsoft.com/office/officeart/2005/8/layout/bList2#2"/>
    <dgm:cxn modelId="{FC3AB934-52DA-4F01-A4FE-A523E841F909}" type="presParOf" srcId="{BEF3A62C-2B8F-4BBC-9623-DAE105D9BA85}" destId="{CEAAAFAA-D55B-49C1-B7A5-0F2B3B7B02AB}" srcOrd="2" destOrd="0" presId="urn:microsoft.com/office/officeart/2005/8/layout/bList2#2"/>
    <dgm:cxn modelId="{82672470-38CC-4F7D-B042-DD67B5E7D470}" type="presParOf" srcId="{BEF3A62C-2B8F-4BBC-9623-DAE105D9BA85}" destId="{D353A25E-7D6E-4C12-A012-FDB371819A62}" srcOrd="3" destOrd="0" presId="urn:microsoft.com/office/officeart/2005/8/layout/bList2#2"/>
    <dgm:cxn modelId="{3C43EFEA-12C5-4850-8870-DB2ADFC40E67}" type="presParOf" srcId="{4E5940A5-1574-4042-89D6-C0BB6D743956}" destId="{095E9C38-43CF-4A89-B86B-8F3DA3408975}" srcOrd="7" destOrd="0" presId="urn:microsoft.com/office/officeart/2005/8/layout/bList2#2"/>
    <dgm:cxn modelId="{3BB566D9-F617-4C5C-8EA1-B52C75134EFB}" type="presParOf" srcId="{4E5940A5-1574-4042-89D6-C0BB6D743956}" destId="{E108832C-0A46-4773-A234-8B37A9B6CD08}" srcOrd="8" destOrd="0" presId="urn:microsoft.com/office/officeart/2005/8/layout/bList2#2"/>
    <dgm:cxn modelId="{48933D42-A1A7-4BF9-A55E-77583CE1BDE9}" type="presParOf" srcId="{E108832C-0A46-4773-A234-8B37A9B6CD08}" destId="{F364CC53-49B7-4B8C-96F0-0705393D4DD0}" srcOrd="0" destOrd="0" presId="urn:microsoft.com/office/officeart/2005/8/layout/bList2#2"/>
    <dgm:cxn modelId="{BB766B8F-BF29-4D67-8B81-9688BBA1A54C}" type="presParOf" srcId="{E108832C-0A46-4773-A234-8B37A9B6CD08}" destId="{B921D932-5D6F-4715-A5A9-6010C74345F5}" srcOrd="1" destOrd="0" presId="urn:microsoft.com/office/officeart/2005/8/layout/bList2#2"/>
    <dgm:cxn modelId="{5E515696-1695-4509-BFE9-230D687E0726}" type="presParOf" srcId="{E108832C-0A46-4773-A234-8B37A9B6CD08}" destId="{A1EF1AE8-8793-4A7F-B193-EC648E5863CF}" srcOrd="2" destOrd="0" presId="urn:microsoft.com/office/officeart/2005/8/layout/bList2#2"/>
    <dgm:cxn modelId="{FA3D3466-DFC4-4BC5-87D0-5316B075162B}" type="presParOf" srcId="{E108832C-0A46-4773-A234-8B37A9B6CD08}" destId="{B39D883E-37D4-439C-AA16-8136DB8E79DF}" srcOrd="3" destOrd="0" presId="urn:microsoft.com/office/officeart/2005/8/layout/bList2#2"/>
    <dgm:cxn modelId="{93B6B98E-D1EE-4493-87CF-EF9D10FB5B31}" type="presParOf" srcId="{4E5940A5-1574-4042-89D6-C0BB6D743956}" destId="{5A218F27-15D1-4B55-92CD-CB9C2CB2017F}" srcOrd="9" destOrd="0" presId="urn:microsoft.com/office/officeart/2005/8/layout/bList2#2"/>
    <dgm:cxn modelId="{7DB007DF-272D-481A-922A-8F4D19BB6532}" type="presParOf" srcId="{4E5940A5-1574-4042-89D6-C0BB6D743956}" destId="{743C895E-01DF-4871-BA55-7B544BCD8BB0}" srcOrd="10" destOrd="0" presId="urn:microsoft.com/office/officeart/2005/8/layout/bList2#2"/>
    <dgm:cxn modelId="{F3037563-6318-4C83-8799-02E31B83CAC5}" type="presParOf" srcId="{743C895E-01DF-4871-BA55-7B544BCD8BB0}" destId="{B5ED6965-71D8-495D-A0BB-730B2AD9357C}" srcOrd="0" destOrd="0" presId="urn:microsoft.com/office/officeart/2005/8/layout/bList2#2"/>
    <dgm:cxn modelId="{09BE157F-9CD4-4244-8CD0-E54ADCB580B2}" type="presParOf" srcId="{743C895E-01DF-4871-BA55-7B544BCD8BB0}" destId="{1BCD1DA8-C744-47B9-9995-6CA7B4A856B1}" srcOrd="1" destOrd="0" presId="urn:microsoft.com/office/officeart/2005/8/layout/bList2#2"/>
    <dgm:cxn modelId="{DB2D55C5-BEDF-42E3-AA7B-7B9BD789B439}" type="presParOf" srcId="{743C895E-01DF-4871-BA55-7B544BCD8BB0}" destId="{238E8678-7D85-4F2C-9CC6-CFC948672756}" srcOrd="2" destOrd="0" presId="urn:microsoft.com/office/officeart/2005/8/layout/bList2#2"/>
    <dgm:cxn modelId="{3AC2C93B-42B5-4FDF-8776-50A7D352273B}" type="presParOf" srcId="{743C895E-01DF-4871-BA55-7B544BCD8BB0}" destId="{99131097-1550-4B4B-BA8E-34596ECEBDA4}" srcOrd="3" destOrd="0" presId="urn:microsoft.com/office/officeart/2005/8/layout/bList2#2"/>
    <dgm:cxn modelId="{9C0BF50F-C4A8-4F9C-9386-969B0DA7C9B0}" type="presParOf" srcId="{4E5940A5-1574-4042-89D6-C0BB6D743956}" destId="{70EC777B-D77C-42BD-BFE7-200E1F5EB590}" srcOrd="11" destOrd="0" presId="urn:microsoft.com/office/officeart/2005/8/layout/bList2#2"/>
    <dgm:cxn modelId="{8BC9B442-11CA-4874-9658-986DA428436C}" type="presParOf" srcId="{4E5940A5-1574-4042-89D6-C0BB6D743956}" destId="{2BE02291-03F4-4708-B71A-53D47BA21410}" srcOrd="12" destOrd="0" presId="urn:microsoft.com/office/officeart/2005/8/layout/bList2#2"/>
    <dgm:cxn modelId="{353FA5AC-42D3-4C60-ACEC-428C329F5276}" type="presParOf" srcId="{2BE02291-03F4-4708-B71A-53D47BA21410}" destId="{11C67A78-936D-4DFC-A06D-C01512EA4F40}" srcOrd="0" destOrd="0" presId="urn:microsoft.com/office/officeart/2005/8/layout/bList2#2"/>
    <dgm:cxn modelId="{5429A1CB-1477-4F43-A3F0-2CE48BAECFCF}" type="presParOf" srcId="{2BE02291-03F4-4708-B71A-53D47BA21410}" destId="{C9911D2E-D1E1-401F-8196-FF16A0B304D5}" srcOrd="1" destOrd="0" presId="urn:microsoft.com/office/officeart/2005/8/layout/bList2#2"/>
    <dgm:cxn modelId="{C5037574-0EF0-44A8-B27B-7F52C6D7DDBB}" type="presParOf" srcId="{2BE02291-03F4-4708-B71A-53D47BA21410}" destId="{B5605714-803C-4ACF-B702-41C6CD9B03D8}" srcOrd="2" destOrd="0" presId="urn:microsoft.com/office/officeart/2005/8/layout/bList2#2"/>
    <dgm:cxn modelId="{6B63A83C-C35C-4A26-B31F-2FB760816BA9}" type="presParOf" srcId="{2BE02291-03F4-4708-B71A-53D47BA21410}" destId="{0BA045C1-948E-4954-A13E-EBC9C3A25203}" srcOrd="3" destOrd="0" presId="urn:microsoft.com/office/officeart/2005/8/layout/bList2#2"/>
    <dgm:cxn modelId="{BDD7EDEB-B2D8-4DDE-8938-728091A3930D}" type="presParOf" srcId="{4E5940A5-1574-4042-89D6-C0BB6D743956}" destId="{A8D1097B-B459-423E-944F-00DB4E571B2C}" srcOrd="13" destOrd="0" presId="urn:microsoft.com/office/officeart/2005/8/layout/bList2#2"/>
    <dgm:cxn modelId="{F8AFEA7B-6194-4567-840E-E3332E00EF2D}" type="presParOf" srcId="{4E5940A5-1574-4042-89D6-C0BB6D743956}" destId="{D2EE08D1-2982-4F27-8A4E-57AD0088EDF6}" srcOrd="14" destOrd="0" presId="urn:microsoft.com/office/officeart/2005/8/layout/bList2#2"/>
    <dgm:cxn modelId="{73144899-C606-4A7C-A976-58352A267B43}" type="presParOf" srcId="{D2EE08D1-2982-4F27-8A4E-57AD0088EDF6}" destId="{CE7419C2-A79F-44FF-963F-640814D2A1D9}" srcOrd="0" destOrd="0" presId="urn:microsoft.com/office/officeart/2005/8/layout/bList2#2"/>
    <dgm:cxn modelId="{E4EC8E39-A5BD-4ACD-ACD4-998845BB5A8D}" type="presParOf" srcId="{D2EE08D1-2982-4F27-8A4E-57AD0088EDF6}" destId="{89157123-FF49-4281-8A0C-E89F8960BBB9}" srcOrd="1" destOrd="0" presId="urn:microsoft.com/office/officeart/2005/8/layout/bList2#2"/>
    <dgm:cxn modelId="{9DC2B37F-4F74-484E-8256-6184E03FFEEB}" type="presParOf" srcId="{D2EE08D1-2982-4F27-8A4E-57AD0088EDF6}" destId="{7139A97C-89DB-494F-9E6B-1B1824253467}" srcOrd="2" destOrd="0" presId="urn:microsoft.com/office/officeart/2005/8/layout/bList2#2"/>
    <dgm:cxn modelId="{3FD2A62C-D417-4D87-9B8F-206070001951}" type="presParOf" srcId="{D2EE08D1-2982-4F27-8A4E-57AD0088EDF6}" destId="{3E680CBE-E4A4-4525-85D5-7C69C764EABD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CF6A33-152B-4855-9E94-D82FFBACFFF8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E5940A5-1574-4042-89D6-C0BB6D743956}" type="pres">
      <dgm:prSet presAssocID="{E5CF6A33-152B-4855-9E94-D82FFBACFFF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3231AE95-4624-4CA2-A5CA-ACF98A530A1B}" type="presOf" srcId="{E5CF6A33-152B-4855-9E94-D82FFBACFFF8}" destId="{4E5940A5-1574-4042-89D6-C0BB6D743956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AD1FE-8AAE-4687-9AFC-A2C75A575794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82E33-3826-415F-9431-8A80FF77A13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dress</a:t>
          </a:r>
          <a:endParaRPr lang="cs-CZ" sz="2100" kern="1200" dirty="0"/>
        </a:p>
      </dsp:txBody>
      <dsp:txXfrm>
        <a:off x="5049" y="1389744"/>
        <a:ext cx="1261034" cy="574779"/>
      </dsp:txXfrm>
    </dsp:sp>
    <dsp:sp modelId="{2E1360FA-DC0A-4E96-B522-F462DA0AA97F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0AA33-2726-46D5-8392-0D000269D1A8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34C3E-D4FB-4763-8C0F-219457FC9D58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jacket</a:t>
          </a:r>
          <a:endParaRPr lang="cs-CZ" sz="2100" kern="1200" dirty="0"/>
        </a:p>
      </dsp:txBody>
      <dsp:txXfrm>
        <a:off x="2098742" y="1389744"/>
        <a:ext cx="1261034" cy="574779"/>
      </dsp:txXfrm>
    </dsp:sp>
    <dsp:sp modelId="{E22D763A-0A9A-4C96-A5F7-FB0D9EC0BA4E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2A7A8-5111-4034-90C7-DC63E36B88EA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3FDDA-BFA4-4971-9249-E8C0E6FBFCAE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skirt</a:t>
          </a:r>
          <a:endParaRPr lang="cs-CZ" sz="2100" kern="1200" dirty="0"/>
        </a:p>
      </dsp:txBody>
      <dsp:txXfrm>
        <a:off x="4192434" y="1389744"/>
        <a:ext cx="1261034" cy="574779"/>
      </dsp:txXfrm>
    </dsp:sp>
    <dsp:sp modelId="{33E485EF-C0D9-4608-A576-0D50EDBA4EB3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2D55D-97E6-4397-82AB-BF119F4DFC8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AAFAA-D55B-49C1-B7A5-0F2B3B7B02AB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shirt</a:t>
          </a:r>
          <a:endParaRPr lang="cs-CZ" sz="2100" kern="1200" dirty="0"/>
        </a:p>
      </dsp:txBody>
      <dsp:txXfrm>
        <a:off x="6286127" y="1389744"/>
        <a:ext cx="1261034" cy="574779"/>
      </dsp:txXfrm>
    </dsp:sp>
    <dsp:sp modelId="{D353A25E-7D6E-4C12-A012-FDB371819A62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4CC53-49B7-4B8C-96F0-0705393D4DD0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F1AE8-8793-4A7F-B193-EC648E5863CF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sweatshirt</a:t>
          </a:r>
          <a:endParaRPr lang="cs-CZ" sz="2100" kern="1200" dirty="0"/>
        </a:p>
      </dsp:txBody>
      <dsp:txXfrm>
        <a:off x="5049" y="3754881"/>
        <a:ext cx="1261034" cy="574779"/>
      </dsp:txXfrm>
    </dsp:sp>
    <dsp:sp modelId="{B39D883E-37D4-439C-AA16-8136DB8E79D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D6965-71D8-495D-A0BB-730B2AD9357C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8E8678-7D85-4F2C-9CC6-CFC948672756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cap</a:t>
          </a:r>
          <a:endParaRPr lang="cs-CZ" sz="2100" kern="1200" dirty="0"/>
        </a:p>
      </dsp:txBody>
      <dsp:txXfrm>
        <a:off x="2098742" y="3754881"/>
        <a:ext cx="1261034" cy="574779"/>
      </dsp:txXfrm>
    </dsp:sp>
    <dsp:sp modelId="{99131097-1550-4B4B-BA8E-34596ECEBDA4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67A78-936D-4DFC-A06D-C01512EA4F40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05714-803C-4ACF-B702-41C6CD9B03D8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T-</a:t>
          </a:r>
          <a:r>
            <a:rPr lang="cs-CZ" sz="2100" kern="1200" dirty="0" err="1" smtClean="0"/>
            <a:t>shirt</a:t>
          </a:r>
          <a:endParaRPr lang="cs-CZ" sz="2100" kern="1200" dirty="0"/>
        </a:p>
      </dsp:txBody>
      <dsp:txXfrm>
        <a:off x="4192434" y="3754881"/>
        <a:ext cx="1261034" cy="574779"/>
      </dsp:txXfrm>
    </dsp:sp>
    <dsp:sp modelId="{0BA045C1-948E-4954-A13E-EBC9C3A25203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419C2-A79F-44FF-963F-640814D2A1D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9A97C-89DB-494F-9E6B-1B1824253467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sweater</a:t>
          </a:r>
          <a:endParaRPr lang="cs-CZ" sz="2100" kern="1200" dirty="0"/>
        </a:p>
      </dsp:txBody>
      <dsp:txXfrm>
        <a:off x="6286127" y="3754881"/>
        <a:ext cx="1261034" cy="574779"/>
      </dsp:txXfrm>
    </dsp:sp>
    <dsp:sp modelId="{3E680CBE-E4A4-4525-85D5-7C69C764EABD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AD1FE-8AAE-4687-9AFC-A2C75A575794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82E33-3826-415F-9431-8A80FF77A13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2E1360FA-DC0A-4E96-B522-F462DA0AA97F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0AA33-2726-46D5-8392-0D000269D1A8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34C3E-D4FB-4763-8C0F-219457FC9D58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E22D763A-0A9A-4C96-A5F7-FB0D9EC0BA4E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2A7A8-5111-4034-90C7-DC63E36B88EA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3FDDA-BFA4-4971-9249-E8C0E6FBFCAE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33E485EF-C0D9-4608-A576-0D50EDBA4EB3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2D55D-97E6-4397-82AB-BF119F4DFC8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AAFAA-D55B-49C1-B7A5-0F2B3B7B02AB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D353A25E-7D6E-4C12-A012-FDB371819A62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4CC53-49B7-4B8C-96F0-0705393D4DD0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F1AE8-8793-4A7F-B193-EC648E5863CF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B39D883E-37D4-439C-AA16-8136DB8E79D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D6965-71D8-495D-A0BB-730B2AD9357C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8E8678-7D85-4F2C-9CC6-CFC948672756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99131097-1550-4B4B-BA8E-34596ECEBDA4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67A78-936D-4DFC-A06D-C01512EA4F40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05714-803C-4ACF-B702-41C6CD9B03D8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0BA045C1-948E-4954-A13E-EBC9C3A25203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419C2-A79F-44FF-963F-640814D2A1D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9A97C-89DB-494F-9E6B-1B1824253467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3E680CBE-E4A4-4525-85D5-7C69C764EABD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495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74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2023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9465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056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6157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9294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777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3133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152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582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5E5CE-890F-4574-AFC0-07CD208CCEB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09272-F97B-4FE5-B6A6-F314DE1E96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308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Relationship Id="rId14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CLOTHES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VY_32_INOVACE_100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3928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CLOTHES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8551967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shirt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košile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T-</a:t>
                      </a:r>
                      <a:r>
                        <a:rPr lang="cs-CZ" dirty="0" err="1" smtClean="0"/>
                        <a:t>shirt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tričko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sweatshirt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mikina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sweater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svetr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skirt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sukně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dress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šaty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jacket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bunda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cap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kšiltovka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0488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CLOTHES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776135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LK6GICGV\MC90035621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9" y="1772817"/>
            <a:ext cx="165618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AMXAUM3P\MC90011345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56382"/>
            <a:ext cx="1584176" cy="141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M2ZDBJSA\MC90030557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5" y="1556792"/>
            <a:ext cx="1584176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LK6GICGV\MC90036010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1" y="1713452"/>
            <a:ext cx="1584177" cy="12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M2ZDBJSA\MC90036018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29085" y="3919450"/>
            <a:ext cx="1787652" cy="149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LK6GICGV\MC90035316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56382"/>
            <a:ext cx="1701207" cy="134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NDZU18BP\MC90011336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0207" y="1664897"/>
            <a:ext cx="1527977" cy="12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M2ZDBJSA\MC900425762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5955" y="3903561"/>
            <a:ext cx="1347973" cy="150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8120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CLOTHES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647747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u s e r\Local Settings\Temporary Internet Files\Content.IE5\LK6GICGV\MC90035621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9" y="1772817"/>
            <a:ext cx="165618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u s e r\Local Settings\Temporary Internet Files\Content.IE5\AMXAUM3P\MC90011345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56382"/>
            <a:ext cx="1584176" cy="141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M2ZDBJSA\MC90030557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5" y="1556792"/>
            <a:ext cx="1584176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LK6GICGV\MC90036010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1" y="1713452"/>
            <a:ext cx="1584177" cy="12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M2ZDBJSA\MC90036018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29085" y="3919450"/>
            <a:ext cx="1787652" cy="149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u s e r\Local Settings\Temporary Internet Files\Content.IE5\LK6GICGV\MC90035316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56382"/>
            <a:ext cx="1701207" cy="134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Documents and Settings\u s e r\Local Settings\Temporary Internet Files\Content.IE5\NDZU18BP\MC90011336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0207" y="1664897"/>
            <a:ext cx="1527977" cy="12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C:\Documents and Settings\u s e r\Local Settings\Temporary Internet Files\Content.IE5\M2ZDBJSA\MC900425762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5955" y="3903561"/>
            <a:ext cx="1347973" cy="150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4419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588" y="0"/>
            <a:ext cx="8229600" cy="1143000"/>
          </a:xfrm>
        </p:spPr>
        <p:txBody>
          <a:bodyPr/>
          <a:lstStyle/>
          <a:p>
            <a:r>
              <a:rPr lang="cs-CZ" dirty="0" smtClean="0"/>
              <a:t>CLOTHES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00990730"/>
              </p:ext>
            </p:extLst>
          </p:nvPr>
        </p:nvGraphicFramePr>
        <p:xfrm>
          <a:off x="3635896" y="2204864"/>
          <a:ext cx="1944216" cy="29381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44216"/>
              </a:tblGrid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cap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dress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T-</a:t>
                      </a:r>
                      <a:r>
                        <a:rPr lang="cs-CZ" dirty="0" err="1" smtClean="0"/>
                        <a:t>shirt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skirt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sweater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jacket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shirt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sweatshirt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839728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Documents and Settings\u s e r\Local Settings\Temporary Internet Files\Content.IE5\LK6GICGV\MC90035621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2044" y="3710458"/>
            <a:ext cx="165618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Documents and Settings\u s e r\Local Settings\Temporary Internet Files\Content.IE5\AMXAUM3P\MC90011345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2573" y="5301208"/>
            <a:ext cx="1584176" cy="141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u s e r\Local Settings\Temporary Internet Files\Content.IE5\M2ZDBJSA\MC90030557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1584176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Documents and Settings\u s e r\Local Settings\Temporary Internet Files\Content.IE5\LK6GICGV\MC90036010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61048"/>
            <a:ext cx="1584177" cy="12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u s e r\Local Settings\Temporary Internet Files\Content.IE5\M2ZDBJSA\MC90036018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013176"/>
            <a:ext cx="1787652" cy="149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Documents and Settings\u s e r\Local Settings\Temporary Internet Files\Content.IE5\LK6GICGV\MC90035316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43106" y="1159329"/>
            <a:ext cx="1701207" cy="134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C:\Documents and Settings\u s e r\Local Settings\Temporary Internet Files\Content.IE5\NDZU18BP\MC90011336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504155"/>
            <a:ext cx="1527977" cy="12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C:\Documents and Settings\u s e r\Local Settings\Temporary Internet Files\Content.IE5\M2ZDBJSA\MC900425762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9781" y="2203873"/>
            <a:ext cx="1347973" cy="150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533090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42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CLOTHES</vt:lpstr>
      <vt:lpstr>CLOTHES</vt:lpstr>
      <vt:lpstr>CLOTHES</vt:lpstr>
      <vt:lpstr>CLOTHES</vt:lpstr>
      <vt:lpstr>CLOTHES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CLOTHES</dc:title>
  <dc:creator>PC</dc:creator>
  <cp:lastModifiedBy>Pavel Vlček</cp:lastModifiedBy>
  <cp:revision>6</cp:revision>
  <dcterms:created xsi:type="dcterms:W3CDTF">2013-01-09T15:26:33Z</dcterms:created>
  <dcterms:modified xsi:type="dcterms:W3CDTF">2013-03-24T22:46:19Z</dcterms:modified>
</cp:coreProperties>
</file>