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-1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EC91655-DFA2-4346-A6A7-68B20026166A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8DFA4A02-8390-4317-AE92-33763F8CC07A}">
      <dgm:prSet phldrT="[Text]"/>
      <dgm:spPr/>
      <dgm:t>
        <a:bodyPr/>
        <a:lstStyle/>
        <a:p>
          <a:endParaRPr lang="cs-CZ"/>
        </a:p>
      </dgm:t>
    </dgm:pt>
    <dgm:pt modelId="{63A0880F-C2B3-4FC8-9AC0-78A12E518C13}" type="parTrans" cxnId="{8E2687B2-813C-42BB-98BD-F10F08656F36}">
      <dgm:prSet/>
      <dgm:spPr/>
      <dgm:t>
        <a:bodyPr/>
        <a:lstStyle/>
        <a:p>
          <a:endParaRPr lang="cs-CZ"/>
        </a:p>
      </dgm:t>
    </dgm:pt>
    <dgm:pt modelId="{C1BAE5B7-3B3B-407D-913B-CD86AA6E37F5}" type="sibTrans" cxnId="{8E2687B2-813C-42BB-98BD-F10F08656F36}">
      <dgm:prSet/>
      <dgm:spPr/>
      <dgm:t>
        <a:bodyPr/>
        <a:lstStyle/>
        <a:p>
          <a:endParaRPr lang="cs-CZ"/>
        </a:p>
      </dgm:t>
    </dgm:pt>
    <dgm:pt modelId="{5A964B81-CA9D-42AD-9F75-6CE0F6865A79}">
      <dgm:prSet phldrT="[Text]"/>
      <dgm:spPr/>
      <dgm:t>
        <a:bodyPr/>
        <a:lstStyle/>
        <a:p>
          <a:r>
            <a:rPr lang="cs-CZ" smtClean="0"/>
            <a:t>ČÍSLO 1</a:t>
          </a:r>
          <a:endParaRPr lang="cs-CZ"/>
        </a:p>
      </dgm:t>
    </dgm:pt>
    <dgm:pt modelId="{8225EA94-4448-4950-9638-E8C9253DEA0F}" type="parTrans" cxnId="{682E6448-23DA-4BE5-A43F-31A3DC76EAC6}">
      <dgm:prSet/>
      <dgm:spPr/>
      <dgm:t>
        <a:bodyPr/>
        <a:lstStyle/>
        <a:p>
          <a:endParaRPr lang="cs-CZ"/>
        </a:p>
      </dgm:t>
    </dgm:pt>
    <dgm:pt modelId="{FC122A6F-016F-4EB8-AF18-5D265B6DB098}" type="sibTrans" cxnId="{682E6448-23DA-4BE5-A43F-31A3DC76EAC6}">
      <dgm:prSet/>
      <dgm:spPr/>
      <dgm:t>
        <a:bodyPr/>
        <a:lstStyle/>
        <a:p>
          <a:endParaRPr lang="cs-CZ"/>
        </a:p>
      </dgm:t>
    </dgm:pt>
    <dgm:pt modelId="{68AB5037-E84B-4CE4-8FAA-1CBF3B07F712}">
      <dgm:prSet phldrT="[Text]"/>
      <dgm:spPr>
        <a:solidFill>
          <a:srgbClr val="C00000"/>
        </a:solidFill>
      </dgm:spPr>
      <dgm:t>
        <a:bodyPr/>
        <a:lstStyle/>
        <a:p>
          <a:endParaRPr lang="cs-CZ" smtClean="0"/>
        </a:p>
        <a:p>
          <a:endParaRPr lang="cs-CZ"/>
        </a:p>
      </dgm:t>
    </dgm:pt>
    <dgm:pt modelId="{2E337431-23D9-492A-BD3F-4F2A057CEDB4}" type="parTrans" cxnId="{EFB2AF03-0CD0-4EA1-8088-23B818F23DC5}">
      <dgm:prSet/>
      <dgm:spPr/>
      <dgm:t>
        <a:bodyPr/>
        <a:lstStyle/>
        <a:p>
          <a:endParaRPr lang="cs-CZ"/>
        </a:p>
      </dgm:t>
    </dgm:pt>
    <dgm:pt modelId="{75371AA2-870B-4B54-8E98-93D78F542C00}" type="sibTrans" cxnId="{EFB2AF03-0CD0-4EA1-8088-23B818F23DC5}">
      <dgm:prSet/>
      <dgm:spPr/>
      <dgm:t>
        <a:bodyPr/>
        <a:lstStyle/>
        <a:p>
          <a:endParaRPr lang="cs-CZ"/>
        </a:p>
      </dgm:t>
    </dgm:pt>
    <dgm:pt modelId="{4D146726-F7C7-41BE-8BD9-0FBB7995F2C4}">
      <dgm:prSet phldrT="[Text]"/>
      <dgm:spPr>
        <a:ln>
          <a:solidFill>
            <a:srgbClr val="00B050"/>
          </a:solidFill>
        </a:ln>
      </dgm:spPr>
      <dgm:t>
        <a:bodyPr/>
        <a:lstStyle/>
        <a:p>
          <a:r>
            <a:rPr lang="cs-CZ" smtClean="0"/>
            <a:t>ČÍSLA SLOŽENÁ</a:t>
          </a:r>
          <a:endParaRPr lang="cs-CZ"/>
        </a:p>
      </dgm:t>
    </dgm:pt>
    <dgm:pt modelId="{CBDD0612-6C41-4D8B-A2EB-7D184F6A3C06}" type="parTrans" cxnId="{1CE5F965-5FBF-4218-8610-C27885106A15}">
      <dgm:prSet/>
      <dgm:spPr/>
      <dgm:t>
        <a:bodyPr/>
        <a:lstStyle/>
        <a:p>
          <a:endParaRPr lang="cs-CZ"/>
        </a:p>
      </dgm:t>
    </dgm:pt>
    <dgm:pt modelId="{DE276C35-C7BB-4A3C-BEEC-BF85F8B656DF}" type="sibTrans" cxnId="{1CE5F965-5FBF-4218-8610-C27885106A15}">
      <dgm:prSet/>
      <dgm:spPr/>
      <dgm:t>
        <a:bodyPr/>
        <a:lstStyle/>
        <a:p>
          <a:endParaRPr lang="cs-CZ"/>
        </a:p>
      </dgm:t>
    </dgm:pt>
    <dgm:pt modelId="{52719126-F847-4A31-81E6-46054F2DC554}">
      <dgm:prSet phldrT="[Text]"/>
      <dgm:spPr>
        <a:ln>
          <a:solidFill>
            <a:srgbClr val="FF0000"/>
          </a:solidFill>
        </a:ln>
      </dgm:spPr>
      <dgm:t>
        <a:bodyPr/>
        <a:lstStyle/>
        <a:p>
          <a:r>
            <a:rPr lang="cs-CZ" smtClean="0"/>
            <a:t>PRVOČÍSLA</a:t>
          </a:r>
          <a:endParaRPr lang="cs-CZ"/>
        </a:p>
      </dgm:t>
    </dgm:pt>
    <dgm:pt modelId="{B6789283-E2BB-4005-8EC0-6FBC67805120}" type="sibTrans" cxnId="{00BF494C-C710-4D4D-BE0F-771033234724}">
      <dgm:prSet/>
      <dgm:spPr/>
      <dgm:t>
        <a:bodyPr/>
        <a:lstStyle/>
        <a:p>
          <a:endParaRPr lang="cs-CZ"/>
        </a:p>
      </dgm:t>
    </dgm:pt>
    <dgm:pt modelId="{BD3B90CA-CAF5-42DD-8FFE-BCF3B44DF662}" type="parTrans" cxnId="{00BF494C-C710-4D4D-BE0F-771033234724}">
      <dgm:prSet/>
      <dgm:spPr/>
      <dgm:t>
        <a:bodyPr/>
        <a:lstStyle/>
        <a:p>
          <a:endParaRPr lang="cs-CZ"/>
        </a:p>
      </dgm:t>
    </dgm:pt>
    <dgm:pt modelId="{4612F3FD-E8B5-4DD6-80B6-A3E3D8DDFA84}">
      <dgm:prSet phldrT="[Text]"/>
      <dgm:spPr>
        <a:solidFill>
          <a:srgbClr val="00B050"/>
        </a:solidFill>
      </dgm:spPr>
      <dgm:t>
        <a:bodyPr/>
        <a:lstStyle/>
        <a:p>
          <a:endParaRPr lang="cs-CZ" smtClean="0"/>
        </a:p>
        <a:p>
          <a:endParaRPr lang="cs-CZ"/>
        </a:p>
      </dgm:t>
    </dgm:pt>
    <dgm:pt modelId="{DACDA7E1-6076-43DB-8E52-CF570A6962BD}" type="sibTrans" cxnId="{6326A052-7049-4A15-81E5-B179ED43FE8D}">
      <dgm:prSet/>
      <dgm:spPr/>
      <dgm:t>
        <a:bodyPr/>
        <a:lstStyle/>
        <a:p>
          <a:endParaRPr lang="cs-CZ"/>
        </a:p>
      </dgm:t>
    </dgm:pt>
    <dgm:pt modelId="{4F5162C0-2F8D-4F33-88D2-F009EA42E891}" type="parTrans" cxnId="{6326A052-7049-4A15-81E5-B179ED43FE8D}">
      <dgm:prSet/>
      <dgm:spPr/>
      <dgm:t>
        <a:bodyPr/>
        <a:lstStyle/>
        <a:p>
          <a:endParaRPr lang="cs-CZ"/>
        </a:p>
      </dgm:t>
    </dgm:pt>
    <dgm:pt modelId="{BF637652-B97A-44BB-8F24-BD9D106807F8}" type="pres">
      <dgm:prSet presAssocID="{FEC91655-DFA2-4346-A6A7-68B20026166A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2288CB6A-4F4B-4CE1-B8C6-55409D8243EB}" type="pres">
      <dgm:prSet presAssocID="{8DFA4A02-8390-4317-AE92-33763F8CC07A}" presName="composite" presStyleCnt="0"/>
      <dgm:spPr/>
    </dgm:pt>
    <dgm:pt modelId="{73E4146C-8B5E-4C3F-9DD3-8076372E5CD8}" type="pres">
      <dgm:prSet presAssocID="{8DFA4A02-8390-4317-AE92-33763F8CC07A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71FBFC7-DC8E-44FA-8576-F16B01767273}" type="pres">
      <dgm:prSet presAssocID="{8DFA4A02-8390-4317-AE92-33763F8CC07A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EA073E6-88B1-4BEF-926B-327E1114F35A}" type="pres">
      <dgm:prSet presAssocID="{C1BAE5B7-3B3B-407D-913B-CD86AA6E37F5}" presName="sp" presStyleCnt="0"/>
      <dgm:spPr/>
    </dgm:pt>
    <dgm:pt modelId="{DF8E6384-9790-4807-9CE8-DCE81070DCDF}" type="pres">
      <dgm:prSet presAssocID="{68AB5037-E84B-4CE4-8FAA-1CBF3B07F712}" presName="composite" presStyleCnt="0"/>
      <dgm:spPr/>
    </dgm:pt>
    <dgm:pt modelId="{0DD7034C-7055-4823-81F1-F4B89B0E2ED9}" type="pres">
      <dgm:prSet presAssocID="{68AB5037-E84B-4CE4-8FAA-1CBF3B07F712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EF04D6E-04E3-46F0-8E29-D87FA946B4E1}" type="pres">
      <dgm:prSet presAssocID="{68AB5037-E84B-4CE4-8FAA-1CBF3B07F712}" presName="descendantText" presStyleLbl="alignAcc1" presStyleIdx="1" presStyleCnt="3" custLinFactNeighborX="2031" custLinFactNeighborY="-602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0AA5D70-D69A-41D1-BCC8-A11DB49671A5}" type="pres">
      <dgm:prSet presAssocID="{75371AA2-870B-4B54-8E98-93D78F542C00}" presName="sp" presStyleCnt="0"/>
      <dgm:spPr/>
    </dgm:pt>
    <dgm:pt modelId="{5CE47409-8D99-453C-A7BD-2451F9D75223}" type="pres">
      <dgm:prSet presAssocID="{4612F3FD-E8B5-4DD6-80B6-A3E3D8DDFA84}" presName="composite" presStyleCnt="0"/>
      <dgm:spPr/>
    </dgm:pt>
    <dgm:pt modelId="{926F07A1-63BB-430C-98E5-76346E4E97CB}" type="pres">
      <dgm:prSet presAssocID="{4612F3FD-E8B5-4DD6-80B6-A3E3D8DDFA84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4638F44-B3A8-4129-8756-599F77DB68CD}" type="pres">
      <dgm:prSet presAssocID="{4612F3FD-E8B5-4DD6-80B6-A3E3D8DDFA84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2D6E759F-BF0D-4A7E-ABEA-176F79AA1DB9}" type="presOf" srcId="{68AB5037-E84B-4CE4-8FAA-1CBF3B07F712}" destId="{0DD7034C-7055-4823-81F1-F4B89B0E2ED9}" srcOrd="0" destOrd="0" presId="urn:microsoft.com/office/officeart/2005/8/layout/chevron2"/>
    <dgm:cxn modelId="{F4379698-76E6-4E4A-BFE9-21BD71BEED89}" type="presOf" srcId="{4D146726-F7C7-41BE-8BD9-0FBB7995F2C4}" destId="{E4638F44-B3A8-4129-8756-599F77DB68CD}" srcOrd="0" destOrd="0" presId="urn:microsoft.com/office/officeart/2005/8/layout/chevron2"/>
    <dgm:cxn modelId="{EFB2AF03-0CD0-4EA1-8088-23B818F23DC5}" srcId="{FEC91655-DFA2-4346-A6A7-68B20026166A}" destId="{68AB5037-E84B-4CE4-8FAA-1CBF3B07F712}" srcOrd="1" destOrd="0" parTransId="{2E337431-23D9-492A-BD3F-4F2A057CEDB4}" sibTransId="{75371AA2-870B-4B54-8E98-93D78F542C00}"/>
    <dgm:cxn modelId="{682E6448-23DA-4BE5-A43F-31A3DC76EAC6}" srcId="{8DFA4A02-8390-4317-AE92-33763F8CC07A}" destId="{5A964B81-CA9D-42AD-9F75-6CE0F6865A79}" srcOrd="0" destOrd="0" parTransId="{8225EA94-4448-4950-9638-E8C9253DEA0F}" sibTransId="{FC122A6F-016F-4EB8-AF18-5D265B6DB098}"/>
    <dgm:cxn modelId="{9B990EF5-698D-4070-91DF-A3140A5334D0}" type="presOf" srcId="{8DFA4A02-8390-4317-AE92-33763F8CC07A}" destId="{73E4146C-8B5E-4C3F-9DD3-8076372E5CD8}" srcOrd="0" destOrd="0" presId="urn:microsoft.com/office/officeart/2005/8/layout/chevron2"/>
    <dgm:cxn modelId="{79A2F024-9F18-4EA9-A218-DFBC3B715A64}" type="presOf" srcId="{FEC91655-DFA2-4346-A6A7-68B20026166A}" destId="{BF637652-B97A-44BB-8F24-BD9D106807F8}" srcOrd="0" destOrd="0" presId="urn:microsoft.com/office/officeart/2005/8/layout/chevron2"/>
    <dgm:cxn modelId="{1CE5F965-5FBF-4218-8610-C27885106A15}" srcId="{4612F3FD-E8B5-4DD6-80B6-A3E3D8DDFA84}" destId="{4D146726-F7C7-41BE-8BD9-0FBB7995F2C4}" srcOrd="0" destOrd="0" parTransId="{CBDD0612-6C41-4D8B-A2EB-7D184F6A3C06}" sibTransId="{DE276C35-C7BB-4A3C-BEEC-BF85F8B656DF}"/>
    <dgm:cxn modelId="{72284839-B9CE-427E-96FA-FA7A4D3941E0}" type="presOf" srcId="{5A964B81-CA9D-42AD-9F75-6CE0F6865A79}" destId="{371FBFC7-DC8E-44FA-8576-F16B01767273}" srcOrd="0" destOrd="0" presId="urn:microsoft.com/office/officeart/2005/8/layout/chevron2"/>
    <dgm:cxn modelId="{721673E5-6643-4CF9-BA13-80F18EAF46AB}" type="presOf" srcId="{52719126-F847-4A31-81E6-46054F2DC554}" destId="{7EF04D6E-04E3-46F0-8E29-D87FA946B4E1}" srcOrd="0" destOrd="0" presId="urn:microsoft.com/office/officeart/2005/8/layout/chevron2"/>
    <dgm:cxn modelId="{6326A052-7049-4A15-81E5-B179ED43FE8D}" srcId="{FEC91655-DFA2-4346-A6A7-68B20026166A}" destId="{4612F3FD-E8B5-4DD6-80B6-A3E3D8DDFA84}" srcOrd="2" destOrd="0" parTransId="{4F5162C0-2F8D-4F33-88D2-F009EA42E891}" sibTransId="{DACDA7E1-6076-43DB-8E52-CF570A6962BD}"/>
    <dgm:cxn modelId="{00BF494C-C710-4D4D-BE0F-771033234724}" srcId="{68AB5037-E84B-4CE4-8FAA-1CBF3B07F712}" destId="{52719126-F847-4A31-81E6-46054F2DC554}" srcOrd="0" destOrd="0" parTransId="{BD3B90CA-CAF5-42DD-8FFE-BCF3B44DF662}" sibTransId="{B6789283-E2BB-4005-8EC0-6FBC67805120}"/>
    <dgm:cxn modelId="{B1131ABD-945F-4FD6-BDD3-77CC95CF1F13}" type="presOf" srcId="{4612F3FD-E8B5-4DD6-80B6-A3E3D8DDFA84}" destId="{926F07A1-63BB-430C-98E5-76346E4E97CB}" srcOrd="0" destOrd="0" presId="urn:microsoft.com/office/officeart/2005/8/layout/chevron2"/>
    <dgm:cxn modelId="{8E2687B2-813C-42BB-98BD-F10F08656F36}" srcId="{FEC91655-DFA2-4346-A6A7-68B20026166A}" destId="{8DFA4A02-8390-4317-AE92-33763F8CC07A}" srcOrd="0" destOrd="0" parTransId="{63A0880F-C2B3-4FC8-9AC0-78A12E518C13}" sibTransId="{C1BAE5B7-3B3B-407D-913B-CD86AA6E37F5}"/>
    <dgm:cxn modelId="{3F27A4A5-D0FD-426C-A249-9A5AF47D0252}" type="presParOf" srcId="{BF637652-B97A-44BB-8F24-BD9D106807F8}" destId="{2288CB6A-4F4B-4CE1-B8C6-55409D8243EB}" srcOrd="0" destOrd="0" presId="urn:microsoft.com/office/officeart/2005/8/layout/chevron2"/>
    <dgm:cxn modelId="{4F381C37-1E9F-49BD-A305-B4037B0E94D0}" type="presParOf" srcId="{2288CB6A-4F4B-4CE1-B8C6-55409D8243EB}" destId="{73E4146C-8B5E-4C3F-9DD3-8076372E5CD8}" srcOrd="0" destOrd="0" presId="urn:microsoft.com/office/officeart/2005/8/layout/chevron2"/>
    <dgm:cxn modelId="{A190DC5C-A535-4899-996E-921E9FD3947F}" type="presParOf" srcId="{2288CB6A-4F4B-4CE1-B8C6-55409D8243EB}" destId="{371FBFC7-DC8E-44FA-8576-F16B01767273}" srcOrd="1" destOrd="0" presId="urn:microsoft.com/office/officeart/2005/8/layout/chevron2"/>
    <dgm:cxn modelId="{10C9F891-F37E-42C5-8308-1B99CE1930E3}" type="presParOf" srcId="{BF637652-B97A-44BB-8F24-BD9D106807F8}" destId="{0EA073E6-88B1-4BEF-926B-327E1114F35A}" srcOrd="1" destOrd="0" presId="urn:microsoft.com/office/officeart/2005/8/layout/chevron2"/>
    <dgm:cxn modelId="{BCA345D1-E0A1-4573-881E-4789571E6FEE}" type="presParOf" srcId="{BF637652-B97A-44BB-8F24-BD9D106807F8}" destId="{DF8E6384-9790-4807-9CE8-DCE81070DCDF}" srcOrd="2" destOrd="0" presId="urn:microsoft.com/office/officeart/2005/8/layout/chevron2"/>
    <dgm:cxn modelId="{2F89DFD3-6F58-4159-85DE-DDE9B968CE2A}" type="presParOf" srcId="{DF8E6384-9790-4807-9CE8-DCE81070DCDF}" destId="{0DD7034C-7055-4823-81F1-F4B89B0E2ED9}" srcOrd="0" destOrd="0" presId="urn:microsoft.com/office/officeart/2005/8/layout/chevron2"/>
    <dgm:cxn modelId="{C2F86D2C-BECB-4953-B5A3-0E3DE542C319}" type="presParOf" srcId="{DF8E6384-9790-4807-9CE8-DCE81070DCDF}" destId="{7EF04D6E-04E3-46F0-8E29-D87FA946B4E1}" srcOrd="1" destOrd="0" presId="urn:microsoft.com/office/officeart/2005/8/layout/chevron2"/>
    <dgm:cxn modelId="{BB629581-3511-4C21-9CF7-4E8A0BCA779C}" type="presParOf" srcId="{BF637652-B97A-44BB-8F24-BD9D106807F8}" destId="{70AA5D70-D69A-41D1-BCC8-A11DB49671A5}" srcOrd="3" destOrd="0" presId="urn:microsoft.com/office/officeart/2005/8/layout/chevron2"/>
    <dgm:cxn modelId="{E07A13DC-9A5A-4CBA-96CF-E2F2797A3ECD}" type="presParOf" srcId="{BF637652-B97A-44BB-8F24-BD9D106807F8}" destId="{5CE47409-8D99-453C-A7BD-2451F9D75223}" srcOrd="4" destOrd="0" presId="urn:microsoft.com/office/officeart/2005/8/layout/chevron2"/>
    <dgm:cxn modelId="{57CFCD77-4DCE-443A-8855-33996A0223D4}" type="presParOf" srcId="{5CE47409-8D99-453C-A7BD-2451F9D75223}" destId="{926F07A1-63BB-430C-98E5-76346E4E97CB}" srcOrd="0" destOrd="0" presId="urn:microsoft.com/office/officeart/2005/8/layout/chevron2"/>
    <dgm:cxn modelId="{0115854A-1F4C-4ED5-B273-A282D78F06DB}" type="presParOf" srcId="{5CE47409-8D99-453C-A7BD-2451F9D75223}" destId="{E4638F44-B3A8-4129-8756-599F77DB68CD}" srcOrd="1" destOrd="0" presId="urn:microsoft.com/office/officeart/2005/8/layout/chevron2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EC91655-DFA2-4346-A6A7-68B20026166A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8DFA4A02-8390-4317-AE92-33763F8CC07A}">
      <dgm:prSet phldrT="[Text]" custT="1"/>
      <dgm:spPr/>
      <dgm:t>
        <a:bodyPr/>
        <a:lstStyle/>
        <a:p>
          <a:r>
            <a:rPr lang="cs-CZ" sz="1800" b="1" smtClean="0"/>
            <a:t>ČÍSLO 1</a:t>
          </a:r>
          <a:endParaRPr lang="cs-CZ" sz="1800" b="1"/>
        </a:p>
      </dgm:t>
    </dgm:pt>
    <dgm:pt modelId="{63A0880F-C2B3-4FC8-9AC0-78A12E518C13}" type="parTrans" cxnId="{8E2687B2-813C-42BB-98BD-F10F08656F36}">
      <dgm:prSet/>
      <dgm:spPr/>
      <dgm:t>
        <a:bodyPr/>
        <a:lstStyle/>
        <a:p>
          <a:endParaRPr lang="cs-CZ"/>
        </a:p>
      </dgm:t>
    </dgm:pt>
    <dgm:pt modelId="{C1BAE5B7-3B3B-407D-913B-CD86AA6E37F5}" type="sibTrans" cxnId="{8E2687B2-813C-42BB-98BD-F10F08656F36}">
      <dgm:prSet/>
      <dgm:spPr/>
      <dgm:t>
        <a:bodyPr/>
        <a:lstStyle/>
        <a:p>
          <a:endParaRPr lang="cs-CZ"/>
        </a:p>
      </dgm:t>
    </dgm:pt>
    <dgm:pt modelId="{5A964B81-CA9D-42AD-9F75-6CE0F6865A79}">
      <dgm:prSet phldrT="[Text]" custT="1"/>
      <dgm:spPr/>
      <dgm:t>
        <a:bodyPr/>
        <a:lstStyle/>
        <a:p>
          <a:r>
            <a:rPr lang="cs-CZ" sz="3200" b="1" smtClean="0"/>
            <a:t>Má pouze jednoho dělitele.</a:t>
          </a:r>
          <a:endParaRPr lang="cs-CZ" sz="3200" b="1"/>
        </a:p>
      </dgm:t>
    </dgm:pt>
    <dgm:pt modelId="{8225EA94-4448-4950-9638-E8C9253DEA0F}" type="parTrans" cxnId="{682E6448-23DA-4BE5-A43F-31A3DC76EAC6}">
      <dgm:prSet/>
      <dgm:spPr/>
      <dgm:t>
        <a:bodyPr/>
        <a:lstStyle/>
        <a:p>
          <a:endParaRPr lang="cs-CZ"/>
        </a:p>
      </dgm:t>
    </dgm:pt>
    <dgm:pt modelId="{FC122A6F-016F-4EB8-AF18-5D265B6DB098}" type="sibTrans" cxnId="{682E6448-23DA-4BE5-A43F-31A3DC76EAC6}">
      <dgm:prSet/>
      <dgm:spPr/>
      <dgm:t>
        <a:bodyPr/>
        <a:lstStyle/>
        <a:p>
          <a:endParaRPr lang="cs-CZ"/>
        </a:p>
      </dgm:t>
    </dgm:pt>
    <dgm:pt modelId="{68AB5037-E84B-4CE4-8FAA-1CBF3B07F712}">
      <dgm:prSet phldrT="[Text]" custT="1"/>
      <dgm:spPr>
        <a:solidFill>
          <a:srgbClr val="C00000"/>
        </a:solidFill>
      </dgm:spPr>
      <dgm:t>
        <a:bodyPr/>
        <a:lstStyle/>
        <a:p>
          <a:endParaRPr lang="cs-CZ" sz="1800" b="1" smtClean="0"/>
        </a:p>
        <a:p>
          <a:r>
            <a:rPr lang="cs-CZ" sz="1800" b="1" smtClean="0"/>
            <a:t>PRVOČÍSLO</a:t>
          </a:r>
        </a:p>
        <a:p>
          <a:endParaRPr lang="cs-CZ" sz="1800" b="1"/>
        </a:p>
      </dgm:t>
    </dgm:pt>
    <dgm:pt modelId="{2E337431-23D9-492A-BD3F-4F2A057CEDB4}" type="parTrans" cxnId="{EFB2AF03-0CD0-4EA1-8088-23B818F23DC5}">
      <dgm:prSet/>
      <dgm:spPr/>
      <dgm:t>
        <a:bodyPr/>
        <a:lstStyle/>
        <a:p>
          <a:endParaRPr lang="cs-CZ"/>
        </a:p>
      </dgm:t>
    </dgm:pt>
    <dgm:pt modelId="{75371AA2-870B-4B54-8E98-93D78F542C00}" type="sibTrans" cxnId="{EFB2AF03-0CD0-4EA1-8088-23B818F23DC5}">
      <dgm:prSet/>
      <dgm:spPr/>
      <dgm:t>
        <a:bodyPr/>
        <a:lstStyle/>
        <a:p>
          <a:endParaRPr lang="cs-CZ"/>
        </a:p>
      </dgm:t>
    </dgm:pt>
    <dgm:pt modelId="{4D146726-F7C7-41BE-8BD9-0FBB7995F2C4}">
      <dgm:prSet phldrT="[Text]" custT="1"/>
      <dgm:spPr>
        <a:ln>
          <a:solidFill>
            <a:srgbClr val="00B050"/>
          </a:solidFill>
        </a:ln>
      </dgm:spPr>
      <dgm:t>
        <a:bodyPr/>
        <a:lstStyle/>
        <a:p>
          <a:r>
            <a:rPr lang="cs-CZ" sz="3200" b="1" smtClean="0"/>
            <a:t>Má více než dva dělitele.</a:t>
          </a:r>
          <a:endParaRPr lang="cs-CZ" sz="3200" b="1"/>
        </a:p>
      </dgm:t>
    </dgm:pt>
    <dgm:pt modelId="{CBDD0612-6C41-4D8B-A2EB-7D184F6A3C06}" type="parTrans" cxnId="{1CE5F965-5FBF-4218-8610-C27885106A15}">
      <dgm:prSet/>
      <dgm:spPr/>
      <dgm:t>
        <a:bodyPr/>
        <a:lstStyle/>
        <a:p>
          <a:endParaRPr lang="cs-CZ"/>
        </a:p>
      </dgm:t>
    </dgm:pt>
    <dgm:pt modelId="{DE276C35-C7BB-4A3C-BEEC-BF85F8B656DF}" type="sibTrans" cxnId="{1CE5F965-5FBF-4218-8610-C27885106A15}">
      <dgm:prSet/>
      <dgm:spPr/>
      <dgm:t>
        <a:bodyPr/>
        <a:lstStyle/>
        <a:p>
          <a:endParaRPr lang="cs-CZ"/>
        </a:p>
      </dgm:t>
    </dgm:pt>
    <dgm:pt modelId="{52719126-F847-4A31-81E6-46054F2DC554}">
      <dgm:prSet phldrT="[Text]" custT="1"/>
      <dgm:spPr>
        <a:ln>
          <a:solidFill>
            <a:srgbClr val="FF0000"/>
          </a:solidFill>
        </a:ln>
      </dgm:spPr>
      <dgm:t>
        <a:bodyPr/>
        <a:lstStyle/>
        <a:p>
          <a:r>
            <a:rPr lang="cs-CZ" sz="3200" b="1" smtClean="0"/>
            <a:t>Má právě dva dělitele –		číslo 1 a samo sebe.</a:t>
          </a:r>
          <a:endParaRPr lang="cs-CZ" sz="3200" b="1"/>
        </a:p>
      </dgm:t>
    </dgm:pt>
    <dgm:pt modelId="{B6789283-E2BB-4005-8EC0-6FBC67805120}" type="sibTrans" cxnId="{00BF494C-C710-4D4D-BE0F-771033234724}">
      <dgm:prSet/>
      <dgm:spPr/>
      <dgm:t>
        <a:bodyPr/>
        <a:lstStyle/>
        <a:p>
          <a:endParaRPr lang="cs-CZ"/>
        </a:p>
      </dgm:t>
    </dgm:pt>
    <dgm:pt modelId="{BD3B90CA-CAF5-42DD-8FFE-BCF3B44DF662}" type="parTrans" cxnId="{00BF494C-C710-4D4D-BE0F-771033234724}">
      <dgm:prSet/>
      <dgm:spPr/>
      <dgm:t>
        <a:bodyPr/>
        <a:lstStyle/>
        <a:p>
          <a:endParaRPr lang="cs-CZ"/>
        </a:p>
      </dgm:t>
    </dgm:pt>
    <dgm:pt modelId="{4612F3FD-E8B5-4DD6-80B6-A3E3D8DDFA84}">
      <dgm:prSet phldrT="[Text]" custT="1"/>
      <dgm:spPr>
        <a:solidFill>
          <a:srgbClr val="00B050"/>
        </a:solidFill>
      </dgm:spPr>
      <dgm:t>
        <a:bodyPr/>
        <a:lstStyle/>
        <a:p>
          <a:endParaRPr lang="cs-CZ" sz="1800" b="1" smtClean="0"/>
        </a:p>
        <a:p>
          <a:r>
            <a:rPr lang="cs-CZ" sz="1800" b="1" smtClean="0"/>
            <a:t>ČÍSLO SLOŽENÉ</a:t>
          </a:r>
        </a:p>
        <a:p>
          <a:endParaRPr lang="cs-CZ" sz="1800" b="1"/>
        </a:p>
      </dgm:t>
    </dgm:pt>
    <dgm:pt modelId="{DACDA7E1-6076-43DB-8E52-CF570A6962BD}" type="sibTrans" cxnId="{6326A052-7049-4A15-81E5-B179ED43FE8D}">
      <dgm:prSet/>
      <dgm:spPr/>
      <dgm:t>
        <a:bodyPr/>
        <a:lstStyle/>
        <a:p>
          <a:endParaRPr lang="cs-CZ"/>
        </a:p>
      </dgm:t>
    </dgm:pt>
    <dgm:pt modelId="{4F5162C0-2F8D-4F33-88D2-F009EA42E891}" type="parTrans" cxnId="{6326A052-7049-4A15-81E5-B179ED43FE8D}">
      <dgm:prSet/>
      <dgm:spPr/>
      <dgm:t>
        <a:bodyPr/>
        <a:lstStyle/>
        <a:p>
          <a:endParaRPr lang="cs-CZ"/>
        </a:p>
      </dgm:t>
    </dgm:pt>
    <dgm:pt modelId="{BF637652-B97A-44BB-8F24-BD9D106807F8}" type="pres">
      <dgm:prSet presAssocID="{FEC91655-DFA2-4346-A6A7-68B20026166A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2288CB6A-4F4B-4CE1-B8C6-55409D8243EB}" type="pres">
      <dgm:prSet presAssocID="{8DFA4A02-8390-4317-AE92-33763F8CC07A}" presName="composite" presStyleCnt="0"/>
      <dgm:spPr/>
    </dgm:pt>
    <dgm:pt modelId="{73E4146C-8B5E-4C3F-9DD3-8076372E5CD8}" type="pres">
      <dgm:prSet presAssocID="{8DFA4A02-8390-4317-AE92-33763F8CC07A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71FBFC7-DC8E-44FA-8576-F16B01767273}" type="pres">
      <dgm:prSet presAssocID="{8DFA4A02-8390-4317-AE92-33763F8CC07A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EA073E6-88B1-4BEF-926B-327E1114F35A}" type="pres">
      <dgm:prSet presAssocID="{C1BAE5B7-3B3B-407D-913B-CD86AA6E37F5}" presName="sp" presStyleCnt="0"/>
      <dgm:spPr/>
    </dgm:pt>
    <dgm:pt modelId="{DF8E6384-9790-4807-9CE8-DCE81070DCDF}" type="pres">
      <dgm:prSet presAssocID="{68AB5037-E84B-4CE4-8FAA-1CBF3B07F712}" presName="composite" presStyleCnt="0"/>
      <dgm:spPr/>
    </dgm:pt>
    <dgm:pt modelId="{0DD7034C-7055-4823-81F1-F4B89B0E2ED9}" type="pres">
      <dgm:prSet presAssocID="{68AB5037-E84B-4CE4-8FAA-1CBF3B07F712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EF04D6E-04E3-46F0-8E29-D87FA946B4E1}" type="pres">
      <dgm:prSet presAssocID="{68AB5037-E84B-4CE4-8FAA-1CBF3B07F712}" presName="descendantText" presStyleLbl="alignAcc1" presStyleIdx="1" presStyleCnt="3" custLinFactNeighborX="2031" custLinFactNeighborY="-602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0AA5D70-D69A-41D1-BCC8-A11DB49671A5}" type="pres">
      <dgm:prSet presAssocID="{75371AA2-870B-4B54-8E98-93D78F542C00}" presName="sp" presStyleCnt="0"/>
      <dgm:spPr/>
    </dgm:pt>
    <dgm:pt modelId="{5CE47409-8D99-453C-A7BD-2451F9D75223}" type="pres">
      <dgm:prSet presAssocID="{4612F3FD-E8B5-4DD6-80B6-A3E3D8DDFA84}" presName="composite" presStyleCnt="0"/>
      <dgm:spPr/>
    </dgm:pt>
    <dgm:pt modelId="{926F07A1-63BB-430C-98E5-76346E4E97CB}" type="pres">
      <dgm:prSet presAssocID="{4612F3FD-E8B5-4DD6-80B6-A3E3D8DDFA84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4638F44-B3A8-4129-8756-599F77DB68CD}" type="pres">
      <dgm:prSet presAssocID="{4612F3FD-E8B5-4DD6-80B6-A3E3D8DDFA84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3755BF1D-EE5B-463B-B13D-37F59DD6B61F}" type="presOf" srcId="{4D146726-F7C7-41BE-8BD9-0FBB7995F2C4}" destId="{E4638F44-B3A8-4129-8756-599F77DB68CD}" srcOrd="0" destOrd="0" presId="urn:microsoft.com/office/officeart/2005/8/layout/chevron2"/>
    <dgm:cxn modelId="{F9A4AA51-0E01-4DD7-9742-3088E8A3E6F8}" type="presOf" srcId="{4612F3FD-E8B5-4DD6-80B6-A3E3D8DDFA84}" destId="{926F07A1-63BB-430C-98E5-76346E4E97CB}" srcOrd="0" destOrd="0" presId="urn:microsoft.com/office/officeart/2005/8/layout/chevron2"/>
    <dgm:cxn modelId="{EFB2AF03-0CD0-4EA1-8088-23B818F23DC5}" srcId="{FEC91655-DFA2-4346-A6A7-68B20026166A}" destId="{68AB5037-E84B-4CE4-8FAA-1CBF3B07F712}" srcOrd="1" destOrd="0" parTransId="{2E337431-23D9-492A-BD3F-4F2A057CEDB4}" sibTransId="{75371AA2-870B-4B54-8E98-93D78F542C00}"/>
    <dgm:cxn modelId="{4C65EEF0-CD2D-4ABF-8241-AE2A05BED821}" type="presOf" srcId="{68AB5037-E84B-4CE4-8FAA-1CBF3B07F712}" destId="{0DD7034C-7055-4823-81F1-F4B89B0E2ED9}" srcOrd="0" destOrd="0" presId="urn:microsoft.com/office/officeart/2005/8/layout/chevron2"/>
    <dgm:cxn modelId="{682E6448-23DA-4BE5-A43F-31A3DC76EAC6}" srcId="{8DFA4A02-8390-4317-AE92-33763F8CC07A}" destId="{5A964B81-CA9D-42AD-9F75-6CE0F6865A79}" srcOrd="0" destOrd="0" parTransId="{8225EA94-4448-4950-9638-E8C9253DEA0F}" sibTransId="{FC122A6F-016F-4EB8-AF18-5D265B6DB098}"/>
    <dgm:cxn modelId="{2FD91777-EA95-4F8A-91F5-233A724E5AFC}" type="presOf" srcId="{5A964B81-CA9D-42AD-9F75-6CE0F6865A79}" destId="{371FBFC7-DC8E-44FA-8576-F16B01767273}" srcOrd="0" destOrd="0" presId="urn:microsoft.com/office/officeart/2005/8/layout/chevron2"/>
    <dgm:cxn modelId="{1CE5F965-5FBF-4218-8610-C27885106A15}" srcId="{4612F3FD-E8B5-4DD6-80B6-A3E3D8DDFA84}" destId="{4D146726-F7C7-41BE-8BD9-0FBB7995F2C4}" srcOrd="0" destOrd="0" parTransId="{CBDD0612-6C41-4D8B-A2EB-7D184F6A3C06}" sibTransId="{DE276C35-C7BB-4A3C-BEEC-BF85F8B656DF}"/>
    <dgm:cxn modelId="{6326A052-7049-4A15-81E5-B179ED43FE8D}" srcId="{FEC91655-DFA2-4346-A6A7-68B20026166A}" destId="{4612F3FD-E8B5-4DD6-80B6-A3E3D8DDFA84}" srcOrd="2" destOrd="0" parTransId="{4F5162C0-2F8D-4F33-88D2-F009EA42E891}" sibTransId="{DACDA7E1-6076-43DB-8E52-CF570A6962BD}"/>
    <dgm:cxn modelId="{00BF494C-C710-4D4D-BE0F-771033234724}" srcId="{68AB5037-E84B-4CE4-8FAA-1CBF3B07F712}" destId="{52719126-F847-4A31-81E6-46054F2DC554}" srcOrd="0" destOrd="0" parTransId="{BD3B90CA-CAF5-42DD-8FFE-BCF3B44DF662}" sibTransId="{B6789283-E2BB-4005-8EC0-6FBC67805120}"/>
    <dgm:cxn modelId="{87E6012D-21BB-472E-AA71-201173CCCC6B}" type="presOf" srcId="{FEC91655-DFA2-4346-A6A7-68B20026166A}" destId="{BF637652-B97A-44BB-8F24-BD9D106807F8}" srcOrd="0" destOrd="0" presId="urn:microsoft.com/office/officeart/2005/8/layout/chevron2"/>
    <dgm:cxn modelId="{742C18A5-60F8-43ED-9829-DBAA84EE9964}" type="presOf" srcId="{52719126-F847-4A31-81E6-46054F2DC554}" destId="{7EF04D6E-04E3-46F0-8E29-D87FA946B4E1}" srcOrd="0" destOrd="0" presId="urn:microsoft.com/office/officeart/2005/8/layout/chevron2"/>
    <dgm:cxn modelId="{8C5F3818-6AC6-4FF8-9223-5B3AE03E088A}" type="presOf" srcId="{8DFA4A02-8390-4317-AE92-33763F8CC07A}" destId="{73E4146C-8B5E-4C3F-9DD3-8076372E5CD8}" srcOrd="0" destOrd="0" presId="urn:microsoft.com/office/officeart/2005/8/layout/chevron2"/>
    <dgm:cxn modelId="{8E2687B2-813C-42BB-98BD-F10F08656F36}" srcId="{FEC91655-DFA2-4346-A6A7-68B20026166A}" destId="{8DFA4A02-8390-4317-AE92-33763F8CC07A}" srcOrd="0" destOrd="0" parTransId="{63A0880F-C2B3-4FC8-9AC0-78A12E518C13}" sibTransId="{C1BAE5B7-3B3B-407D-913B-CD86AA6E37F5}"/>
    <dgm:cxn modelId="{0DC8F919-D830-45FF-B27C-CCF3742D7E48}" type="presParOf" srcId="{BF637652-B97A-44BB-8F24-BD9D106807F8}" destId="{2288CB6A-4F4B-4CE1-B8C6-55409D8243EB}" srcOrd="0" destOrd="0" presId="urn:microsoft.com/office/officeart/2005/8/layout/chevron2"/>
    <dgm:cxn modelId="{60782F9E-6CC7-4104-81AE-92AE0A508064}" type="presParOf" srcId="{2288CB6A-4F4B-4CE1-B8C6-55409D8243EB}" destId="{73E4146C-8B5E-4C3F-9DD3-8076372E5CD8}" srcOrd="0" destOrd="0" presId="urn:microsoft.com/office/officeart/2005/8/layout/chevron2"/>
    <dgm:cxn modelId="{26E9AA4B-44C7-45A6-B377-7CA59D2969E5}" type="presParOf" srcId="{2288CB6A-4F4B-4CE1-B8C6-55409D8243EB}" destId="{371FBFC7-DC8E-44FA-8576-F16B01767273}" srcOrd="1" destOrd="0" presId="urn:microsoft.com/office/officeart/2005/8/layout/chevron2"/>
    <dgm:cxn modelId="{EF88F5EF-19F1-4EC5-8A1D-ADA1BBBF0A85}" type="presParOf" srcId="{BF637652-B97A-44BB-8F24-BD9D106807F8}" destId="{0EA073E6-88B1-4BEF-926B-327E1114F35A}" srcOrd="1" destOrd="0" presId="urn:microsoft.com/office/officeart/2005/8/layout/chevron2"/>
    <dgm:cxn modelId="{9322E36E-B501-482F-999D-0C52C3477924}" type="presParOf" srcId="{BF637652-B97A-44BB-8F24-BD9D106807F8}" destId="{DF8E6384-9790-4807-9CE8-DCE81070DCDF}" srcOrd="2" destOrd="0" presId="urn:microsoft.com/office/officeart/2005/8/layout/chevron2"/>
    <dgm:cxn modelId="{EA9E869D-E036-4439-8600-E85A4B2F78AB}" type="presParOf" srcId="{DF8E6384-9790-4807-9CE8-DCE81070DCDF}" destId="{0DD7034C-7055-4823-81F1-F4B89B0E2ED9}" srcOrd="0" destOrd="0" presId="urn:microsoft.com/office/officeart/2005/8/layout/chevron2"/>
    <dgm:cxn modelId="{4CF2A573-984F-4047-83B1-F76294808EE7}" type="presParOf" srcId="{DF8E6384-9790-4807-9CE8-DCE81070DCDF}" destId="{7EF04D6E-04E3-46F0-8E29-D87FA946B4E1}" srcOrd="1" destOrd="0" presId="urn:microsoft.com/office/officeart/2005/8/layout/chevron2"/>
    <dgm:cxn modelId="{20BAE948-3AB9-4C50-8D1C-A4A19240C4D3}" type="presParOf" srcId="{BF637652-B97A-44BB-8F24-BD9D106807F8}" destId="{70AA5D70-D69A-41D1-BCC8-A11DB49671A5}" srcOrd="3" destOrd="0" presId="urn:microsoft.com/office/officeart/2005/8/layout/chevron2"/>
    <dgm:cxn modelId="{5079C760-7800-4D5B-A6FD-D152A5E2ED85}" type="presParOf" srcId="{BF637652-B97A-44BB-8F24-BD9D106807F8}" destId="{5CE47409-8D99-453C-A7BD-2451F9D75223}" srcOrd="4" destOrd="0" presId="urn:microsoft.com/office/officeart/2005/8/layout/chevron2"/>
    <dgm:cxn modelId="{1513D6DF-E3FA-4A68-8228-34859BD5140B}" type="presParOf" srcId="{5CE47409-8D99-453C-A7BD-2451F9D75223}" destId="{926F07A1-63BB-430C-98E5-76346E4E97CB}" srcOrd="0" destOrd="0" presId="urn:microsoft.com/office/officeart/2005/8/layout/chevron2"/>
    <dgm:cxn modelId="{37F9E526-1540-4F1A-B82A-4735E8BED662}" type="presParOf" srcId="{5CE47409-8D99-453C-A7BD-2451F9D75223}" destId="{E4638F44-B3A8-4129-8756-599F77DB68CD}" srcOrd="1" destOrd="0" presId="urn:microsoft.com/office/officeart/2005/8/layout/chevron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2CAF6-EA75-48DE-80D9-ABA13971E694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A1F37-086D-41C9-A187-2BD7D71C926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2CAF6-EA75-48DE-80D9-ABA13971E694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A1F37-086D-41C9-A187-2BD7D71C926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2CAF6-EA75-48DE-80D9-ABA13971E694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A1F37-086D-41C9-A187-2BD7D71C926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2CAF6-EA75-48DE-80D9-ABA13971E694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A1F37-086D-41C9-A187-2BD7D71C926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2CAF6-EA75-48DE-80D9-ABA13971E694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A1F37-086D-41C9-A187-2BD7D71C926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2CAF6-EA75-48DE-80D9-ABA13971E694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A1F37-086D-41C9-A187-2BD7D71C926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2CAF6-EA75-48DE-80D9-ABA13971E694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A1F37-086D-41C9-A187-2BD7D71C926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2CAF6-EA75-48DE-80D9-ABA13971E694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A1F37-086D-41C9-A187-2BD7D71C926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2CAF6-EA75-48DE-80D9-ABA13971E694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A1F37-086D-41C9-A187-2BD7D71C926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2CAF6-EA75-48DE-80D9-ABA13971E694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A1F37-086D-41C9-A187-2BD7D71C926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2CAF6-EA75-48DE-80D9-ABA13971E694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A1F37-086D-41C9-A187-2BD7D71C926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0000">
              <a:srgbClr val="DDEBCF">
                <a:alpha val="39000"/>
              </a:srgbClr>
            </a:gs>
            <a:gs pos="84000">
              <a:srgbClr val="9CB86E"/>
            </a:gs>
            <a:gs pos="100000">
              <a:srgbClr val="156B13"/>
            </a:gs>
          </a:gsLst>
          <a:lin ang="1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12CAF6-EA75-48DE-80D9-ABA13971E694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DA1F37-086D-41C9-A187-2BD7D71C926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459041"/>
            <a:ext cx="7772400" cy="1470025"/>
          </a:xfrm>
        </p:spPr>
        <p:txBody>
          <a:bodyPr/>
          <a:lstStyle/>
          <a:p>
            <a:r>
              <a:rPr lang="cs-CZ" smtClean="0"/>
              <a:t>Prvočísla, čísla složená,</a:t>
            </a:r>
            <a:br>
              <a:rPr lang="cs-CZ" smtClean="0"/>
            </a:br>
            <a:r>
              <a:rPr lang="cs-CZ" smtClean="0"/>
              <a:t>rozklad na součin prvočísel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4357694"/>
            <a:ext cx="6400800" cy="2143140"/>
          </a:xfrm>
        </p:spPr>
        <p:txBody>
          <a:bodyPr/>
          <a:lstStyle/>
          <a:p>
            <a:r>
              <a:rPr lang="cs-CZ" dirty="0" smtClean="0"/>
              <a:t>Markéta </a:t>
            </a:r>
            <a:r>
              <a:rPr lang="cs-CZ" dirty="0" smtClean="0"/>
              <a:t>Zakouřilová</a:t>
            </a:r>
          </a:p>
          <a:p>
            <a:r>
              <a:rPr lang="cs-CZ" dirty="0" smtClean="0"/>
              <a:t>ZŠ Jenišovice</a:t>
            </a:r>
          </a:p>
          <a:p>
            <a:r>
              <a:rPr lang="cs-CZ" dirty="0" smtClean="0"/>
              <a:t>VY_32_INOVACE_171</a:t>
            </a:r>
            <a:endParaRPr lang="cs-CZ" dirty="0" smtClean="0"/>
          </a:p>
        </p:txBody>
      </p:sp>
      <p:pic>
        <p:nvPicPr>
          <p:cNvPr id="4" name="Obrázek 3" descr="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7375" y="714356"/>
            <a:ext cx="5429250" cy="10572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63311" y="2548590"/>
            <a:ext cx="84173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smtClean="0"/>
              <a:t>I      I      I      I      I      I      I      I      I      I      I      I      I      I      I  </a:t>
            </a:r>
            <a:endParaRPr lang="cs-CZ" sz="2800"/>
          </a:p>
        </p:txBody>
      </p:sp>
      <p:cxnSp>
        <p:nvCxnSpPr>
          <p:cNvPr id="4" name="Přímá spojovací čára 3"/>
          <p:cNvCxnSpPr/>
          <p:nvPr/>
        </p:nvCxnSpPr>
        <p:spPr>
          <a:xfrm>
            <a:off x="208128" y="2762904"/>
            <a:ext cx="8643998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ovéPole 4"/>
          <p:cNvSpPr txBox="1"/>
          <p:nvPr/>
        </p:nvSpPr>
        <p:spPr>
          <a:xfrm>
            <a:off x="315285" y="2905780"/>
            <a:ext cx="86082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smtClean="0"/>
              <a:t>1     2     3     4     5     6     7    8     9    10   11   12  </a:t>
            </a:r>
            <a:r>
              <a:rPr lang="cs-CZ" sz="1050" smtClean="0"/>
              <a:t> </a:t>
            </a:r>
            <a:r>
              <a:rPr lang="cs-CZ" sz="2800" smtClean="0"/>
              <a:t>13   14 </a:t>
            </a:r>
            <a:r>
              <a:rPr lang="cs-CZ" sz="1100" smtClean="0"/>
              <a:t> </a:t>
            </a:r>
            <a:r>
              <a:rPr lang="cs-CZ" sz="2800" smtClean="0"/>
              <a:t> 15 </a:t>
            </a:r>
            <a:r>
              <a:rPr lang="cs-CZ" sz="1050" smtClean="0"/>
              <a:t> </a:t>
            </a:r>
            <a:endParaRPr lang="cs-CZ" sz="2800"/>
          </a:p>
        </p:txBody>
      </p:sp>
      <p:sp>
        <p:nvSpPr>
          <p:cNvPr id="30" name="TextovéPole 29"/>
          <p:cNvSpPr txBox="1"/>
          <p:nvPr/>
        </p:nvSpPr>
        <p:spPr>
          <a:xfrm>
            <a:off x="2976563" y="571480"/>
            <a:ext cx="3190874" cy="5847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3200" b="1" smtClean="0"/>
              <a:t>PŘIROZENÁ ČÍSLA</a:t>
            </a:r>
            <a:endParaRPr lang="cs-CZ" sz="32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991825" y="3786190"/>
            <a:ext cx="508473" cy="40011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2000" b="1" smtClean="0">
                <a:solidFill>
                  <a:srgbClr val="00B050"/>
                </a:solidFill>
              </a:rPr>
              <a:t>2</a:t>
            </a:r>
            <a:r>
              <a:rPr lang="cs-CZ" sz="2000" b="1" smtClean="0">
                <a:solidFill>
                  <a:srgbClr val="00B050"/>
                </a:solidFill>
                <a:sym typeface="Symbol"/>
              </a:rPr>
              <a:t>2</a:t>
            </a:r>
            <a:endParaRPr lang="cs-CZ" sz="2000" b="1">
              <a:solidFill>
                <a:srgbClr val="00B050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3134833" y="3786190"/>
            <a:ext cx="508473" cy="40011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2000" b="1" smtClean="0">
                <a:solidFill>
                  <a:srgbClr val="00B050"/>
                </a:solidFill>
              </a:rPr>
              <a:t>2</a:t>
            </a:r>
            <a:r>
              <a:rPr lang="cs-CZ" sz="2000" b="1" smtClean="0">
                <a:solidFill>
                  <a:srgbClr val="00B050"/>
                </a:solidFill>
                <a:sym typeface="Symbol"/>
              </a:rPr>
              <a:t>3</a:t>
            </a:r>
            <a:endParaRPr lang="cs-CZ" sz="2000" b="1">
              <a:solidFill>
                <a:srgbClr val="00B05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4158619" y="3786190"/>
            <a:ext cx="508473" cy="40011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2000" b="1" smtClean="0">
                <a:solidFill>
                  <a:srgbClr val="00B050"/>
                </a:solidFill>
              </a:rPr>
              <a:t>2</a:t>
            </a:r>
            <a:r>
              <a:rPr lang="cs-CZ" sz="2000" b="1" smtClean="0">
                <a:solidFill>
                  <a:srgbClr val="00B050"/>
                </a:solidFill>
                <a:sym typeface="Symbol"/>
              </a:rPr>
              <a:t>4</a:t>
            </a:r>
            <a:endParaRPr lang="cs-CZ" sz="2000" b="1">
              <a:solidFill>
                <a:srgbClr val="00B05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4849345" y="3786190"/>
            <a:ext cx="508473" cy="40011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2000" b="1" smtClean="0">
                <a:solidFill>
                  <a:srgbClr val="00B050"/>
                </a:solidFill>
                <a:sym typeface="Symbol"/>
              </a:rPr>
              <a:t>33</a:t>
            </a:r>
            <a:endParaRPr lang="cs-CZ" sz="2000" b="1">
              <a:solidFill>
                <a:srgbClr val="00B05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5492287" y="3786190"/>
            <a:ext cx="508473" cy="40011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2000" b="1" smtClean="0">
                <a:solidFill>
                  <a:srgbClr val="00B050"/>
                </a:solidFill>
              </a:rPr>
              <a:t>2</a:t>
            </a:r>
            <a:r>
              <a:rPr lang="cs-CZ" sz="2000" b="1" smtClean="0">
                <a:solidFill>
                  <a:srgbClr val="00B050"/>
                </a:solidFill>
                <a:sym typeface="Symbol"/>
              </a:rPr>
              <a:t>5</a:t>
            </a:r>
            <a:endParaRPr lang="cs-CZ" sz="2000" b="1">
              <a:solidFill>
                <a:srgbClr val="00B050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6635295" y="3786190"/>
            <a:ext cx="508473" cy="40011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2000" b="1">
                <a:solidFill>
                  <a:srgbClr val="00B050"/>
                </a:solidFill>
                <a:sym typeface="Symbol"/>
              </a:rPr>
              <a:t>3</a:t>
            </a:r>
            <a:r>
              <a:rPr lang="cs-CZ" sz="2000" b="1" smtClean="0">
                <a:solidFill>
                  <a:srgbClr val="00B050"/>
                </a:solidFill>
                <a:sym typeface="Symbol"/>
              </a:rPr>
              <a:t>4</a:t>
            </a:r>
            <a:endParaRPr lang="cs-CZ" sz="2000" b="1">
              <a:solidFill>
                <a:srgbClr val="00B050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7778303" y="3786190"/>
            <a:ext cx="508473" cy="40011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2000" b="1" smtClean="0">
                <a:solidFill>
                  <a:srgbClr val="00B050"/>
                </a:solidFill>
              </a:rPr>
              <a:t>2</a:t>
            </a:r>
            <a:r>
              <a:rPr lang="cs-CZ" sz="2000" b="1" smtClean="0">
                <a:solidFill>
                  <a:srgbClr val="00B050"/>
                </a:solidFill>
                <a:sym typeface="Symbol"/>
              </a:rPr>
              <a:t>7</a:t>
            </a:r>
            <a:endParaRPr lang="cs-CZ" sz="2000" b="1">
              <a:solidFill>
                <a:srgbClr val="00B05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8349807" y="3786190"/>
            <a:ext cx="508473" cy="40011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2000" b="1">
                <a:solidFill>
                  <a:srgbClr val="00B050"/>
                </a:solidFill>
                <a:sym typeface="Symbol"/>
              </a:rPr>
              <a:t>3</a:t>
            </a:r>
            <a:r>
              <a:rPr lang="cs-CZ" sz="2000" b="1" smtClean="0">
                <a:solidFill>
                  <a:srgbClr val="00B050"/>
                </a:solidFill>
                <a:sym typeface="Symbol"/>
              </a:rPr>
              <a:t>5</a:t>
            </a:r>
            <a:endParaRPr lang="cs-CZ" sz="2000" b="1">
              <a:solidFill>
                <a:srgbClr val="00B050"/>
              </a:solidFill>
            </a:endParaRPr>
          </a:p>
        </p:txBody>
      </p:sp>
      <p:cxnSp>
        <p:nvCxnSpPr>
          <p:cNvPr id="10" name="Přímá spojovací šipka 9"/>
          <p:cNvCxnSpPr/>
          <p:nvPr/>
        </p:nvCxnSpPr>
        <p:spPr>
          <a:xfrm rot="5400000" flipH="1" flipV="1">
            <a:off x="2098982" y="3607595"/>
            <a:ext cx="357984" cy="794"/>
          </a:xfrm>
          <a:prstGeom prst="straightConnector1">
            <a:avLst/>
          </a:prstGeom>
          <a:ln w="158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šipka 10"/>
          <p:cNvCxnSpPr/>
          <p:nvPr/>
        </p:nvCxnSpPr>
        <p:spPr>
          <a:xfrm rot="5400000" flipH="1" flipV="1">
            <a:off x="3241990" y="3607595"/>
            <a:ext cx="357984" cy="794"/>
          </a:xfrm>
          <a:prstGeom prst="straightConnector1">
            <a:avLst/>
          </a:prstGeom>
          <a:ln w="158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šipka 11"/>
          <p:cNvCxnSpPr/>
          <p:nvPr/>
        </p:nvCxnSpPr>
        <p:spPr>
          <a:xfrm rot="5400000" flipH="1" flipV="1">
            <a:off x="4313560" y="3607595"/>
            <a:ext cx="357984" cy="794"/>
          </a:xfrm>
          <a:prstGeom prst="straightConnector1">
            <a:avLst/>
          </a:prstGeom>
          <a:ln w="158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šipka 12"/>
          <p:cNvCxnSpPr/>
          <p:nvPr/>
        </p:nvCxnSpPr>
        <p:spPr>
          <a:xfrm rot="5400000" flipH="1" flipV="1">
            <a:off x="4956502" y="3607595"/>
            <a:ext cx="357984" cy="794"/>
          </a:xfrm>
          <a:prstGeom prst="straightConnector1">
            <a:avLst/>
          </a:prstGeom>
          <a:ln w="158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ovací šipka 13"/>
          <p:cNvCxnSpPr/>
          <p:nvPr/>
        </p:nvCxnSpPr>
        <p:spPr>
          <a:xfrm rot="5400000" flipH="1" flipV="1">
            <a:off x="5528006" y="3607595"/>
            <a:ext cx="357984" cy="794"/>
          </a:xfrm>
          <a:prstGeom prst="straightConnector1">
            <a:avLst/>
          </a:prstGeom>
          <a:ln w="158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šipka 14"/>
          <p:cNvCxnSpPr/>
          <p:nvPr/>
        </p:nvCxnSpPr>
        <p:spPr>
          <a:xfrm rot="5400000" flipH="1" flipV="1">
            <a:off x="6742452" y="3607595"/>
            <a:ext cx="357984" cy="794"/>
          </a:xfrm>
          <a:prstGeom prst="straightConnector1">
            <a:avLst/>
          </a:prstGeom>
          <a:ln w="158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šipka 15"/>
          <p:cNvCxnSpPr/>
          <p:nvPr/>
        </p:nvCxnSpPr>
        <p:spPr>
          <a:xfrm rot="5400000" flipH="1" flipV="1">
            <a:off x="7885460" y="3607595"/>
            <a:ext cx="357984" cy="794"/>
          </a:xfrm>
          <a:prstGeom prst="straightConnector1">
            <a:avLst/>
          </a:prstGeom>
          <a:ln w="158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šipka 16"/>
          <p:cNvCxnSpPr/>
          <p:nvPr/>
        </p:nvCxnSpPr>
        <p:spPr>
          <a:xfrm rot="5400000" flipH="1" flipV="1">
            <a:off x="8456964" y="3607595"/>
            <a:ext cx="357984" cy="794"/>
          </a:xfrm>
          <a:prstGeom prst="straightConnector1">
            <a:avLst/>
          </a:prstGeom>
          <a:ln w="158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ovéPole 20"/>
          <p:cNvSpPr txBox="1"/>
          <p:nvPr/>
        </p:nvSpPr>
        <p:spPr>
          <a:xfrm>
            <a:off x="2976563" y="571480"/>
            <a:ext cx="3190874" cy="5847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3200" b="1" smtClean="0"/>
              <a:t>PŘIROZENÁ ČÍSLA</a:t>
            </a:r>
            <a:endParaRPr lang="cs-CZ" sz="3200" b="1"/>
          </a:p>
        </p:txBody>
      </p:sp>
      <p:sp>
        <p:nvSpPr>
          <p:cNvPr id="22" name="TextovéPole 21"/>
          <p:cNvSpPr txBox="1"/>
          <p:nvPr/>
        </p:nvSpPr>
        <p:spPr>
          <a:xfrm>
            <a:off x="363311" y="2548590"/>
            <a:ext cx="84173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smtClean="0"/>
              <a:t>I      I      I      I      I      I      I      I      I      I      I      I      I      I      I  </a:t>
            </a:r>
            <a:endParaRPr lang="cs-CZ" sz="2800"/>
          </a:p>
        </p:txBody>
      </p:sp>
      <p:cxnSp>
        <p:nvCxnSpPr>
          <p:cNvPr id="23" name="Přímá spojovací čára 22"/>
          <p:cNvCxnSpPr/>
          <p:nvPr/>
        </p:nvCxnSpPr>
        <p:spPr>
          <a:xfrm>
            <a:off x="208128" y="2762904"/>
            <a:ext cx="8643998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ovéPole 24"/>
          <p:cNvSpPr txBox="1"/>
          <p:nvPr/>
        </p:nvSpPr>
        <p:spPr>
          <a:xfrm>
            <a:off x="357158" y="200024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smtClean="0">
                <a:solidFill>
                  <a:srgbClr val="0070C0"/>
                </a:solidFill>
              </a:rPr>
              <a:t>1</a:t>
            </a:r>
            <a:endParaRPr lang="cs-CZ" sz="2800" b="1">
              <a:solidFill>
                <a:srgbClr val="0070C0"/>
              </a:solidFill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928662" y="2000240"/>
            <a:ext cx="67153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smtClean="0">
                <a:solidFill>
                  <a:srgbClr val="FF0000"/>
                </a:solidFill>
              </a:rPr>
              <a:t>2     3            5            7                        11         13</a:t>
            </a:r>
            <a:endParaRPr lang="cs-CZ" sz="2800" b="1">
              <a:solidFill>
                <a:srgbClr val="FF0000"/>
              </a:solidFill>
            </a:endParaRPr>
          </a:p>
        </p:txBody>
      </p:sp>
      <p:sp>
        <p:nvSpPr>
          <p:cNvPr id="29" name="TextovéPole 28"/>
          <p:cNvSpPr txBox="1"/>
          <p:nvPr/>
        </p:nvSpPr>
        <p:spPr>
          <a:xfrm>
            <a:off x="315285" y="2905780"/>
            <a:ext cx="86082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/>
              <a:t> </a:t>
            </a:r>
            <a:r>
              <a:rPr lang="cs-CZ" sz="2800" smtClean="0"/>
              <a:t>                     4           6            8     9    10          12  </a:t>
            </a:r>
            <a:r>
              <a:rPr lang="cs-CZ" sz="1050" smtClean="0"/>
              <a:t> </a:t>
            </a:r>
            <a:r>
              <a:rPr lang="cs-CZ" sz="2800"/>
              <a:t> </a:t>
            </a:r>
            <a:r>
              <a:rPr lang="cs-CZ" sz="2800" smtClean="0"/>
              <a:t>      14 </a:t>
            </a:r>
            <a:r>
              <a:rPr lang="cs-CZ" sz="1100" smtClean="0"/>
              <a:t> </a:t>
            </a:r>
            <a:r>
              <a:rPr lang="cs-CZ" sz="2800" smtClean="0"/>
              <a:t> 15 </a:t>
            </a:r>
            <a:r>
              <a:rPr lang="cs-CZ" sz="1050" smtClean="0"/>
              <a:t> </a:t>
            </a:r>
            <a:endParaRPr lang="cs-CZ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ovéPole 20"/>
          <p:cNvSpPr txBox="1"/>
          <p:nvPr/>
        </p:nvSpPr>
        <p:spPr>
          <a:xfrm>
            <a:off x="2976563" y="571480"/>
            <a:ext cx="3190874" cy="5847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3200" b="1" smtClean="0"/>
              <a:t>PŘIROZENÁ ČÍSLA</a:t>
            </a:r>
            <a:endParaRPr lang="cs-CZ" sz="3200" b="1"/>
          </a:p>
        </p:txBody>
      </p:sp>
      <p:sp>
        <p:nvSpPr>
          <p:cNvPr id="22" name="TextovéPole 21"/>
          <p:cNvSpPr txBox="1"/>
          <p:nvPr/>
        </p:nvSpPr>
        <p:spPr>
          <a:xfrm>
            <a:off x="363311" y="2548590"/>
            <a:ext cx="84173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smtClean="0"/>
              <a:t>I      I      I      I      I      I      I      I      I      I      I      I      I      I      I  </a:t>
            </a:r>
            <a:endParaRPr lang="cs-CZ" sz="2800"/>
          </a:p>
        </p:txBody>
      </p:sp>
      <p:cxnSp>
        <p:nvCxnSpPr>
          <p:cNvPr id="23" name="Přímá spojovací čára 22"/>
          <p:cNvCxnSpPr/>
          <p:nvPr/>
        </p:nvCxnSpPr>
        <p:spPr>
          <a:xfrm>
            <a:off x="208128" y="2762904"/>
            <a:ext cx="8643998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ovéPole 24"/>
          <p:cNvSpPr txBox="1"/>
          <p:nvPr/>
        </p:nvSpPr>
        <p:spPr>
          <a:xfrm>
            <a:off x="357158" y="200024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smtClean="0">
                <a:solidFill>
                  <a:srgbClr val="0070C0"/>
                </a:solidFill>
              </a:rPr>
              <a:t>1</a:t>
            </a:r>
            <a:endParaRPr lang="cs-CZ" sz="2800" b="1">
              <a:solidFill>
                <a:srgbClr val="0070C0"/>
              </a:solidFill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928662" y="2000240"/>
            <a:ext cx="67153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smtClean="0">
                <a:solidFill>
                  <a:srgbClr val="FF0000"/>
                </a:solidFill>
              </a:rPr>
              <a:t>2     3            5            7                        11         13</a:t>
            </a:r>
            <a:endParaRPr lang="cs-CZ" sz="2800" b="1">
              <a:solidFill>
                <a:srgbClr val="FF0000"/>
              </a:solidFill>
            </a:endParaRPr>
          </a:p>
        </p:txBody>
      </p:sp>
      <p:graphicFrame>
        <p:nvGraphicFramePr>
          <p:cNvPr id="32" name="Diagram 31"/>
          <p:cNvGraphicFramePr/>
          <p:nvPr/>
        </p:nvGraphicFramePr>
        <p:xfrm>
          <a:off x="2500298" y="3643314"/>
          <a:ext cx="3857652" cy="24288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3" name="TextovéPole 32"/>
          <p:cNvSpPr txBox="1"/>
          <p:nvPr/>
        </p:nvSpPr>
        <p:spPr>
          <a:xfrm>
            <a:off x="315285" y="2905780"/>
            <a:ext cx="86082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>
                <a:solidFill>
                  <a:srgbClr val="00B050"/>
                </a:solidFill>
              </a:rPr>
              <a:t> </a:t>
            </a:r>
            <a:r>
              <a:rPr lang="cs-CZ" sz="2800" b="1" smtClean="0">
                <a:solidFill>
                  <a:srgbClr val="00B050"/>
                </a:solidFill>
              </a:rPr>
              <a:t>                     4           6            8     9    10          12  </a:t>
            </a:r>
            <a:r>
              <a:rPr lang="cs-CZ" sz="1050" b="1" smtClean="0">
                <a:solidFill>
                  <a:srgbClr val="00B050"/>
                </a:solidFill>
              </a:rPr>
              <a:t> </a:t>
            </a:r>
            <a:r>
              <a:rPr lang="cs-CZ" sz="2800" b="1">
                <a:solidFill>
                  <a:srgbClr val="00B050"/>
                </a:solidFill>
              </a:rPr>
              <a:t> </a:t>
            </a:r>
            <a:r>
              <a:rPr lang="cs-CZ" sz="2800" b="1" smtClean="0">
                <a:solidFill>
                  <a:srgbClr val="00B050"/>
                </a:solidFill>
              </a:rPr>
              <a:t>      14 </a:t>
            </a:r>
            <a:r>
              <a:rPr lang="cs-CZ" sz="1100" b="1" smtClean="0">
                <a:solidFill>
                  <a:srgbClr val="00B050"/>
                </a:solidFill>
              </a:rPr>
              <a:t> </a:t>
            </a:r>
            <a:r>
              <a:rPr lang="cs-CZ" sz="2800" b="1" smtClean="0">
                <a:solidFill>
                  <a:srgbClr val="00B050"/>
                </a:solidFill>
              </a:rPr>
              <a:t> 15 </a:t>
            </a:r>
            <a:r>
              <a:rPr lang="cs-CZ" sz="1050" b="1" smtClean="0">
                <a:solidFill>
                  <a:srgbClr val="00B050"/>
                </a:solidFill>
              </a:rPr>
              <a:t> </a:t>
            </a:r>
            <a:endParaRPr lang="cs-CZ" sz="2800" b="1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2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1071538" y="1071546"/>
          <a:ext cx="7429552" cy="44291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202202" y="857232"/>
            <a:ext cx="2739596" cy="58477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3200" b="1" smtClean="0"/>
              <a:t>ČÍSLO SLOŽENÉ</a:t>
            </a:r>
            <a:endParaRPr lang="cs-CZ" sz="3200" b="1"/>
          </a:p>
        </p:txBody>
      </p:sp>
      <p:sp>
        <p:nvSpPr>
          <p:cNvPr id="3" name="TextovéPole 2"/>
          <p:cNvSpPr txBox="1"/>
          <p:nvPr/>
        </p:nvSpPr>
        <p:spPr>
          <a:xfrm>
            <a:off x="1852954" y="1785926"/>
            <a:ext cx="55875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smtClean="0"/>
              <a:t>můžeme vždy zapsat jako součin prvočísel.</a:t>
            </a:r>
            <a:endParaRPr lang="cs-CZ" sz="2400" b="1"/>
          </a:p>
        </p:txBody>
      </p:sp>
      <p:sp>
        <p:nvSpPr>
          <p:cNvPr id="4" name="TextovéPole 3"/>
          <p:cNvSpPr txBox="1"/>
          <p:nvPr/>
        </p:nvSpPr>
        <p:spPr>
          <a:xfrm>
            <a:off x="1000100" y="2844225"/>
            <a:ext cx="26917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smtClean="0">
                <a:solidFill>
                  <a:srgbClr val="0070C0"/>
                </a:solidFill>
              </a:rPr>
              <a:t>60 = 2 </a:t>
            </a:r>
            <a:r>
              <a:rPr lang="cs-CZ" sz="3200" b="1" smtClean="0">
                <a:solidFill>
                  <a:srgbClr val="0070C0"/>
                </a:solidFill>
                <a:sym typeface="Symbol"/>
              </a:rPr>
              <a:t> 2  3  5</a:t>
            </a:r>
            <a:endParaRPr lang="cs-CZ" sz="3200" b="1">
              <a:solidFill>
                <a:srgbClr val="0070C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928662" y="3643314"/>
            <a:ext cx="11913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smtClean="0"/>
              <a:t>2  </a:t>
            </a:r>
            <a:r>
              <a:rPr lang="cs-CZ" sz="3200" b="1" smtClean="0">
                <a:sym typeface="Symbol"/>
              </a:rPr>
              <a:t> 30</a:t>
            </a:r>
            <a:endParaRPr lang="cs-CZ" sz="3200" b="1"/>
          </a:p>
        </p:txBody>
      </p:sp>
      <p:sp>
        <p:nvSpPr>
          <p:cNvPr id="6" name="TextovéPole 5"/>
          <p:cNvSpPr txBox="1"/>
          <p:nvPr/>
        </p:nvSpPr>
        <p:spPr>
          <a:xfrm>
            <a:off x="1214414" y="4415861"/>
            <a:ext cx="11913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smtClean="0"/>
              <a:t>2  </a:t>
            </a:r>
            <a:r>
              <a:rPr lang="cs-CZ" sz="3200" b="1" smtClean="0">
                <a:sym typeface="Symbol"/>
              </a:rPr>
              <a:t> 15</a:t>
            </a:r>
            <a:endParaRPr lang="cs-CZ" sz="3200" b="1"/>
          </a:p>
        </p:txBody>
      </p:sp>
      <p:sp>
        <p:nvSpPr>
          <p:cNvPr id="7" name="TextovéPole 6"/>
          <p:cNvSpPr txBox="1"/>
          <p:nvPr/>
        </p:nvSpPr>
        <p:spPr>
          <a:xfrm>
            <a:off x="1643042" y="5214950"/>
            <a:ext cx="88998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smtClean="0">
                <a:sym typeface="Symbol"/>
              </a:rPr>
              <a:t>3  5</a:t>
            </a:r>
            <a:endParaRPr lang="cs-CZ" sz="3200" b="1"/>
          </a:p>
        </p:txBody>
      </p:sp>
      <p:cxnSp>
        <p:nvCxnSpPr>
          <p:cNvPr id="9" name="Přímá spojovací čára 8"/>
          <p:cNvCxnSpPr/>
          <p:nvPr/>
        </p:nvCxnSpPr>
        <p:spPr>
          <a:xfrm rot="5400000">
            <a:off x="1107257" y="3464719"/>
            <a:ext cx="285752" cy="214314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/>
          <p:nvPr/>
        </p:nvCxnSpPr>
        <p:spPr>
          <a:xfrm rot="16200000" flipH="1">
            <a:off x="1322365" y="3465513"/>
            <a:ext cx="284958" cy="21352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ovací čára 13"/>
          <p:cNvCxnSpPr/>
          <p:nvPr/>
        </p:nvCxnSpPr>
        <p:spPr>
          <a:xfrm rot="5400000">
            <a:off x="1463653" y="4250537"/>
            <a:ext cx="285752" cy="214314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čára 15"/>
          <p:cNvCxnSpPr/>
          <p:nvPr/>
        </p:nvCxnSpPr>
        <p:spPr>
          <a:xfrm rot="5400000">
            <a:off x="1749405" y="5035561"/>
            <a:ext cx="285752" cy="214314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 rot="16200000" flipH="1">
            <a:off x="1964513" y="5036355"/>
            <a:ext cx="284958" cy="21352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čára 14"/>
          <p:cNvCxnSpPr/>
          <p:nvPr/>
        </p:nvCxnSpPr>
        <p:spPr>
          <a:xfrm rot="16200000" flipH="1">
            <a:off x="1678761" y="4251331"/>
            <a:ext cx="284958" cy="21352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Elipsa 17"/>
          <p:cNvSpPr/>
          <p:nvPr/>
        </p:nvSpPr>
        <p:spPr>
          <a:xfrm>
            <a:off x="857224" y="3714752"/>
            <a:ext cx="500066" cy="500066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Elipsa 18"/>
          <p:cNvSpPr/>
          <p:nvPr/>
        </p:nvSpPr>
        <p:spPr>
          <a:xfrm>
            <a:off x="1142976" y="4429132"/>
            <a:ext cx="500066" cy="500066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Elipsa 19"/>
          <p:cNvSpPr/>
          <p:nvPr/>
        </p:nvSpPr>
        <p:spPr>
          <a:xfrm>
            <a:off x="1500166" y="5286388"/>
            <a:ext cx="500066" cy="500066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Elipsa 20"/>
          <p:cNvSpPr/>
          <p:nvPr/>
        </p:nvSpPr>
        <p:spPr>
          <a:xfrm>
            <a:off x="2143108" y="5286388"/>
            <a:ext cx="500066" cy="500066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TextovéPole 22"/>
          <p:cNvSpPr txBox="1"/>
          <p:nvPr/>
        </p:nvSpPr>
        <p:spPr>
          <a:xfrm>
            <a:off x="5209671" y="3429000"/>
            <a:ext cx="1005403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rabicPlain" startAt="60"/>
            </a:pPr>
            <a:r>
              <a:rPr lang="cs-CZ" sz="3200" b="1" smtClean="0"/>
              <a:t> </a:t>
            </a:r>
            <a:r>
              <a:rPr lang="cs-CZ" sz="3200" b="1" smtClean="0">
                <a:solidFill>
                  <a:srgbClr val="00B050"/>
                </a:solidFill>
              </a:rPr>
              <a:t>2</a:t>
            </a:r>
          </a:p>
          <a:p>
            <a:pPr marL="514350" indent="-514350">
              <a:buAutoNum type="arabicPlain" startAt="30"/>
            </a:pPr>
            <a:r>
              <a:rPr lang="cs-CZ" sz="3200" b="1" smtClean="0"/>
              <a:t> </a:t>
            </a:r>
            <a:r>
              <a:rPr lang="cs-CZ" sz="3200" b="1" smtClean="0">
                <a:solidFill>
                  <a:srgbClr val="00B050"/>
                </a:solidFill>
              </a:rPr>
              <a:t>2</a:t>
            </a:r>
          </a:p>
          <a:p>
            <a:pPr marL="514350" indent="-514350">
              <a:buAutoNum type="arabicPlain" startAt="15"/>
            </a:pPr>
            <a:r>
              <a:rPr lang="cs-CZ" sz="3200" b="1" smtClean="0"/>
              <a:t> </a:t>
            </a:r>
            <a:r>
              <a:rPr lang="cs-CZ" sz="3200" b="1" smtClean="0">
                <a:solidFill>
                  <a:srgbClr val="00B050"/>
                </a:solidFill>
              </a:rPr>
              <a:t>3</a:t>
            </a:r>
          </a:p>
          <a:p>
            <a:pPr marL="514350" indent="-514350">
              <a:buAutoNum type="arabicPlain" startAt="5"/>
            </a:pPr>
            <a:r>
              <a:rPr lang="cs-CZ" sz="3200" b="1" smtClean="0"/>
              <a:t> </a:t>
            </a:r>
            <a:r>
              <a:rPr lang="cs-CZ" sz="3200" b="1" smtClean="0">
                <a:solidFill>
                  <a:srgbClr val="00B050"/>
                </a:solidFill>
              </a:rPr>
              <a:t>5</a:t>
            </a:r>
          </a:p>
          <a:p>
            <a:pPr marL="514350" indent="-514350"/>
            <a:r>
              <a:rPr lang="cs-CZ" sz="3200" b="1"/>
              <a:t>1</a:t>
            </a:r>
            <a:endParaRPr lang="cs-CZ" sz="3200" b="1" smtClean="0"/>
          </a:p>
        </p:txBody>
      </p:sp>
      <p:cxnSp>
        <p:nvCxnSpPr>
          <p:cNvPr id="25" name="Přímá spojovací čára 24"/>
          <p:cNvCxnSpPr/>
          <p:nvPr/>
        </p:nvCxnSpPr>
        <p:spPr>
          <a:xfrm rot="5400000">
            <a:off x="4678363" y="4679165"/>
            <a:ext cx="2215372" cy="794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Elipsa 28"/>
          <p:cNvSpPr/>
          <p:nvPr/>
        </p:nvSpPr>
        <p:spPr>
          <a:xfrm>
            <a:off x="5143504" y="5429264"/>
            <a:ext cx="500066" cy="500066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TextovéPole 30"/>
          <p:cNvSpPr txBox="1"/>
          <p:nvPr/>
        </p:nvSpPr>
        <p:spPr>
          <a:xfrm>
            <a:off x="5500694" y="2844225"/>
            <a:ext cx="26917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smtClean="0">
                <a:solidFill>
                  <a:srgbClr val="0070C0"/>
                </a:solidFill>
              </a:rPr>
              <a:t>60 = 2 </a:t>
            </a:r>
            <a:r>
              <a:rPr lang="cs-CZ" sz="3200" b="1" smtClean="0">
                <a:solidFill>
                  <a:srgbClr val="0070C0"/>
                </a:solidFill>
                <a:sym typeface="Symbol"/>
              </a:rPr>
              <a:t> 2  3  5</a:t>
            </a:r>
            <a:endParaRPr lang="cs-CZ" sz="3200" b="1">
              <a:solidFill>
                <a:srgbClr val="0070C0"/>
              </a:solidFill>
            </a:endParaRPr>
          </a:p>
        </p:txBody>
      </p:sp>
      <p:sp>
        <p:nvSpPr>
          <p:cNvPr id="32" name="TextovéPole 31"/>
          <p:cNvSpPr txBox="1"/>
          <p:nvPr/>
        </p:nvSpPr>
        <p:spPr>
          <a:xfrm>
            <a:off x="1007653" y="2844225"/>
            <a:ext cx="99257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smtClean="0">
                <a:solidFill>
                  <a:srgbClr val="0070C0"/>
                </a:solidFill>
              </a:rPr>
              <a:t>60 = </a:t>
            </a:r>
            <a:endParaRPr lang="cs-CZ" sz="3200" b="1">
              <a:solidFill>
                <a:srgbClr val="0070C0"/>
              </a:solidFill>
            </a:endParaRPr>
          </a:p>
        </p:txBody>
      </p:sp>
      <p:sp>
        <p:nvSpPr>
          <p:cNvPr id="33" name="TextovéPole 32"/>
          <p:cNvSpPr txBox="1"/>
          <p:nvPr/>
        </p:nvSpPr>
        <p:spPr>
          <a:xfrm>
            <a:off x="5508247" y="2844225"/>
            <a:ext cx="99257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smtClean="0">
                <a:solidFill>
                  <a:srgbClr val="0070C0"/>
                </a:solidFill>
              </a:rPr>
              <a:t>60 = </a:t>
            </a:r>
            <a:endParaRPr lang="cs-CZ" sz="3200" b="1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18" grpId="0" animBg="1"/>
      <p:bldP spid="19" grpId="0" animBg="1"/>
      <p:bldP spid="20" grpId="0" animBg="1"/>
      <p:bldP spid="21" grpId="0" animBg="1"/>
      <p:bldP spid="23" grpId="0"/>
      <p:bldP spid="29" grpId="0" animBg="1"/>
      <p:bldP spid="3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824613" y="785794"/>
            <a:ext cx="5494774" cy="58477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3200" b="1" smtClean="0"/>
              <a:t>ROZLOŽ NA SOUČIN PRVOČÍSEL</a:t>
            </a:r>
            <a:endParaRPr lang="cs-CZ" sz="3200" b="1"/>
          </a:p>
        </p:txBody>
      </p:sp>
      <p:sp>
        <p:nvSpPr>
          <p:cNvPr id="3" name="TextovéPole 2"/>
          <p:cNvSpPr txBox="1"/>
          <p:nvPr/>
        </p:nvSpPr>
        <p:spPr>
          <a:xfrm>
            <a:off x="1928794" y="2214554"/>
            <a:ext cx="886781" cy="92333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5400" b="1" smtClean="0"/>
              <a:t>24</a:t>
            </a:r>
            <a:endParaRPr lang="cs-CZ" sz="5400" b="1"/>
          </a:p>
        </p:txBody>
      </p:sp>
      <p:sp>
        <p:nvSpPr>
          <p:cNvPr id="4" name="TextovéPole 3"/>
          <p:cNvSpPr txBox="1"/>
          <p:nvPr/>
        </p:nvSpPr>
        <p:spPr>
          <a:xfrm>
            <a:off x="4128609" y="2214554"/>
            <a:ext cx="886781" cy="92333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5400" b="1" smtClean="0"/>
              <a:t>96</a:t>
            </a:r>
            <a:endParaRPr lang="cs-CZ" sz="5400" b="1"/>
          </a:p>
        </p:txBody>
      </p:sp>
      <p:sp>
        <p:nvSpPr>
          <p:cNvPr id="5" name="TextovéPole 4"/>
          <p:cNvSpPr txBox="1"/>
          <p:nvPr/>
        </p:nvSpPr>
        <p:spPr>
          <a:xfrm>
            <a:off x="6215074" y="2214554"/>
            <a:ext cx="1237839" cy="92333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5400" b="1" smtClean="0"/>
              <a:t>250</a:t>
            </a:r>
            <a:endParaRPr lang="cs-CZ" sz="5400" b="1"/>
          </a:p>
        </p:txBody>
      </p:sp>
      <p:sp>
        <p:nvSpPr>
          <p:cNvPr id="6" name="TextovéPole 5"/>
          <p:cNvSpPr txBox="1"/>
          <p:nvPr/>
        </p:nvSpPr>
        <p:spPr>
          <a:xfrm>
            <a:off x="1785918" y="4071942"/>
            <a:ext cx="1237839" cy="92333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5400" b="1" smtClean="0"/>
              <a:t>392</a:t>
            </a:r>
            <a:endParaRPr lang="cs-CZ" sz="5400" b="1"/>
          </a:p>
        </p:txBody>
      </p:sp>
      <p:sp>
        <p:nvSpPr>
          <p:cNvPr id="7" name="TextovéPole 6"/>
          <p:cNvSpPr txBox="1"/>
          <p:nvPr/>
        </p:nvSpPr>
        <p:spPr>
          <a:xfrm>
            <a:off x="4071934" y="4071942"/>
            <a:ext cx="1237839" cy="92333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5400" b="1" smtClean="0"/>
              <a:t>128</a:t>
            </a:r>
            <a:endParaRPr lang="cs-CZ" sz="5400" b="1"/>
          </a:p>
        </p:txBody>
      </p:sp>
      <p:sp>
        <p:nvSpPr>
          <p:cNvPr id="8" name="TextovéPole 7"/>
          <p:cNvSpPr txBox="1"/>
          <p:nvPr/>
        </p:nvSpPr>
        <p:spPr>
          <a:xfrm>
            <a:off x="6215074" y="4071942"/>
            <a:ext cx="1237839" cy="92333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5400" b="1" smtClean="0"/>
              <a:t>480</a:t>
            </a:r>
            <a:endParaRPr lang="cs-CZ" sz="54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714348" y="785794"/>
            <a:ext cx="755335" cy="76944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4400" b="1" smtClean="0"/>
              <a:t>24</a:t>
            </a:r>
            <a:endParaRPr lang="cs-CZ" sz="4400" b="1"/>
          </a:p>
        </p:txBody>
      </p:sp>
      <p:sp>
        <p:nvSpPr>
          <p:cNvPr id="3" name="TextovéPole 2"/>
          <p:cNvSpPr txBox="1"/>
          <p:nvPr/>
        </p:nvSpPr>
        <p:spPr>
          <a:xfrm>
            <a:off x="714348" y="2659559"/>
            <a:ext cx="755335" cy="76944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4400" b="1" smtClean="0"/>
              <a:t>96</a:t>
            </a:r>
            <a:endParaRPr lang="cs-CZ" sz="4400" b="1"/>
          </a:p>
        </p:txBody>
      </p:sp>
      <p:sp>
        <p:nvSpPr>
          <p:cNvPr id="4" name="TextovéPole 3"/>
          <p:cNvSpPr txBox="1"/>
          <p:nvPr/>
        </p:nvSpPr>
        <p:spPr>
          <a:xfrm>
            <a:off x="4907467" y="785794"/>
            <a:ext cx="1040670" cy="76944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4400" b="1" smtClean="0"/>
              <a:t>250</a:t>
            </a:r>
            <a:endParaRPr lang="cs-CZ" sz="4400" b="1"/>
          </a:p>
        </p:txBody>
      </p:sp>
      <p:sp>
        <p:nvSpPr>
          <p:cNvPr id="5" name="TextovéPole 4"/>
          <p:cNvSpPr txBox="1"/>
          <p:nvPr/>
        </p:nvSpPr>
        <p:spPr>
          <a:xfrm>
            <a:off x="4907467" y="2659559"/>
            <a:ext cx="1040670" cy="76944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4400" b="1" smtClean="0"/>
              <a:t>392</a:t>
            </a:r>
            <a:endParaRPr lang="cs-CZ" sz="4400" b="1"/>
          </a:p>
        </p:txBody>
      </p:sp>
      <p:sp>
        <p:nvSpPr>
          <p:cNvPr id="6" name="TextovéPole 5"/>
          <p:cNvSpPr txBox="1"/>
          <p:nvPr/>
        </p:nvSpPr>
        <p:spPr>
          <a:xfrm>
            <a:off x="2500298" y="3929066"/>
            <a:ext cx="1040670" cy="76944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4400" b="1" smtClean="0"/>
              <a:t>128</a:t>
            </a:r>
            <a:endParaRPr lang="cs-CZ" sz="4400" b="1"/>
          </a:p>
        </p:txBody>
      </p:sp>
      <p:sp>
        <p:nvSpPr>
          <p:cNvPr id="7" name="TextovéPole 6"/>
          <p:cNvSpPr txBox="1"/>
          <p:nvPr/>
        </p:nvSpPr>
        <p:spPr>
          <a:xfrm>
            <a:off x="2500298" y="5214950"/>
            <a:ext cx="1040670" cy="76944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4400" b="1" smtClean="0"/>
              <a:t>480</a:t>
            </a:r>
            <a:endParaRPr lang="cs-CZ" sz="4400" b="1"/>
          </a:p>
        </p:txBody>
      </p:sp>
      <p:sp>
        <p:nvSpPr>
          <p:cNvPr id="8" name="TextovéPole 7"/>
          <p:cNvSpPr txBox="1"/>
          <p:nvPr/>
        </p:nvSpPr>
        <p:spPr>
          <a:xfrm>
            <a:off x="1643042" y="928670"/>
            <a:ext cx="19415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smtClean="0"/>
              <a:t>= 2 . 2 . 2 . 3</a:t>
            </a:r>
            <a:endParaRPr lang="cs-CZ" sz="2800" b="1"/>
          </a:p>
        </p:txBody>
      </p:sp>
      <p:sp>
        <p:nvSpPr>
          <p:cNvPr id="9" name="TextovéPole 8"/>
          <p:cNvSpPr txBox="1"/>
          <p:nvPr/>
        </p:nvSpPr>
        <p:spPr>
          <a:xfrm>
            <a:off x="1643042" y="2786058"/>
            <a:ext cx="27350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smtClean="0"/>
              <a:t>= 2 . 2 . 2 . 2 . 2. 3</a:t>
            </a:r>
            <a:endParaRPr lang="cs-CZ" sz="2800" b="1"/>
          </a:p>
        </p:txBody>
      </p:sp>
      <p:sp>
        <p:nvSpPr>
          <p:cNvPr id="10" name="TextovéPole 9"/>
          <p:cNvSpPr txBox="1"/>
          <p:nvPr/>
        </p:nvSpPr>
        <p:spPr>
          <a:xfrm>
            <a:off x="6121913" y="928670"/>
            <a:ext cx="20233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smtClean="0"/>
              <a:t>= 2 . 5 . 5 . 5 </a:t>
            </a:r>
            <a:endParaRPr lang="cs-CZ" sz="2800" b="1"/>
          </a:p>
        </p:txBody>
      </p:sp>
      <p:sp>
        <p:nvSpPr>
          <p:cNvPr id="11" name="TextovéPole 10"/>
          <p:cNvSpPr txBox="1"/>
          <p:nvPr/>
        </p:nvSpPr>
        <p:spPr>
          <a:xfrm>
            <a:off x="6121913" y="2786058"/>
            <a:ext cx="23791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smtClean="0"/>
              <a:t>= 2 . 2 . 2 . 7 . 7</a:t>
            </a:r>
            <a:endParaRPr lang="cs-CZ" sz="2800" b="1"/>
          </a:p>
        </p:txBody>
      </p:sp>
      <p:sp>
        <p:nvSpPr>
          <p:cNvPr id="12" name="TextovéPole 11"/>
          <p:cNvSpPr txBox="1"/>
          <p:nvPr/>
        </p:nvSpPr>
        <p:spPr>
          <a:xfrm>
            <a:off x="3714744" y="4071942"/>
            <a:ext cx="3254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smtClean="0"/>
              <a:t>= 2 . 2 . 2 . 2 . 2 . 2 . 2</a:t>
            </a:r>
            <a:endParaRPr lang="cs-CZ" sz="2800" b="1"/>
          </a:p>
        </p:txBody>
      </p:sp>
      <p:sp>
        <p:nvSpPr>
          <p:cNvPr id="13" name="TextovéPole 12"/>
          <p:cNvSpPr txBox="1"/>
          <p:nvPr/>
        </p:nvSpPr>
        <p:spPr>
          <a:xfrm>
            <a:off x="3714744" y="5286388"/>
            <a:ext cx="32832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smtClean="0"/>
              <a:t>= 2 . 2 . 2 . 2 . 2 . 3 . 5</a:t>
            </a:r>
            <a:endParaRPr lang="cs-CZ" sz="28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289</Words>
  <Application>Microsoft Office PowerPoint</Application>
  <PresentationFormat>Předvádění na obrazovce (4:3)</PresentationFormat>
  <Paragraphs>69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sady Office</vt:lpstr>
      <vt:lpstr>Prvočísla, čísla složená, rozklad na součin prvočísel</vt:lpstr>
      <vt:lpstr>Snímek 2</vt:lpstr>
      <vt:lpstr>Snímek 3</vt:lpstr>
      <vt:lpstr>Snímek 4</vt:lpstr>
      <vt:lpstr>Snímek 5</vt:lpstr>
      <vt:lpstr>Snímek 6</vt:lpstr>
      <vt:lpstr>Snímek 7</vt:lpstr>
      <vt:lpstr>Snímek 8</vt:lpstr>
    </vt:vector>
  </TitlesOfParts>
  <Company>DOMA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Prvočísla, čísla složená, rozklad na součin prvočísel</dc:title>
  <dc:creator>Vilém Valkoun</dc:creator>
  <cp:lastModifiedBy>Pavel Vlček</cp:lastModifiedBy>
  <cp:revision>13</cp:revision>
  <dcterms:created xsi:type="dcterms:W3CDTF">2013-02-20T19:32:52Z</dcterms:created>
  <dcterms:modified xsi:type="dcterms:W3CDTF">2013-09-23T18:26:24Z</dcterms:modified>
</cp:coreProperties>
</file>