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1918D4-DF46-427D-863A-3C5A0E5B424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DDD5E24-4445-4034-8D3C-DA87B47E5AFE}">
      <dgm:prSet phldrT="[Text]"/>
      <dgm:spPr/>
      <dgm:t>
        <a:bodyPr/>
        <a:lstStyle/>
        <a:p>
          <a:r>
            <a:rPr lang="cs-CZ" dirty="0" smtClean="0"/>
            <a:t>rohy</a:t>
          </a:r>
          <a:endParaRPr lang="cs-CZ" dirty="0"/>
        </a:p>
      </dgm:t>
    </dgm:pt>
    <dgm:pt modelId="{A6664A80-95E5-4571-B411-F84BE999B53B}" type="parTrans" cxnId="{4F6A5551-3E01-4700-AC4E-24AFBD4CA2CD}">
      <dgm:prSet/>
      <dgm:spPr/>
      <dgm:t>
        <a:bodyPr/>
        <a:lstStyle/>
        <a:p>
          <a:endParaRPr lang="cs-CZ"/>
        </a:p>
      </dgm:t>
    </dgm:pt>
    <dgm:pt modelId="{8C99F69D-00C1-49DB-BD73-BFCFB8F4B87C}" type="sibTrans" cxnId="{4F6A5551-3E01-4700-AC4E-24AFBD4CA2CD}">
      <dgm:prSet/>
      <dgm:spPr/>
      <dgm:t>
        <a:bodyPr/>
        <a:lstStyle/>
        <a:p>
          <a:endParaRPr lang="cs-CZ"/>
        </a:p>
      </dgm:t>
    </dgm:pt>
    <dgm:pt modelId="{3CBA3934-D667-4214-B1AD-62E34D5F90B2}">
      <dgm:prSet phldrT="[Text]"/>
      <dgm:spPr/>
      <dgm:t>
        <a:bodyPr/>
        <a:lstStyle/>
        <a:p>
          <a:r>
            <a:rPr lang="cs-CZ" dirty="0" smtClean="0"/>
            <a:t>břehy</a:t>
          </a:r>
          <a:endParaRPr lang="cs-CZ" dirty="0"/>
        </a:p>
      </dgm:t>
    </dgm:pt>
    <dgm:pt modelId="{0A34D8B3-E1C4-438B-B262-891DD0C2029B}" type="parTrans" cxnId="{74FC3E24-3EDB-411D-A535-F9CC7E24F879}">
      <dgm:prSet/>
      <dgm:spPr/>
      <dgm:t>
        <a:bodyPr/>
        <a:lstStyle/>
        <a:p>
          <a:endParaRPr lang="cs-CZ"/>
        </a:p>
      </dgm:t>
    </dgm:pt>
    <dgm:pt modelId="{4179EBC6-F7BA-423C-B2A5-46E69A9FF829}" type="sibTrans" cxnId="{74FC3E24-3EDB-411D-A535-F9CC7E24F879}">
      <dgm:prSet/>
      <dgm:spPr/>
      <dgm:t>
        <a:bodyPr/>
        <a:lstStyle/>
        <a:p>
          <a:endParaRPr lang="cs-CZ"/>
        </a:p>
      </dgm:t>
    </dgm:pt>
    <dgm:pt modelId="{8074C053-F79F-4423-AF0A-34DFF2151D72}">
      <dgm:prSet phldrT="[Text]"/>
      <dgm:spPr/>
      <dgm:t>
        <a:bodyPr/>
        <a:lstStyle/>
        <a:p>
          <a:r>
            <a:rPr lang="cs-CZ" dirty="0" smtClean="0"/>
            <a:t>váhy</a:t>
          </a:r>
          <a:endParaRPr lang="cs-CZ" dirty="0"/>
        </a:p>
      </dgm:t>
    </dgm:pt>
    <dgm:pt modelId="{F7BE2DDA-08BD-4136-909A-3B0739B6B1E3}" type="parTrans" cxnId="{D2EA761C-023B-46DB-9274-3C7F6EE9C1A6}">
      <dgm:prSet/>
      <dgm:spPr/>
      <dgm:t>
        <a:bodyPr/>
        <a:lstStyle/>
        <a:p>
          <a:endParaRPr lang="cs-CZ"/>
        </a:p>
      </dgm:t>
    </dgm:pt>
    <dgm:pt modelId="{A99B00CC-273B-4DA4-B153-5060608D2F1D}" type="sibTrans" cxnId="{D2EA761C-023B-46DB-9274-3C7F6EE9C1A6}">
      <dgm:prSet/>
      <dgm:spPr/>
      <dgm:t>
        <a:bodyPr/>
        <a:lstStyle/>
        <a:p>
          <a:endParaRPr lang="cs-CZ"/>
        </a:p>
      </dgm:t>
    </dgm:pt>
    <dgm:pt modelId="{A6066A21-4B35-40EA-8958-80E2CDA46982}">
      <dgm:prSet phldrT="[Text]"/>
      <dgm:spPr/>
      <dgm:t>
        <a:bodyPr/>
        <a:lstStyle/>
        <a:p>
          <a:r>
            <a:rPr lang="cs-CZ" dirty="0" smtClean="0"/>
            <a:t>stuhy</a:t>
          </a:r>
          <a:endParaRPr lang="cs-CZ" dirty="0"/>
        </a:p>
      </dgm:t>
    </dgm:pt>
    <dgm:pt modelId="{81F4344F-9C65-4AA4-AF1F-89A16BF2CBD3}" type="parTrans" cxnId="{E4773CF4-8415-473F-AEA0-E290E3DAFC47}">
      <dgm:prSet/>
      <dgm:spPr/>
      <dgm:t>
        <a:bodyPr/>
        <a:lstStyle/>
        <a:p>
          <a:endParaRPr lang="cs-CZ"/>
        </a:p>
      </dgm:t>
    </dgm:pt>
    <dgm:pt modelId="{70E84290-639D-49AE-828D-7210AE2E1B3E}" type="sibTrans" cxnId="{E4773CF4-8415-473F-AEA0-E290E3DAFC47}">
      <dgm:prSet/>
      <dgm:spPr/>
      <dgm:t>
        <a:bodyPr/>
        <a:lstStyle/>
        <a:p>
          <a:endParaRPr lang="cs-CZ"/>
        </a:p>
      </dgm:t>
    </dgm:pt>
    <dgm:pt modelId="{12BCDFFC-6B2F-416F-B88B-6A0AAF89B8B7}">
      <dgm:prSet phldrT="[Text]"/>
      <dgm:spPr/>
      <dgm:t>
        <a:bodyPr/>
        <a:lstStyle/>
        <a:p>
          <a:r>
            <a:rPr lang="cs-CZ" dirty="0" smtClean="0"/>
            <a:t>nohy</a:t>
          </a:r>
          <a:endParaRPr lang="cs-CZ" dirty="0"/>
        </a:p>
      </dgm:t>
    </dgm:pt>
    <dgm:pt modelId="{D9FC3A89-9209-438F-A42A-867D97AF7BEC}" type="parTrans" cxnId="{9F4599FB-89A2-4C6A-9BCE-E7DD710AB96C}">
      <dgm:prSet/>
      <dgm:spPr/>
      <dgm:t>
        <a:bodyPr/>
        <a:lstStyle/>
        <a:p>
          <a:endParaRPr lang="cs-CZ"/>
        </a:p>
      </dgm:t>
    </dgm:pt>
    <dgm:pt modelId="{E54C7054-3913-43F3-9FE0-CE685C6A044A}" type="sibTrans" cxnId="{9F4599FB-89A2-4C6A-9BCE-E7DD710AB96C}">
      <dgm:prSet/>
      <dgm:spPr/>
      <dgm:t>
        <a:bodyPr/>
        <a:lstStyle/>
        <a:p>
          <a:endParaRPr lang="cs-CZ"/>
        </a:p>
      </dgm:t>
    </dgm:pt>
    <dgm:pt modelId="{255D1A4D-1DF7-4575-A934-73CC2CFA4D71}" type="pres">
      <dgm:prSet presAssocID="{531918D4-DF46-427D-863A-3C5A0E5B424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C75529-87AE-4B35-B436-A4B8ED8998E9}" type="pres">
      <dgm:prSet presAssocID="{4DDD5E24-4445-4034-8D3C-DA87B47E5AF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E3A878-08F2-4EA5-8EBF-560560FA2694}" type="pres">
      <dgm:prSet presAssocID="{8C99F69D-00C1-49DB-BD73-BFCFB8F4B87C}" presName="sibTrans" presStyleLbl="sibTrans2D1" presStyleIdx="0" presStyleCnt="5"/>
      <dgm:spPr/>
      <dgm:t>
        <a:bodyPr/>
        <a:lstStyle/>
        <a:p>
          <a:endParaRPr lang="cs-CZ"/>
        </a:p>
      </dgm:t>
    </dgm:pt>
    <dgm:pt modelId="{9C1B2D8C-4976-4B82-A884-DA6940484DA2}" type="pres">
      <dgm:prSet presAssocID="{8C99F69D-00C1-49DB-BD73-BFCFB8F4B87C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736FD0C1-D3BD-47F7-AD8C-F1B1DBCDE576}" type="pres">
      <dgm:prSet presAssocID="{3CBA3934-D667-4214-B1AD-62E34D5F90B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B004BD-DB1D-41F3-B99D-7739530C8A1F}" type="pres">
      <dgm:prSet presAssocID="{4179EBC6-F7BA-423C-B2A5-46E69A9FF829}" presName="sibTrans" presStyleLbl="sibTrans2D1" presStyleIdx="1" presStyleCnt="5"/>
      <dgm:spPr/>
      <dgm:t>
        <a:bodyPr/>
        <a:lstStyle/>
        <a:p>
          <a:endParaRPr lang="cs-CZ"/>
        </a:p>
      </dgm:t>
    </dgm:pt>
    <dgm:pt modelId="{B1485C5D-2C5B-4C60-998E-9CC04EDA65BF}" type="pres">
      <dgm:prSet presAssocID="{4179EBC6-F7BA-423C-B2A5-46E69A9FF829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FDFA057E-D9E6-449C-9256-891FCD767853}" type="pres">
      <dgm:prSet presAssocID="{8074C053-F79F-4423-AF0A-34DFF2151D7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168284-463A-466F-82CE-95DDC10EEC71}" type="pres">
      <dgm:prSet presAssocID="{A99B00CC-273B-4DA4-B153-5060608D2F1D}" presName="sibTrans" presStyleLbl="sibTrans2D1" presStyleIdx="2" presStyleCnt="5"/>
      <dgm:spPr/>
      <dgm:t>
        <a:bodyPr/>
        <a:lstStyle/>
        <a:p>
          <a:endParaRPr lang="cs-CZ"/>
        </a:p>
      </dgm:t>
    </dgm:pt>
    <dgm:pt modelId="{BD62E3B0-FB14-44B5-A782-AF249EBC7414}" type="pres">
      <dgm:prSet presAssocID="{A99B00CC-273B-4DA4-B153-5060608D2F1D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A0CBDCAE-EC0C-49D7-919D-62515DDB3BA1}" type="pres">
      <dgm:prSet presAssocID="{A6066A21-4B35-40EA-8958-80E2CDA46982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5765AC-F4E9-407C-8C1B-C1911349C063}" type="pres">
      <dgm:prSet presAssocID="{70E84290-639D-49AE-828D-7210AE2E1B3E}" presName="sibTrans" presStyleLbl="sibTrans2D1" presStyleIdx="3" presStyleCnt="5"/>
      <dgm:spPr/>
      <dgm:t>
        <a:bodyPr/>
        <a:lstStyle/>
        <a:p>
          <a:endParaRPr lang="cs-CZ"/>
        </a:p>
      </dgm:t>
    </dgm:pt>
    <dgm:pt modelId="{C6FA394B-3F38-4104-B96F-C709B2ED0BF9}" type="pres">
      <dgm:prSet presAssocID="{70E84290-639D-49AE-828D-7210AE2E1B3E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6475982C-7877-4918-93D5-55F2B2109425}" type="pres">
      <dgm:prSet presAssocID="{12BCDFFC-6B2F-416F-B88B-6A0AAF89B8B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D5A639-E583-492E-BF9B-6609AF4FA92D}" type="pres">
      <dgm:prSet presAssocID="{E54C7054-3913-43F3-9FE0-CE685C6A044A}" presName="sibTrans" presStyleLbl="sibTrans2D1" presStyleIdx="4" presStyleCnt="5"/>
      <dgm:spPr/>
      <dgm:t>
        <a:bodyPr/>
        <a:lstStyle/>
        <a:p>
          <a:endParaRPr lang="cs-CZ"/>
        </a:p>
      </dgm:t>
    </dgm:pt>
    <dgm:pt modelId="{C36AEE4D-B4E6-432A-911D-64393DC9D2EC}" type="pres">
      <dgm:prSet presAssocID="{E54C7054-3913-43F3-9FE0-CE685C6A044A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4F6A5551-3E01-4700-AC4E-24AFBD4CA2CD}" srcId="{531918D4-DF46-427D-863A-3C5A0E5B424B}" destId="{4DDD5E24-4445-4034-8D3C-DA87B47E5AFE}" srcOrd="0" destOrd="0" parTransId="{A6664A80-95E5-4571-B411-F84BE999B53B}" sibTransId="{8C99F69D-00C1-49DB-BD73-BFCFB8F4B87C}"/>
    <dgm:cxn modelId="{49BA0C29-8A42-4ED8-96EF-E439508442A7}" type="presOf" srcId="{4179EBC6-F7BA-423C-B2A5-46E69A9FF829}" destId="{C7B004BD-DB1D-41F3-B99D-7739530C8A1F}" srcOrd="0" destOrd="0" presId="urn:microsoft.com/office/officeart/2005/8/layout/cycle2"/>
    <dgm:cxn modelId="{D2EA761C-023B-46DB-9274-3C7F6EE9C1A6}" srcId="{531918D4-DF46-427D-863A-3C5A0E5B424B}" destId="{8074C053-F79F-4423-AF0A-34DFF2151D72}" srcOrd="2" destOrd="0" parTransId="{F7BE2DDA-08BD-4136-909A-3B0739B6B1E3}" sibTransId="{A99B00CC-273B-4DA4-B153-5060608D2F1D}"/>
    <dgm:cxn modelId="{4C9C245B-2BBA-4D45-AF9A-1DA505B275AB}" type="presOf" srcId="{70E84290-639D-49AE-828D-7210AE2E1B3E}" destId="{C6FA394B-3F38-4104-B96F-C709B2ED0BF9}" srcOrd="1" destOrd="0" presId="urn:microsoft.com/office/officeart/2005/8/layout/cycle2"/>
    <dgm:cxn modelId="{E1E37F1D-1EF5-4A1A-8C14-375A70D681ED}" type="presOf" srcId="{3CBA3934-D667-4214-B1AD-62E34D5F90B2}" destId="{736FD0C1-D3BD-47F7-AD8C-F1B1DBCDE576}" srcOrd="0" destOrd="0" presId="urn:microsoft.com/office/officeart/2005/8/layout/cycle2"/>
    <dgm:cxn modelId="{8178B4D8-DB54-4399-B88E-DC5480E1A7B2}" type="presOf" srcId="{4179EBC6-F7BA-423C-B2A5-46E69A9FF829}" destId="{B1485C5D-2C5B-4C60-998E-9CC04EDA65BF}" srcOrd="1" destOrd="0" presId="urn:microsoft.com/office/officeart/2005/8/layout/cycle2"/>
    <dgm:cxn modelId="{D8CE36B3-4148-494F-BCE7-68F351340467}" type="presOf" srcId="{8C99F69D-00C1-49DB-BD73-BFCFB8F4B87C}" destId="{9C1B2D8C-4976-4B82-A884-DA6940484DA2}" srcOrd="1" destOrd="0" presId="urn:microsoft.com/office/officeart/2005/8/layout/cycle2"/>
    <dgm:cxn modelId="{E03D4BC6-CF1A-46B6-A3D9-1EC81DA5083C}" type="presOf" srcId="{A99B00CC-273B-4DA4-B153-5060608D2F1D}" destId="{69168284-463A-466F-82CE-95DDC10EEC71}" srcOrd="0" destOrd="0" presId="urn:microsoft.com/office/officeart/2005/8/layout/cycle2"/>
    <dgm:cxn modelId="{7F811AC4-40A0-4CAD-84C3-372478F2D8F9}" type="presOf" srcId="{8074C053-F79F-4423-AF0A-34DFF2151D72}" destId="{FDFA057E-D9E6-449C-9256-891FCD767853}" srcOrd="0" destOrd="0" presId="urn:microsoft.com/office/officeart/2005/8/layout/cycle2"/>
    <dgm:cxn modelId="{4CE94234-A646-4EE4-81F8-F71F0366B0F1}" type="presOf" srcId="{8C99F69D-00C1-49DB-BD73-BFCFB8F4B87C}" destId="{B7E3A878-08F2-4EA5-8EBF-560560FA2694}" srcOrd="0" destOrd="0" presId="urn:microsoft.com/office/officeart/2005/8/layout/cycle2"/>
    <dgm:cxn modelId="{74300736-A3D7-4AB6-A7CE-B1F856270E83}" type="presOf" srcId="{12BCDFFC-6B2F-416F-B88B-6A0AAF89B8B7}" destId="{6475982C-7877-4918-93D5-55F2B2109425}" srcOrd="0" destOrd="0" presId="urn:microsoft.com/office/officeart/2005/8/layout/cycle2"/>
    <dgm:cxn modelId="{7D05D420-2FA9-4408-9A3B-8E6C2A079340}" type="presOf" srcId="{E54C7054-3913-43F3-9FE0-CE685C6A044A}" destId="{64D5A639-E583-492E-BF9B-6609AF4FA92D}" srcOrd="0" destOrd="0" presId="urn:microsoft.com/office/officeart/2005/8/layout/cycle2"/>
    <dgm:cxn modelId="{7E54DA37-D2CF-4E0B-AA88-9901B8B2FBBD}" type="presOf" srcId="{A99B00CC-273B-4DA4-B153-5060608D2F1D}" destId="{BD62E3B0-FB14-44B5-A782-AF249EBC7414}" srcOrd="1" destOrd="0" presId="urn:microsoft.com/office/officeart/2005/8/layout/cycle2"/>
    <dgm:cxn modelId="{B28C7C64-7522-4146-8688-9143BEB89ADA}" type="presOf" srcId="{A6066A21-4B35-40EA-8958-80E2CDA46982}" destId="{A0CBDCAE-EC0C-49D7-919D-62515DDB3BA1}" srcOrd="0" destOrd="0" presId="urn:microsoft.com/office/officeart/2005/8/layout/cycle2"/>
    <dgm:cxn modelId="{E2E7CC5F-01C1-4D8F-A97B-11FEA8A706DF}" type="presOf" srcId="{4DDD5E24-4445-4034-8D3C-DA87B47E5AFE}" destId="{40C75529-87AE-4B35-B436-A4B8ED8998E9}" srcOrd="0" destOrd="0" presId="urn:microsoft.com/office/officeart/2005/8/layout/cycle2"/>
    <dgm:cxn modelId="{9F4599FB-89A2-4C6A-9BCE-E7DD710AB96C}" srcId="{531918D4-DF46-427D-863A-3C5A0E5B424B}" destId="{12BCDFFC-6B2F-416F-B88B-6A0AAF89B8B7}" srcOrd="4" destOrd="0" parTransId="{D9FC3A89-9209-438F-A42A-867D97AF7BEC}" sibTransId="{E54C7054-3913-43F3-9FE0-CE685C6A044A}"/>
    <dgm:cxn modelId="{E4773CF4-8415-473F-AEA0-E290E3DAFC47}" srcId="{531918D4-DF46-427D-863A-3C5A0E5B424B}" destId="{A6066A21-4B35-40EA-8958-80E2CDA46982}" srcOrd="3" destOrd="0" parTransId="{81F4344F-9C65-4AA4-AF1F-89A16BF2CBD3}" sibTransId="{70E84290-639D-49AE-828D-7210AE2E1B3E}"/>
    <dgm:cxn modelId="{FE8280DF-3D37-4458-9997-DDA1011FE6F5}" type="presOf" srcId="{E54C7054-3913-43F3-9FE0-CE685C6A044A}" destId="{C36AEE4D-B4E6-432A-911D-64393DC9D2EC}" srcOrd="1" destOrd="0" presId="urn:microsoft.com/office/officeart/2005/8/layout/cycle2"/>
    <dgm:cxn modelId="{74FC3E24-3EDB-411D-A535-F9CC7E24F879}" srcId="{531918D4-DF46-427D-863A-3C5A0E5B424B}" destId="{3CBA3934-D667-4214-B1AD-62E34D5F90B2}" srcOrd="1" destOrd="0" parTransId="{0A34D8B3-E1C4-438B-B262-891DD0C2029B}" sibTransId="{4179EBC6-F7BA-423C-B2A5-46E69A9FF829}"/>
    <dgm:cxn modelId="{4B84F97A-7A34-4066-8401-524E6246668C}" type="presOf" srcId="{70E84290-639D-49AE-828D-7210AE2E1B3E}" destId="{405765AC-F4E9-407C-8C1B-C1911349C063}" srcOrd="0" destOrd="0" presId="urn:microsoft.com/office/officeart/2005/8/layout/cycle2"/>
    <dgm:cxn modelId="{2B72192A-1B69-4DBE-9EC7-BCA3FBA19562}" type="presOf" srcId="{531918D4-DF46-427D-863A-3C5A0E5B424B}" destId="{255D1A4D-1DF7-4575-A934-73CC2CFA4D71}" srcOrd="0" destOrd="0" presId="urn:microsoft.com/office/officeart/2005/8/layout/cycle2"/>
    <dgm:cxn modelId="{2C861036-CF0C-41EB-B231-D25CE26B5C37}" type="presParOf" srcId="{255D1A4D-1DF7-4575-A934-73CC2CFA4D71}" destId="{40C75529-87AE-4B35-B436-A4B8ED8998E9}" srcOrd="0" destOrd="0" presId="urn:microsoft.com/office/officeart/2005/8/layout/cycle2"/>
    <dgm:cxn modelId="{BC72533A-18B6-4A36-A81D-4AE314DF02DC}" type="presParOf" srcId="{255D1A4D-1DF7-4575-A934-73CC2CFA4D71}" destId="{B7E3A878-08F2-4EA5-8EBF-560560FA2694}" srcOrd="1" destOrd="0" presId="urn:microsoft.com/office/officeart/2005/8/layout/cycle2"/>
    <dgm:cxn modelId="{687148F2-7661-4093-9F8E-86CCC0BEF2E0}" type="presParOf" srcId="{B7E3A878-08F2-4EA5-8EBF-560560FA2694}" destId="{9C1B2D8C-4976-4B82-A884-DA6940484DA2}" srcOrd="0" destOrd="0" presId="urn:microsoft.com/office/officeart/2005/8/layout/cycle2"/>
    <dgm:cxn modelId="{233DBCE5-E73F-4E4C-BE53-A9EFD4CDE724}" type="presParOf" srcId="{255D1A4D-1DF7-4575-A934-73CC2CFA4D71}" destId="{736FD0C1-D3BD-47F7-AD8C-F1B1DBCDE576}" srcOrd="2" destOrd="0" presId="urn:microsoft.com/office/officeart/2005/8/layout/cycle2"/>
    <dgm:cxn modelId="{EFDCBF4E-F226-4225-A531-ADFE32B5E8F6}" type="presParOf" srcId="{255D1A4D-1DF7-4575-A934-73CC2CFA4D71}" destId="{C7B004BD-DB1D-41F3-B99D-7739530C8A1F}" srcOrd="3" destOrd="0" presId="urn:microsoft.com/office/officeart/2005/8/layout/cycle2"/>
    <dgm:cxn modelId="{505BF69B-C1B6-43D6-BEDF-9599F59AB7CA}" type="presParOf" srcId="{C7B004BD-DB1D-41F3-B99D-7739530C8A1F}" destId="{B1485C5D-2C5B-4C60-998E-9CC04EDA65BF}" srcOrd="0" destOrd="0" presId="urn:microsoft.com/office/officeart/2005/8/layout/cycle2"/>
    <dgm:cxn modelId="{03C2F2E5-E49A-49EB-B29B-34EC6DD12FBD}" type="presParOf" srcId="{255D1A4D-1DF7-4575-A934-73CC2CFA4D71}" destId="{FDFA057E-D9E6-449C-9256-891FCD767853}" srcOrd="4" destOrd="0" presId="urn:microsoft.com/office/officeart/2005/8/layout/cycle2"/>
    <dgm:cxn modelId="{1231ABB1-4020-4B5E-A19C-618C15AE1B02}" type="presParOf" srcId="{255D1A4D-1DF7-4575-A934-73CC2CFA4D71}" destId="{69168284-463A-466F-82CE-95DDC10EEC71}" srcOrd="5" destOrd="0" presId="urn:microsoft.com/office/officeart/2005/8/layout/cycle2"/>
    <dgm:cxn modelId="{EBEBCAF6-2867-4FE9-9A0E-A4ED99ED53FB}" type="presParOf" srcId="{69168284-463A-466F-82CE-95DDC10EEC71}" destId="{BD62E3B0-FB14-44B5-A782-AF249EBC7414}" srcOrd="0" destOrd="0" presId="urn:microsoft.com/office/officeart/2005/8/layout/cycle2"/>
    <dgm:cxn modelId="{941ED25C-B833-45AE-A31E-D91607F1E4C1}" type="presParOf" srcId="{255D1A4D-1DF7-4575-A934-73CC2CFA4D71}" destId="{A0CBDCAE-EC0C-49D7-919D-62515DDB3BA1}" srcOrd="6" destOrd="0" presId="urn:microsoft.com/office/officeart/2005/8/layout/cycle2"/>
    <dgm:cxn modelId="{9DBF3306-99B7-47F5-BFC8-C779CE6F06E1}" type="presParOf" srcId="{255D1A4D-1DF7-4575-A934-73CC2CFA4D71}" destId="{405765AC-F4E9-407C-8C1B-C1911349C063}" srcOrd="7" destOrd="0" presId="urn:microsoft.com/office/officeart/2005/8/layout/cycle2"/>
    <dgm:cxn modelId="{8DF7EB64-57C5-4950-B207-DBD6C3110844}" type="presParOf" srcId="{405765AC-F4E9-407C-8C1B-C1911349C063}" destId="{C6FA394B-3F38-4104-B96F-C709B2ED0BF9}" srcOrd="0" destOrd="0" presId="urn:microsoft.com/office/officeart/2005/8/layout/cycle2"/>
    <dgm:cxn modelId="{6C25CBA1-152F-4C0C-882D-58ED466B086E}" type="presParOf" srcId="{255D1A4D-1DF7-4575-A934-73CC2CFA4D71}" destId="{6475982C-7877-4918-93D5-55F2B2109425}" srcOrd="8" destOrd="0" presId="urn:microsoft.com/office/officeart/2005/8/layout/cycle2"/>
    <dgm:cxn modelId="{9C150708-B290-469E-B6FB-426B2C3D3181}" type="presParOf" srcId="{255D1A4D-1DF7-4575-A934-73CC2CFA4D71}" destId="{64D5A639-E583-492E-BF9B-6609AF4FA92D}" srcOrd="9" destOrd="0" presId="urn:microsoft.com/office/officeart/2005/8/layout/cycle2"/>
    <dgm:cxn modelId="{0983FCBA-7FDB-4CEC-BF40-6B97B56A4234}" type="presParOf" srcId="{64D5A639-E583-492E-BF9B-6609AF4FA92D}" destId="{C36AEE4D-B4E6-432A-911D-64393DC9D2EC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1918D4-DF46-427D-863A-3C5A0E5B424B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DDD5E24-4445-4034-8D3C-DA87B47E5AFE}">
      <dgm:prSet phldrT="[Text]"/>
      <dgm:spPr/>
      <dgm:t>
        <a:bodyPr/>
        <a:lstStyle/>
        <a:p>
          <a:r>
            <a:rPr lang="cs-CZ" dirty="0" smtClean="0"/>
            <a:t>rohy</a:t>
          </a:r>
          <a:endParaRPr lang="cs-CZ" dirty="0"/>
        </a:p>
      </dgm:t>
    </dgm:pt>
    <dgm:pt modelId="{A6664A80-95E5-4571-B411-F84BE999B53B}" type="parTrans" cxnId="{4F6A5551-3E01-4700-AC4E-24AFBD4CA2CD}">
      <dgm:prSet/>
      <dgm:spPr/>
      <dgm:t>
        <a:bodyPr/>
        <a:lstStyle/>
        <a:p>
          <a:endParaRPr lang="cs-CZ"/>
        </a:p>
      </dgm:t>
    </dgm:pt>
    <dgm:pt modelId="{8C99F69D-00C1-49DB-BD73-BFCFB8F4B87C}" type="sibTrans" cxnId="{4F6A5551-3E01-4700-AC4E-24AFBD4CA2CD}">
      <dgm:prSet/>
      <dgm:spPr/>
      <dgm:t>
        <a:bodyPr/>
        <a:lstStyle/>
        <a:p>
          <a:endParaRPr lang="cs-CZ"/>
        </a:p>
      </dgm:t>
    </dgm:pt>
    <dgm:pt modelId="{3CBA3934-D667-4214-B1AD-62E34D5F90B2}">
      <dgm:prSet phldrT="[Text]"/>
      <dgm:spPr/>
      <dgm:t>
        <a:bodyPr/>
        <a:lstStyle/>
        <a:p>
          <a:r>
            <a:rPr lang="cs-CZ" dirty="0" smtClean="0"/>
            <a:t>břehy</a:t>
          </a:r>
          <a:endParaRPr lang="cs-CZ" dirty="0"/>
        </a:p>
      </dgm:t>
    </dgm:pt>
    <dgm:pt modelId="{0A34D8B3-E1C4-438B-B262-891DD0C2029B}" type="parTrans" cxnId="{74FC3E24-3EDB-411D-A535-F9CC7E24F879}">
      <dgm:prSet/>
      <dgm:spPr/>
      <dgm:t>
        <a:bodyPr/>
        <a:lstStyle/>
        <a:p>
          <a:endParaRPr lang="cs-CZ"/>
        </a:p>
      </dgm:t>
    </dgm:pt>
    <dgm:pt modelId="{4179EBC6-F7BA-423C-B2A5-46E69A9FF829}" type="sibTrans" cxnId="{74FC3E24-3EDB-411D-A535-F9CC7E24F879}">
      <dgm:prSet/>
      <dgm:spPr/>
      <dgm:t>
        <a:bodyPr/>
        <a:lstStyle/>
        <a:p>
          <a:endParaRPr lang="cs-CZ"/>
        </a:p>
      </dgm:t>
    </dgm:pt>
    <dgm:pt modelId="{8074C053-F79F-4423-AF0A-34DFF2151D72}">
      <dgm:prSet phldrT="[Text]"/>
      <dgm:spPr/>
      <dgm:t>
        <a:bodyPr/>
        <a:lstStyle/>
        <a:p>
          <a:r>
            <a:rPr lang="cs-CZ" dirty="0" smtClean="0"/>
            <a:t>váhy</a:t>
          </a:r>
          <a:endParaRPr lang="cs-CZ" dirty="0"/>
        </a:p>
      </dgm:t>
    </dgm:pt>
    <dgm:pt modelId="{F7BE2DDA-08BD-4136-909A-3B0739B6B1E3}" type="parTrans" cxnId="{D2EA761C-023B-46DB-9274-3C7F6EE9C1A6}">
      <dgm:prSet/>
      <dgm:spPr/>
      <dgm:t>
        <a:bodyPr/>
        <a:lstStyle/>
        <a:p>
          <a:endParaRPr lang="cs-CZ"/>
        </a:p>
      </dgm:t>
    </dgm:pt>
    <dgm:pt modelId="{A99B00CC-273B-4DA4-B153-5060608D2F1D}" type="sibTrans" cxnId="{D2EA761C-023B-46DB-9274-3C7F6EE9C1A6}">
      <dgm:prSet/>
      <dgm:spPr/>
      <dgm:t>
        <a:bodyPr/>
        <a:lstStyle/>
        <a:p>
          <a:endParaRPr lang="cs-CZ"/>
        </a:p>
      </dgm:t>
    </dgm:pt>
    <dgm:pt modelId="{A6066A21-4B35-40EA-8958-80E2CDA46982}">
      <dgm:prSet phldrT="[Text]"/>
      <dgm:spPr/>
      <dgm:t>
        <a:bodyPr/>
        <a:lstStyle/>
        <a:p>
          <a:r>
            <a:rPr lang="cs-CZ" dirty="0" smtClean="0"/>
            <a:t>stuhy</a:t>
          </a:r>
          <a:endParaRPr lang="cs-CZ" dirty="0"/>
        </a:p>
      </dgm:t>
    </dgm:pt>
    <dgm:pt modelId="{81F4344F-9C65-4AA4-AF1F-89A16BF2CBD3}" type="parTrans" cxnId="{E4773CF4-8415-473F-AEA0-E290E3DAFC47}">
      <dgm:prSet/>
      <dgm:spPr/>
      <dgm:t>
        <a:bodyPr/>
        <a:lstStyle/>
        <a:p>
          <a:endParaRPr lang="cs-CZ"/>
        </a:p>
      </dgm:t>
    </dgm:pt>
    <dgm:pt modelId="{70E84290-639D-49AE-828D-7210AE2E1B3E}" type="sibTrans" cxnId="{E4773CF4-8415-473F-AEA0-E290E3DAFC47}">
      <dgm:prSet/>
      <dgm:spPr/>
      <dgm:t>
        <a:bodyPr/>
        <a:lstStyle/>
        <a:p>
          <a:endParaRPr lang="cs-CZ"/>
        </a:p>
      </dgm:t>
    </dgm:pt>
    <dgm:pt modelId="{12BCDFFC-6B2F-416F-B88B-6A0AAF89B8B7}">
      <dgm:prSet phldrT="[Text]"/>
      <dgm:spPr/>
      <dgm:t>
        <a:bodyPr/>
        <a:lstStyle/>
        <a:p>
          <a:r>
            <a:rPr lang="cs-CZ" dirty="0" smtClean="0"/>
            <a:t>nohy</a:t>
          </a:r>
          <a:endParaRPr lang="cs-CZ" dirty="0"/>
        </a:p>
      </dgm:t>
    </dgm:pt>
    <dgm:pt modelId="{D9FC3A89-9209-438F-A42A-867D97AF7BEC}" type="parTrans" cxnId="{9F4599FB-89A2-4C6A-9BCE-E7DD710AB96C}">
      <dgm:prSet/>
      <dgm:spPr/>
      <dgm:t>
        <a:bodyPr/>
        <a:lstStyle/>
        <a:p>
          <a:endParaRPr lang="cs-CZ"/>
        </a:p>
      </dgm:t>
    </dgm:pt>
    <dgm:pt modelId="{E54C7054-3913-43F3-9FE0-CE685C6A044A}" type="sibTrans" cxnId="{9F4599FB-89A2-4C6A-9BCE-E7DD710AB96C}">
      <dgm:prSet/>
      <dgm:spPr/>
      <dgm:t>
        <a:bodyPr/>
        <a:lstStyle/>
        <a:p>
          <a:endParaRPr lang="cs-CZ"/>
        </a:p>
      </dgm:t>
    </dgm:pt>
    <dgm:pt modelId="{255D1A4D-1DF7-4575-A934-73CC2CFA4D71}" type="pres">
      <dgm:prSet presAssocID="{531918D4-DF46-427D-863A-3C5A0E5B424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0C75529-87AE-4B35-B436-A4B8ED8998E9}" type="pres">
      <dgm:prSet presAssocID="{4DDD5E24-4445-4034-8D3C-DA87B47E5AFE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E3A878-08F2-4EA5-8EBF-560560FA2694}" type="pres">
      <dgm:prSet presAssocID="{8C99F69D-00C1-49DB-BD73-BFCFB8F4B87C}" presName="sibTrans" presStyleLbl="sibTrans2D1" presStyleIdx="0" presStyleCnt="5"/>
      <dgm:spPr/>
      <dgm:t>
        <a:bodyPr/>
        <a:lstStyle/>
        <a:p>
          <a:endParaRPr lang="cs-CZ"/>
        </a:p>
      </dgm:t>
    </dgm:pt>
    <dgm:pt modelId="{9C1B2D8C-4976-4B82-A884-DA6940484DA2}" type="pres">
      <dgm:prSet presAssocID="{8C99F69D-00C1-49DB-BD73-BFCFB8F4B87C}" presName="connectorText" presStyleLbl="sibTrans2D1" presStyleIdx="0" presStyleCnt="5"/>
      <dgm:spPr/>
      <dgm:t>
        <a:bodyPr/>
        <a:lstStyle/>
        <a:p>
          <a:endParaRPr lang="cs-CZ"/>
        </a:p>
      </dgm:t>
    </dgm:pt>
    <dgm:pt modelId="{736FD0C1-D3BD-47F7-AD8C-F1B1DBCDE576}" type="pres">
      <dgm:prSet presAssocID="{3CBA3934-D667-4214-B1AD-62E34D5F90B2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7B004BD-DB1D-41F3-B99D-7739530C8A1F}" type="pres">
      <dgm:prSet presAssocID="{4179EBC6-F7BA-423C-B2A5-46E69A9FF829}" presName="sibTrans" presStyleLbl="sibTrans2D1" presStyleIdx="1" presStyleCnt="5"/>
      <dgm:spPr/>
      <dgm:t>
        <a:bodyPr/>
        <a:lstStyle/>
        <a:p>
          <a:endParaRPr lang="cs-CZ"/>
        </a:p>
      </dgm:t>
    </dgm:pt>
    <dgm:pt modelId="{B1485C5D-2C5B-4C60-998E-9CC04EDA65BF}" type="pres">
      <dgm:prSet presAssocID="{4179EBC6-F7BA-423C-B2A5-46E69A9FF829}" presName="connectorText" presStyleLbl="sibTrans2D1" presStyleIdx="1" presStyleCnt="5"/>
      <dgm:spPr/>
      <dgm:t>
        <a:bodyPr/>
        <a:lstStyle/>
        <a:p>
          <a:endParaRPr lang="cs-CZ"/>
        </a:p>
      </dgm:t>
    </dgm:pt>
    <dgm:pt modelId="{FDFA057E-D9E6-449C-9256-891FCD767853}" type="pres">
      <dgm:prSet presAssocID="{8074C053-F79F-4423-AF0A-34DFF2151D72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168284-463A-466F-82CE-95DDC10EEC71}" type="pres">
      <dgm:prSet presAssocID="{A99B00CC-273B-4DA4-B153-5060608D2F1D}" presName="sibTrans" presStyleLbl="sibTrans2D1" presStyleIdx="2" presStyleCnt="5"/>
      <dgm:spPr/>
      <dgm:t>
        <a:bodyPr/>
        <a:lstStyle/>
        <a:p>
          <a:endParaRPr lang="cs-CZ"/>
        </a:p>
      </dgm:t>
    </dgm:pt>
    <dgm:pt modelId="{BD62E3B0-FB14-44B5-A782-AF249EBC7414}" type="pres">
      <dgm:prSet presAssocID="{A99B00CC-273B-4DA4-B153-5060608D2F1D}" presName="connectorText" presStyleLbl="sibTrans2D1" presStyleIdx="2" presStyleCnt="5"/>
      <dgm:spPr/>
      <dgm:t>
        <a:bodyPr/>
        <a:lstStyle/>
        <a:p>
          <a:endParaRPr lang="cs-CZ"/>
        </a:p>
      </dgm:t>
    </dgm:pt>
    <dgm:pt modelId="{A0CBDCAE-EC0C-49D7-919D-62515DDB3BA1}" type="pres">
      <dgm:prSet presAssocID="{A6066A21-4B35-40EA-8958-80E2CDA46982}" presName="node" presStyleLbl="node1" presStyleIdx="3" presStyleCnt="5" custRadScaleRad="102705" custRadScaleInc="-853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05765AC-F4E9-407C-8C1B-C1911349C063}" type="pres">
      <dgm:prSet presAssocID="{70E84290-639D-49AE-828D-7210AE2E1B3E}" presName="sibTrans" presStyleLbl="sibTrans2D1" presStyleIdx="3" presStyleCnt="5"/>
      <dgm:spPr/>
      <dgm:t>
        <a:bodyPr/>
        <a:lstStyle/>
        <a:p>
          <a:endParaRPr lang="cs-CZ"/>
        </a:p>
      </dgm:t>
    </dgm:pt>
    <dgm:pt modelId="{C6FA394B-3F38-4104-B96F-C709B2ED0BF9}" type="pres">
      <dgm:prSet presAssocID="{70E84290-639D-49AE-828D-7210AE2E1B3E}" presName="connectorText" presStyleLbl="sibTrans2D1" presStyleIdx="3" presStyleCnt="5"/>
      <dgm:spPr/>
      <dgm:t>
        <a:bodyPr/>
        <a:lstStyle/>
        <a:p>
          <a:endParaRPr lang="cs-CZ"/>
        </a:p>
      </dgm:t>
    </dgm:pt>
    <dgm:pt modelId="{6475982C-7877-4918-93D5-55F2B2109425}" type="pres">
      <dgm:prSet presAssocID="{12BCDFFC-6B2F-416F-B88B-6A0AAF89B8B7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4D5A639-E583-492E-BF9B-6609AF4FA92D}" type="pres">
      <dgm:prSet presAssocID="{E54C7054-3913-43F3-9FE0-CE685C6A044A}" presName="sibTrans" presStyleLbl="sibTrans2D1" presStyleIdx="4" presStyleCnt="5"/>
      <dgm:spPr/>
      <dgm:t>
        <a:bodyPr/>
        <a:lstStyle/>
        <a:p>
          <a:endParaRPr lang="cs-CZ"/>
        </a:p>
      </dgm:t>
    </dgm:pt>
    <dgm:pt modelId="{C36AEE4D-B4E6-432A-911D-64393DC9D2EC}" type="pres">
      <dgm:prSet presAssocID="{E54C7054-3913-43F3-9FE0-CE685C6A044A}" presName="connectorText" presStyleLbl="sibTrans2D1" presStyleIdx="4" presStyleCnt="5"/>
      <dgm:spPr/>
      <dgm:t>
        <a:bodyPr/>
        <a:lstStyle/>
        <a:p>
          <a:endParaRPr lang="cs-CZ"/>
        </a:p>
      </dgm:t>
    </dgm:pt>
  </dgm:ptLst>
  <dgm:cxnLst>
    <dgm:cxn modelId="{BBBD0B3A-965E-40AB-9204-5FB69419660D}" type="presOf" srcId="{70E84290-639D-49AE-828D-7210AE2E1B3E}" destId="{405765AC-F4E9-407C-8C1B-C1911349C063}" srcOrd="0" destOrd="0" presId="urn:microsoft.com/office/officeart/2005/8/layout/cycle2"/>
    <dgm:cxn modelId="{4F6A5551-3E01-4700-AC4E-24AFBD4CA2CD}" srcId="{531918D4-DF46-427D-863A-3C5A0E5B424B}" destId="{4DDD5E24-4445-4034-8D3C-DA87B47E5AFE}" srcOrd="0" destOrd="0" parTransId="{A6664A80-95E5-4571-B411-F84BE999B53B}" sibTransId="{8C99F69D-00C1-49DB-BD73-BFCFB8F4B87C}"/>
    <dgm:cxn modelId="{D2BB217D-B600-4100-AA66-F417E83A2509}" type="presOf" srcId="{E54C7054-3913-43F3-9FE0-CE685C6A044A}" destId="{64D5A639-E583-492E-BF9B-6609AF4FA92D}" srcOrd="0" destOrd="0" presId="urn:microsoft.com/office/officeart/2005/8/layout/cycle2"/>
    <dgm:cxn modelId="{D2EA761C-023B-46DB-9274-3C7F6EE9C1A6}" srcId="{531918D4-DF46-427D-863A-3C5A0E5B424B}" destId="{8074C053-F79F-4423-AF0A-34DFF2151D72}" srcOrd="2" destOrd="0" parTransId="{F7BE2DDA-08BD-4136-909A-3B0739B6B1E3}" sibTransId="{A99B00CC-273B-4DA4-B153-5060608D2F1D}"/>
    <dgm:cxn modelId="{9D5DC4B0-A165-48F2-A13F-5027886FDEC9}" type="presOf" srcId="{4179EBC6-F7BA-423C-B2A5-46E69A9FF829}" destId="{B1485C5D-2C5B-4C60-998E-9CC04EDA65BF}" srcOrd="1" destOrd="0" presId="urn:microsoft.com/office/officeart/2005/8/layout/cycle2"/>
    <dgm:cxn modelId="{14DEE88A-362B-4112-BE59-6795712F5B3C}" type="presOf" srcId="{A99B00CC-273B-4DA4-B153-5060608D2F1D}" destId="{69168284-463A-466F-82CE-95DDC10EEC71}" srcOrd="0" destOrd="0" presId="urn:microsoft.com/office/officeart/2005/8/layout/cycle2"/>
    <dgm:cxn modelId="{7697F105-CCC7-4CCC-8201-208325BAB5CC}" type="presOf" srcId="{4DDD5E24-4445-4034-8D3C-DA87B47E5AFE}" destId="{40C75529-87AE-4B35-B436-A4B8ED8998E9}" srcOrd="0" destOrd="0" presId="urn:microsoft.com/office/officeart/2005/8/layout/cycle2"/>
    <dgm:cxn modelId="{E532B59B-889D-4A12-A11D-841CD0C6D71D}" type="presOf" srcId="{8C99F69D-00C1-49DB-BD73-BFCFB8F4B87C}" destId="{B7E3A878-08F2-4EA5-8EBF-560560FA2694}" srcOrd="0" destOrd="0" presId="urn:microsoft.com/office/officeart/2005/8/layout/cycle2"/>
    <dgm:cxn modelId="{3ABBE382-5896-47EE-ADBB-59E3A01EBC34}" type="presOf" srcId="{8074C053-F79F-4423-AF0A-34DFF2151D72}" destId="{FDFA057E-D9E6-449C-9256-891FCD767853}" srcOrd="0" destOrd="0" presId="urn:microsoft.com/office/officeart/2005/8/layout/cycle2"/>
    <dgm:cxn modelId="{76C24095-AB9E-40D5-82A7-959FB19172EA}" type="presOf" srcId="{E54C7054-3913-43F3-9FE0-CE685C6A044A}" destId="{C36AEE4D-B4E6-432A-911D-64393DC9D2EC}" srcOrd="1" destOrd="0" presId="urn:microsoft.com/office/officeart/2005/8/layout/cycle2"/>
    <dgm:cxn modelId="{41E68668-2566-4E47-B43D-4746EFF5BF84}" type="presOf" srcId="{A99B00CC-273B-4DA4-B153-5060608D2F1D}" destId="{BD62E3B0-FB14-44B5-A782-AF249EBC7414}" srcOrd="1" destOrd="0" presId="urn:microsoft.com/office/officeart/2005/8/layout/cycle2"/>
    <dgm:cxn modelId="{0FC53C93-64B4-4122-96D4-A4FB197140EE}" type="presOf" srcId="{A6066A21-4B35-40EA-8958-80E2CDA46982}" destId="{A0CBDCAE-EC0C-49D7-919D-62515DDB3BA1}" srcOrd="0" destOrd="0" presId="urn:microsoft.com/office/officeart/2005/8/layout/cycle2"/>
    <dgm:cxn modelId="{D37BA368-B6DA-46E4-A12D-C5944F17D1AC}" type="presOf" srcId="{70E84290-639D-49AE-828D-7210AE2E1B3E}" destId="{C6FA394B-3F38-4104-B96F-C709B2ED0BF9}" srcOrd="1" destOrd="0" presId="urn:microsoft.com/office/officeart/2005/8/layout/cycle2"/>
    <dgm:cxn modelId="{138A6672-E8BA-468B-9721-11D5E2603831}" type="presOf" srcId="{531918D4-DF46-427D-863A-3C5A0E5B424B}" destId="{255D1A4D-1DF7-4575-A934-73CC2CFA4D71}" srcOrd="0" destOrd="0" presId="urn:microsoft.com/office/officeart/2005/8/layout/cycle2"/>
    <dgm:cxn modelId="{C5FF858D-169D-43BD-9DCB-787415FBD8B2}" type="presOf" srcId="{3CBA3934-D667-4214-B1AD-62E34D5F90B2}" destId="{736FD0C1-D3BD-47F7-AD8C-F1B1DBCDE576}" srcOrd="0" destOrd="0" presId="urn:microsoft.com/office/officeart/2005/8/layout/cycle2"/>
    <dgm:cxn modelId="{367FF558-3356-42A8-BA11-0B162478629D}" type="presOf" srcId="{8C99F69D-00C1-49DB-BD73-BFCFB8F4B87C}" destId="{9C1B2D8C-4976-4B82-A884-DA6940484DA2}" srcOrd="1" destOrd="0" presId="urn:microsoft.com/office/officeart/2005/8/layout/cycle2"/>
    <dgm:cxn modelId="{9F4599FB-89A2-4C6A-9BCE-E7DD710AB96C}" srcId="{531918D4-DF46-427D-863A-3C5A0E5B424B}" destId="{12BCDFFC-6B2F-416F-B88B-6A0AAF89B8B7}" srcOrd="4" destOrd="0" parTransId="{D9FC3A89-9209-438F-A42A-867D97AF7BEC}" sibTransId="{E54C7054-3913-43F3-9FE0-CE685C6A044A}"/>
    <dgm:cxn modelId="{FF29E2FC-1A02-44FA-8B43-944BC65F3A72}" type="presOf" srcId="{12BCDFFC-6B2F-416F-B88B-6A0AAF89B8B7}" destId="{6475982C-7877-4918-93D5-55F2B2109425}" srcOrd="0" destOrd="0" presId="urn:microsoft.com/office/officeart/2005/8/layout/cycle2"/>
    <dgm:cxn modelId="{E4773CF4-8415-473F-AEA0-E290E3DAFC47}" srcId="{531918D4-DF46-427D-863A-3C5A0E5B424B}" destId="{A6066A21-4B35-40EA-8958-80E2CDA46982}" srcOrd="3" destOrd="0" parTransId="{81F4344F-9C65-4AA4-AF1F-89A16BF2CBD3}" sibTransId="{70E84290-639D-49AE-828D-7210AE2E1B3E}"/>
    <dgm:cxn modelId="{6BD07465-2734-4139-A6E6-D2AD0C18D415}" type="presOf" srcId="{4179EBC6-F7BA-423C-B2A5-46E69A9FF829}" destId="{C7B004BD-DB1D-41F3-B99D-7739530C8A1F}" srcOrd="0" destOrd="0" presId="urn:microsoft.com/office/officeart/2005/8/layout/cycle2"/>
    <dgm:cxn modelId="{74FC3E24-3EDB-411D-A535-F9CC7E24F879}" srcId="{531918D4-DF46-427D-863A-3C5A0E5B424B}" destId="{3CBA3934-D667-4214-B1AD-62E34D5F90B2}" srcOrd="1" destOrd="0" parTransId="{0A34D8B3-E1C4-438B-B262-891DD0C2029B}" sibTransId="{4179EBC6-F7BA-423C-B2A5-46E69A9FF829}"/>
    <dgm:cxn modelId="{F052045E-FFFA-493F-9EBF-0213C8A390C2}" type="presParOf" srcId="{255D1A4D-1DF7-4575-A934-73CC2CFA4D71}" destId="{40C75529-87AE-4B35-B436-A4B8ED8998E9}" srcOrd="0" destOrd="0" presId="urn:microsoft.com/office/officeart/2005/8/layout/cycle2"/>
    <dgm:cxn modelId="{025ADDE6-1F52-4092-A0C4-D0A8ECD0CA93}" type="presParOf" srcId="{255D1A4D-1DF7-4575-A934-73CC2CFA4D71}" destId="{B7E3A878-08F2-4EA5-8EBF-560560FA2694}" srcOrd="1" destOrd="0" presId="urn:microsoft.com/office/officeart/2005/8/layout/cycle2"/>
    <dgm:cxn modelId="{75B18468-FD9F-4A10-9FDC-1851E81E8BE4}" type="presParOf" srcId="{B7E3A878-08F2-4EA5-8EBF-560560FA2694}" destId="{9C1B2D8C-4976-4B82-A884-DA6940484DA2}" srcOrd="0" destOrd="0" presId="urn:microsoft.com/office/officeart/2005/8/layout/cycle2"/>
    <dgm:cxn modelId="{3F05AA79-D66A-4CD1-8719-0A67925B2289}" type="presParOf" srcId="{255D1A4D-1DF7-4575-A934-73CC2CFA4D71}" destId="{736FD0C1-D3BD-47F7-AD8C-F1B1DBCDE576}" srcOrd="2" destOrd="0" presId="urn:microsoft.com/office/officeart/2005/8/layout/cycle2"/>
    <dgm:cxn modelId="{30C8AED2-C044-4CAE-AE00-48088F3AFAB4}" type="presParOf" srcId="{255D1A4D-1DF7-4575-A934-73CC2CFA4D71}" destId="{C7B004BD-DB1D-41F3-B99D-7739530C8A1F}" srcOrd="3" destOrd="0" presId="urn:microsoft.com/office/officeart/2005/8/layout/cycle2"/>
    <dgm:cxn modelId="{4E9A2B42-D3D3-4248-9D8A-F3CEC9B4F125}" type="presParOf" srcId="{C7B004BD-DB1D-41F3-B99D-7739530C8A1F}" destId="{B1485C5D-2C5B-4C60-998E-9CC04EDA65BF}" srcOrd="0" destOrd="0" presId="urn:microsoft.com/office/officeart/2005/8/layout/cycle2"/>
    <dgm:cxn modelId="{AF098D7F-9CE3-4782-A928-757818EC4930}" type="presParOf" srcId="{255D1A4D-1DF7-4575-A934-73CC2CFA4D71}" destId="{FDFA057E-D9E6-449C-9256-891FCD767853}" srcOrd="4" destOrd="0" presId="urn:microsoft.com/office/officeart/2005/8/layout/cycle2"/>
    <dgm:cxn modelId="{5C612692-9C2F-4115-BC3D-D361ADEE6BF1}" type="presParOf" srcId="{255D1A4D-1DF7-4575-A934-73CC2CFA4D71}" destId="{69168284-463A-466F-82CE-95DDC10EEC71}" srcOrd="5" destOrd="0" presId="urn:microsoft.com/office/officeart/2005/8/layout/cycle2"/>
    <dgm:cxn modelId="{887A37D7-A073-4C24-9327-301AC8A540DD}" type="presParOf" srcId="{69168284-463A-466F-82CE-95DDC10EEC71}" destId="{BD62E3B0-FB14-44B5-A782-AF249EBC7414}" srcOrd="0" destOrd="0" presId="urn:microsoft.com/office/officeart/2005/8/layout/cycle2"/>
    <dgm:cxn modelId="{2222A8B2-2681-4AAD-AC7B-72E257EF62A9}" type="presParOf" srcId="{255D1A4D-1DF7-4575-A934-73CC2CFA4D71}" destId="{A0CBDCAE-EC0C-49D7-919D-62515DDB3BA1}" srcOrd="6" destOrd="0" presId="urn:microsoft.com/office/officeart/2005/8/layout/cycle2"/>
    <dgm:cxn modelId="{7E9D6C1D-B084-47AC-846A-4C1381E1EE46}" type="presParOf" srcId="{255D1A4D-1DF7-4575-A934-73CC2CFA4D71}" destId="{405765AC-F4E9-407C-8C1B-C1911349C063}" srcOrd="7" destOrd="0" presId="urn:microsoft.com/office/officeart/2005/8/layout/cycle2"/>
    <dgm:cxn modelId="{90D7A63B-729C-4DB9-8CAA-B59C803A9C2D}" type="presParOf" srcId="{405765AC-F4E9-407C-8C1B-C1911349C063}" destId="{C6FA394B-3F38-4104-B96F-C709B2ED0BF9}" srcOrd="0" destOrd="0" presId="urn:microsoft.com/office/officeart/2005/8/layout/cycle2"/>
    <dgm:cxn modelId="{0F44CB4E-6B78-4C15-89C6-BFA64494EA40}" type="presParOf" srcId="{255D1A4D-1DF7-4575-A934-73CC2CFA4D71}" destId="{6475982C-7877-4918-93D5-55F2B2109425}" srcOrd="8" destOrd="0" presId="urn:microsoft.com/office/officeart/2005/8/layout/cycle2"/>
    <dgm:cxn modelId="{99A1EFE8-1F0E-4FB7-9890-CD51000B6E1A}" type="presParOf" srcId="{255D1A4D-1DF7-4575-A934-73CC2CFA4D71}" destId="{64D5A639-E583-492E-BF9B-6609AF4FA92D}" srcOrd="9" destOrd="0" presId="urn:microsoft.com/office/officeart/2005/8/layout/cycle2"/>
    <dgm:cxn modelId="{E3E58859-BC9E-4287-99E6-B7170F372A0C}" type="presParOf" srcId="{64D5A639-E583-492E-BF9B-6609AF4FA92D}" destId="{C36AEE4D-B4E6-432A-911D-64393DC9D2EC}" srcOrd="0" destOrd="0" presId="urn:microsoft.com/office/officeart/2005/8/layout/cycle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C75529-87AE-4B35-B436-A4B8ED8998E9}">
      <dsp:nvSpPr>
        <dsp:cNvPr id="0" name=""/>
        <dsp:cNvSpPr/>
      </dsp:nvSpPr>
      <dsp:spPr>
        <a:xfrm>
          <a:off x="1617156" y="319"/>
          <a:ext cx="1158175" cy="1158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rohy</a:t>
          </a:r>
          <a:endParaRPr lang="cs-CZ" sz="2500" kern="1200" dirty="0"/>
        </a:p>
      </dsp:txBody>
      <dsp:txXfrm>
        <a:off x="1617156" y="319"/>
        <a:ext cx="1158175" cy="1158175"/>
      </dsp:txXfrm>
    </dsp:sp>
    <dsp:sp modelId="{B7E3A878-08F2-4EA5-8EBF-560560FA2694}">
      <dsp:nvSpPr>
        <dsp:cNvPr id="0" name=""/>
        <dsp:cNvSpPr/>
      </dsp:nvSpPr>
      <dsp:spPr>
        <a:xfrm rot="2160000">
          <a:off x="2738497" y="889430"/>
          <a:ext cx="306921" cy="39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2160000">
        <a:off x="2738497" y="889430"/>
        <a:ext cx="306921" cy="390884"/>
      </dsp:txXfrm>
    </dsp:sp>
    <dsp:sp modelId="{736FD0C1-D3BD-47F7-AD8C-F1B1DBCDE576}">
      <dsp:nvSpPr>
        <dsp:cNvPr id="0" name=""/>
        <dsp:cNvSpPr/>
      </dsp:nvSpPr>
      <dsp:spPr>
        <a:xfrm>
          <a:off x="3022638" y="1021461"/>
          <a:ext cx="1158175" cy="1158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břehy</a:t>
          </a:r>
          <a:endParaRPr lang="cs-CZ" sz="2500" kern="1200" dirty="0"/>
        </a:p>
      </dsp:txBody>
      <dsp:txXfrm>
        <a:off x="3022638" y="1021461"/>
        <a:ext cx="1158175" cy="1158175"/>
      </dsp:txXfrm>
    </dsp:sp>
    <dsp:sp modelId="{C7B004BD-DB1D-41F3-B99D-7739530C8A1F}">
      <dsp:nvSpPr>
        <dsp:cNvPr id="0" name=""/>
        <dsp:cNvSpPr/>
      </dsp:nvSpPr>
      <dsp:spPr>
        <a:xfrm rot="6480000">
          <a:off x="3182526" y="2222967"/>
          <a:ext cx="306921" cy="39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6480000">
        <a:off x="3182526" y="2222967"/>
        <a:ext cx="306921" cy="390884"/>
      </dsp:txXfrm>
    </dsp:sp>
    <dsp:sp modelId="{FDFA057E-D9E6-449C-9256-891FCD767853}">
      <dsp:nvSpPr>
        <dsp:cNvPr id="0" name=""/>
        <dsp:cNvSpPr/>
      </dsp:nvSpPr>
      <dsp:spPr>
        <a:xfrm>
          <a:off x="2485792" y="2673705"/>
          <a:ext cx="1158175" cy="1158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váhy</a:t>
          </a:r>
          <a:endParaRPr lang="cs-CZ" sz="2500" kern="1200" dirty="0"/>
        </a:p>
      </dsp:txBody>
      <dsp:txXfrm>
        <a:off x="2485792" y="2673705"/>
        <a:ext cx="1158175" cy="1158175"/>
      </dsp:txXfrm>
    </dsp:sp>
    <dsp:sp modelId="{69168284-463A-466F-82CE-95DDC10EEC71}">
      <dsp:nvSpPr>
        <dsp:cNvPr id="0" name=""/>
        <dsp:cNvSpPr/>
      </dsp:nvSpPr>
      <dsp:spPr>
        <a:xfrm rot="10800000">
          <a:off x="2051469" y="3057351"/>
          <a:ext cx="306921" cy="39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0800000">
        <a:off x="2051469" y="3057351"/>
        <a:ext cx="306921" cy="390884"/>
      </dsp:txXfrm>
    </dsp:sp>
    <dsp:sp modelId="{A0CBDCAE-EC0C-49D7-919D-62515DDB3BA1}">
      <dsp:nvSpPr>
        <dsp:cNvPr id="0" name=""/>
        <dsp:cNvSpPr/>
      </dsp:nvSpPr>
      <dsp:spPr>
        <a:xfrm>
          <a:off x="748520" y="2673705"/>
          <a:ext cx="1158175" cy="1158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stuhy</a:t>
          </a:r>
          <a:endParaRPr lang="cs-CZ" sz="2500" kern="1200" dirty="0"/>
        </a:p>
      </dsp:txBody>
      <dsp:txXfrm>
        <a:off x="748520" y="2673705"/>
        <a:ext cx="1158175" cy="1158175"/>
      </dsp:txXfrm>
    </dsp:sp>
    <dsp:sp modelId="{405765AC-F4E9-407C-8C1B-C1911349C063}">
      <dsp:nvSpPr>
        <dsp:cNvPr id="0" name=""/>
        <dsp:cNvSpPr/>
      </dsp:nvSpPr>
      <dsp:spPr>
        <a:xfrm rot="15120000">
          <a:off x="908408" y="2239490"/>
          <a:ext cx="306921" cy="39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5120000">
        <a:off x="908408" y="2239490"/>
        <a:ext cx="306921" cy="390884"/>
      </dsp:txXfrm>
    </dsp:sp>
    <dsp:sp modelId="{6475982C-7877-4918-93D5-55F2B2109425}">
      <dsp:nvSpPr>
        <dsp:cNvPr id="0" name=""/>
        <dsp:cNvSpPr/>
      </dsp:nvSpPr>
      <dsp:spPr>
        <a:xfrm>
          <a:off x="211673" y="1021461"/>
          <a:ext cx="1158175" cy="1158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nohy</a:t>
          </a:r>
          <a:endParaRPr lang="cs-CZ" sz="2500" kern="1200" dirty="0"/>
        </a:p>
      </dsp:txBody>
      <dsp:txXfrm>
        <a:off x="211673" y="1021461"/>
        <a:ext cx="1158175" cy="1158175"/>
      </dsp:txXfrm>
    </dsp:sp>
    <dsp:sp modelId="{64D5A639-E583-492E-BF9B-6609AF4FA92D}">
      <dsp:nvSpPr>
        <dsp:cNvPr id="0" name=""/>
        <dsp:cNvSpPr/>
      </dsp:nvSpPr>
      <dsp:spPr>
        <a:xfrm rot="19440000">
          <a:off x="1333014" y="899641"/>
          <a:ext cx="306921" cy="39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9440000">
        <a:off x="1333014" y="899641"/>
        <a:ext cx="306921" cy="39088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0C75529-87AE-4B35-B436-A4B8ED8998E9}">
      <dsp:nvSpPr>
        <dsp:cNvPr id="0" name=""/>
        <dsp:cNvSpPr/>
      </dsp:nvSpPr>
      <dsp:spPr>
        <a:xfrm>
          <a:off x="1617156" y="319"/>
          <a:ext cx="1158175" cy="1158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rohy</a:t>
          </a:r>
          <a:endParaRPr lang="cs-CZ" sz="2500" kern="1200" dirty="0"/>
        </a:p>
      </dsp:txBody>
      <dsp:txXfrm>
        <a:off x="1617156" y="319"/>
        <a:ext cx="1158175" cy="1158175"/>
      </dsp:txXfrm>
    </dsp:sp>
    <dsp:sp modelId="{B7E3A878-08F2-4EA5-8EBF-560560FA2694}">
      <dsp:nvSpPr>
        <dsp:cNvPr id="0" name=""/>
        <dsp:cNvSpPr/>
      </dsp:nvSpPr>
      <dsp:spPr>
        <a:xfrm rot="2160000">
          <a:off x="2738497" y="889430"/>
          <a:ext cx="306921" cy="39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2160000">
        <a:off x="2738497" y="889430"/>
        <a:ext cx="306921" cy="390884"/>
      </dsp:txXfrm>
    </dsp:sp>
    <dsp:sp modelId="{736FD0C1-D3BD-47F7-AD8C-F1B1DBCDE576}">
      <dsp:nvSpPr>
        <dsp:cNvPr id="0" name=""/>
        <dsp:cNvSpPr/>
      </dsp:nvSpPr>
      <dsp:spPr>
        <a:xfrm>
          <a:off x="3022638" y="1021461"/>
          <a:ext cx="1158175" cy="1158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břehy</a:t>
          </a:r>
          <a:endParaRPr lang="cs-CZ" sz="2500" kern="1200" dirty="0"/>
        </a:p>
      </dsp:txBody>
      <dsp:txXfrm>
        <a:off x="3022638" y="1021461"/>
        <a:ext cx="1158175" cy="1158175"/>
      </dsp:txXfrm>
    </dsp:sp>
    <dsp:sp modelId="{C7B004BD-DB1D-41F3-B99D-7739530C8A1F}">
      <dsp:nvSpPr>
        <dsp:cNvPr id="0" name=""/>
        <dsp:cNvSpPr/>
      </dsp:nvSpPr>
      <dsp:spPr>
        <a:xfrm rot="6480000">
          <a:off x="3182526" y="2222967"/>
          <a:ext cx="306921" cy="39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6480000">
        <a:off x="3182526" y="2222967"/>
        <a:ext cx="306921" cy="390884"/>
      </dsp:txXfrm>
    </dsp:sp>
    <dsp:sp modelId="{FDFA057E-D9E6-449C-9256-891FCD767853}">
      <dsp:nvSpPr>
        <dsp:cNvPr id="0" name=""/>
        <dsp:cNvSpPr/>
      </dsp:nvSpPr>
      <dsp:spPr>
        <a:xfrm>
          <a:off x="2485792" y="2673705"/>
          <a:ext cx="1158175" cy="1158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váhy</a:t>
          </a:r>
          <a:endParaRPr lang="cs-CZ" sz="2500" kern="1200" dirty="0"/>
        </a:p>
      </dsp:txBody>
      <dsp:txXfrm>
        <a:off x="2485792" y="2673705"/>
        <a:ext cx="1158175" cy="1158175"/>
      </dsp:txXfrm>
    </dsp:sp>
    <dsp:sp modelId="{69168284-463A-466F-82CE-95DDC10EEC71}">
      <dsp:nvSpPr>
        <dsp:cNvPr id="0" name=""/>
        <dsp:cNvSpPr/>
      </dsp:nvSpPr>
      <dsp:spPr>
        <a:xfrm rot="10799352">
          <a:off x="2084148" y="3057509"/>
          <a:ext cx="283828" cy="39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0799352">
        <a:off x="2084148" y="3057509"/>
        <a:ext cx="283828" cy="390884"/>
      </dsp:txXfrm>
    </dsp:sp>
    <dsp:sp modelId="{A0CBDCAE-EC0C-49D7-919D-62515DDB3BA1}">
      <dsp:nvSpPr>
        <dsp:cNvPr id="0" name=""/>
        <dsp:cNvSpPr/>
      </dsp:nvSpPr>
      <dsp:spPr>
        <a:xfrm>
          <a:off x="792092" y="2674024"/>
          <a:ext cx="1158175" cy="1158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stuhy</a:t>
          </a:r>
          <a:endParaRPr lang="cs-CZ" sz="2500" kern="1200" dirty="0"/>
        </a:p>
      </dsp:txBody>
      <dsp:txXfrm>
        <a:off x="792092" y="2674024"/>
        <a:ext cx="1158175" cy="1158175"/>
      </dsp:txXfrm>
    </dsp:sp>
    <dsp:sp modelId="{405765AC-F4E9-407C-8C1B-C1911349C063}">
      <dsp:nvSpPr>
        <dsp:cNvPr id="0" name=""/>
        <dsp:cNvSpPr/>
      </dsp:nvSpPr>
      <dsp:spPr>
        <a:xfrm rot="15038853">
          <a:off x="926681" y="2239786"/>
          <a:ext cx="314476" cy="39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5038853">
        <a:off x="926681" y="2239786"/>
        <a:ext cx="314476" cy="390884"/>
      </dsp:txXfrm>
    </dsp:sp>
    <dsp:sp modelId="{6475982C-7877-4918-93D5-55F2B2109425}">
      <dsp:nvSpPr>
        <dsp:cNvPr id="0" name=""/>
        <dsp:cNvSpPr/>
      </dsp:nvSpPr>
      <dsp:spPr>
        <a:xfrm>
          <a:off x="211673" y="1021461"/>
          <a:ext cx="1158175" cy="11581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500" kern="1200" dirty="0" smtClean="0"/>
            <a:t>nohy</a:t>
          </a:r>
          <a:endParaRPr lang="cs-CZ" sz="2500" kern="1200" dirty="0"/>
        </a:p>
      </dsp:txBody>
      <dsp:txXfrm>
        <a:off x="211673" y="1021461"/>
        <a:ext cx="1158175" cy="1158175"/>
      </dsp:txXfrm>
    </dsp:sp>
    <dsp:sp modelId="{64D5A639-E583-492E-BF9B-6609AF4FA92D}">
      <dsp:nvSpPr>
        <dsp:cNvPr id="0" name=""/>
        <dsp:cNvSpPr/>
      </dsp:nvSpPr>
      <dsp:spPr>
        <a:xfrm rot="19440000">
          <a:off x="1333014" y="899641"/>
          <a:ext cx="306921" cy="3908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1600" kern="1200"/>
        </a:p>
      </dsp:txBody>
      <dsp:txXfrm rot="19440000">
        <a:off x="1333014" y="899641"/>
        <a:ext cx="306921" cy="3908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5551-5ED1-4AE3-B699-22F4A819BE0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FF9-CD99-49E6-A089-D3A996277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5551-5ED1-4AE3-B699-22F4A819BE0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FF9-CD99-49E6-A089-D3A996277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5551-5ED1-4AE3-B699-22F4A819BE0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FF9-CD99-49E6-A089-D3A996277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5551-5ED1-4AE3-B699-22F4A819BE0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FF9-CD99-49E6-A089-D3A996277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5551-5ED1-4AE3-B699-22F4A819BE0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FF9-CD99-49E6-A089-D3A996277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5551-5ED1-4AE3-B699-22F4A819BE0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FF9-CD99-49E6-A089-D3A996277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5551-5ED1-4AE3-B699-22F4A819BE0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FF9-CD99-49E6-A089-D3A996277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5551-5ED1-4AE3-B699-22F4A819BE0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FF9-CD99-49E6-A089-D3A996277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5551-5ED1-4AE3-B699-22F4A819BE0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FF9-CD99-49E6-A089-D3A996277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5551-5ED1-4AE3-B699-22F4A819BE0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FF9-CD99-49E6-A089-D3A996277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75551-5ED1-4AE3-B699-22F4A819BE0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700FF9-CD99-49E6-A089-D3A996277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D75551-5ED1-4AE3-B699-22F4A819BE0D}" type="datetimeFigureOut">
              <a:rPr lang="cs-CZ" smtClean="0"/>
              <a:pPr/>
              <a:t>22.9.2013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700FF9-CD99-49E6-A089-D3A99627721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11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Layout" Target="../diagrams/layout2.xml"/><Relationship Id="rId7" Type="http://schemas.openxmlformats.org/officeDocument/2006/relationships/image" Target="../media/image3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wmf"/><Relationship Id="rId11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10" Type="http://schemas.openxmlformats.org/officeDocument/2006/relationships/image" Target="../media/image6.jpe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35696" y="2420888"/>
            <a:ext cx="5149679" cy="1323439"/>
          </a:xfrm>
          <a:prstGeom prst="rect">
            <a:avLst/>
          </a:prstGeom>
          <a:solidFill>
            <a:srgbClr val="FFFF00"/>
          </a:solidFill>
        </p:spPr>
        <p:txBody>
          <a:bodyPr wrap="square" lIns="91440" tIns="45720" rIns="91440" bIns="4572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8000" b="1" cap="none" spc="100" dirty="0" smtClean="0">
                <a:ln w="18000">
                  <a:solidFill>
                    <a:schemeClr val="tx2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1">
                    <a:satMod val="280000"/>
                    <a:tint val="100000"/>
                    <a:alpha val="5700"/>
                  </a:schemeClr>
                </a:solidFill>
                <a:effectLst>
                  <a:outerShdw blurRad="25000" dist="20000" dir="16020000" algn="tl">
                    <a:schemeClr val="accent1">
                      <a:satMod val="200000"/>
                      <a:shade val="1000"/>
                      <a:alpha val="60000"/>
                    </a:schemeClr>
                  </a:outerShdw>
                </a:effectLst>
              </a:rPr>
              <a:t>Český jazyk</a:t>
            </a:r>
            <a:endParaRPr lang="cs-CZ" sz="8000" b="1" cap="none" spc="100" dirty="0">
              <a:ln w="18000">
                <a:solidFill>
                  <a:schemeClr val="tx2">
                    <a:lumMod val="60000"/>
                    <a:lumOff val="40000"/>
                  </a:schemeClr>
                </a:solidFill>
                <a:prstDash val="solid"/>
              </a:ln>
              <a:solidFill>
                <a:schemeClr val="accent1">
                  <a:satMod val="280000"/>
                  <a:tint val="100000"/>
                  <a:alpha val="5700"/>
                </a:schemeClr>
              </a:solidFill>
              <a:effectLst>
                <a:outerShdw blurRad="25000" dist="20000" dir="16020000" algn="tl">
                  <a:schemeClr val="accent1">
                    <a:satMod val="200000"/>
                    <a:shade val="1000"/>
                    <a:alpha val="60000"/>
                  </a:schemeClr>
                </a:outerShdw>
              </a:effectLst>
            </a:endParaRPr>
          </a:p>
        </p:txBody>
      </p:sp>
      <p:sp>
        <p:nvSpPr>
          <p:cNvPr id="5" name="TextovéPole 6"/>
          <p:cNvSpPr txBox="1"/>
          <p:nvPr/>
        </p:nvSpPr>
        <p:spPr>
          <a:xfrm>
            <a:off x="1475656" y="4293096"/>
            <a:ext cx="6192688" cy="830997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sz="4800" i="1" dirty="0" smtClean="0"/>
              <a:t>Slova </a:t>
            </a:r>
            <a:r>
              <a:rPr lang="cs-CZ" sz="4800" i="1" dirty="0" smtClean="0"/>
              <a:t>se slabikou hy, hý</a:t>
            </a:r>
            <a:endParaRPr lang="cs-CZ" sz="4800" i="1" dirty="0"/>
          </a:p>
        </p:txBody>
      </p:sp>
      <p:sp>
        <p:nvSpPr>
          <p:cNvPr id="6" name="TextovéPole 6"/>
          <p:cNvSpPr txBox="1"/>
          <p:nvPr/>
        </p:nvSpPr>
        <p:spPr>
          <a:xfrm>
            <a:off x="1547664" y="5445224"/>
            <a:ext cx="60486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cs-CZ" dirty="0" smtClean="0"/>
              <a:t>Mgr. Vladimíra Mikulášková</a:t>
            </a:r>
          </a:p>
          <a:p>
            <a:pPr algn="ctr"/>
            <a:r>
              <a:rPr lang="cs-CZ" dirty="0" smtClean="0"/>
              <a:t>ZŠ Jenišovice</a:t>
            </a:r>
          </a:p>
          <a:p>
            <a:pPr algn="ctr"/>
            <a:r>
              <a:rPr lang="cs-CZ" dirty="0" smtClean="0"/>
              <a:t>VY_32_INOVACE_183</a:t>
            </a:r>
            <a:endParaRPr lang="cs-CZ" dirty="0"/>
          </a:p>
        </p:txBody>
      </p:sp>
      <p:pic>
        <p:nvPicPr>
          <p:cNvPr id="7" name="Picture 2" descr="http://www.email.cz/getAttachment?session=N%AFA%C3%AC%C2%11M%00%3Du%C6f%24%BFR%02zc%17%24l%FBQ%9F%3C%8B%1D%D1%CFvA%09%7D.%AAA%24%F0%B8%08%039-%D1%F0W%D3%038V%18%0F%7EPl%21a-%AF%C06%5D%BC%F5%1C9%01%11%B5%B3%06%3E%F3%B3%84%99an_%05p%99%23%A1N%A6%8C%E3%17%C91%A9%60%E84L%FA%8Fqv%9E%C9%CC%FBUv%E0%09%A0%09%0A3%5D%B8n%0F%0F%C7%FA%D0%29y%CC%CF%E5%E2%EB%15%D4%88%83%A45%09%92%25%3C%F3%F0J%D2%AB%0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064896" cy="155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 xmlns:lc="http://schemas.openxmlformats.org/drawingml/2006/lockedCanvas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ývojový diagram: děrná páska 8"/>
          <p:cNvSpPr/>
          <p:nvPr/>
        </p:nvSpPr>
        <p:spPr>
          <a:xfrm>
            <a:off x="467544" y="548680"/>
            <a:ext cx="2304256" cy="792088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395536" y="620688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Spoj správně:</a:t>
            </a:r>
            <a:endParaRPr lang="cs-CZ" sz="2800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611560" y="1397000"/>
          <a:ext cx="4392488" cy="383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Program Files\Microsoft Office\MEDIA\CAGCAT10\j0212661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6096" y="548680"/>
            <a:ext cx="936104" cy="951473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C900448744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279" y="1124744"/>
            <a:ext cx="1440163" cy="72008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1V59TOP5\MP900446571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280" y="2132856"/>
            <a:ext cx="1560112" cy="1204753"/>
          </a:xfrm>
          <a:prstGeom prst="rect">
            <a:avLst/>
          </a:prstGeom>
          <a:noFill/>
        </p:spPr>
      </p:pic>
      <p:pic>
        <p:nvPicPr>
          <p:cNvPr id="1029" name="Picture 5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48264" y="4869160"/>
            <a:ext cx="1815084" cy="1528877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O5EM361I\MP900337313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6096" y="2924944"/>
            <a:ext cx="1224136" cy="17160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láček 3"/>
          <p:cNvSpPr/>
          <p:nvPr/>
        </p:nvSpPr>
        <p:spPr>
          <a:xfrm>
            <a:off x="2627784" y="404664"/>
            <a:ext cx="2448272" cy="1296144"/>
          </a:xfrm>
          <a:prstGeom prst="cloudCallou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620688"/>
            <a:ext cx="4111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Přidávej slabiky:</a:t>
            </a:r>
            <a:r>
              <a:rPr lang="cs-CZ" dirty="0" smtClean="0">
                <a:solidFill>
                  <a:srgbClr val="00B050"/>
                </a:solidFill>
              </a:rPr>
              <a:t>                         </a:t>
            </a:r>
            <a:r>
              <a:rPr lang="cs-CZ" sz="3200" dirty="0" smtClean="0">
                <a:solidFill>
                  <a:srgbClr val="00B050"/>
                </a:solidFill>
              </a:rPr>
              <a:t>hy - hý</a:t>
            </a:r>
            <a:endParaRPr lang="cs-CZ" dirty="0"/>
          </a:p>
        </p:txBody>
      </p:sp>
      <p:sp>
        <p:nvSpPr>
          <p:cNvPr id="7" name="Vývojový diagram: ukončení 6"/>
          <p:cNvSpPr/>
          <p:nvPr/>
        </p:nvSpPr>
        <p:spPr>
          <a:xfrm>
            <a:off x="395536" y="1628800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Bře</a:t>
            </a:r>
            <a:r>
              <a:rPr lang="cs-CZ" sz="2400" dirty="0" smtClean="0">
                <a:solidFill>
                  <a:schemeClr val="tx1"/>
                </a:solidFill>
              </a:rPr>
              <a:t> ___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8" name="Vývojový diagram: ukončení 7"/>
          <p:cNvSpPr/>
          <p:nvPr/>
        </p:nvSpPr>
        <p:spPr>
          <a:xfrm>
            <a:off x="395536" y="2924944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No __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" name="Vývojový diagram: ukončení 8"/>
          <p:cNvSpPr/>
          <p:nvPr/>
        </p:nvSpPr>
        <p:spPr>
          <a:xfrm>
            <a:off x="3347864" y="2780928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Kru __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0" name="Vývojový diagram: ukončení 9"/>
          <p:cNvSpPr/>
          <p:nvPr/>
        </p:nvSpPr>
        <p:spPr>
          <a:xfrm>
            <a:off x="539552" y="4077072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Podla</a:t>
            </a:r>
            <a:r>
              <a:rPr lang="cs-CZ" sz="2400" dirty="0" smtClean="0">
                <a:solidFill>
                  <a:schemeClr val="tx1"/>
                </a:solidFill>
              </a:rPr>
              <a:t> __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1" name="Vývojový diagram: ukončení 10"/>
          <p:cNvSpPr/>
          <p:nvPr/>
        </p:nvSpPr>
        <p:spPr>
          <a:xfrm>
            <a:off x="611560" y="5445224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Plu</a:t>
            </a:r>
            <a:r>
              <a:rPr lang="cs-CZ" sz="2400" dirty="0" smtClean="0">
                <a:solidFill>
                  <a:schemeClr val="tx1"/>
                </a:solidFill>
              </a:rPr>
              <a:t> __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2" name="Vývojový diagram: ukončení 11"/>
          <p:cNvSpPr/>
          <p:nvPr/>
        </p:nvSpPr>
        <p:spPr>
          <a:xfrm>
            <a:off x="3203848" y="4293096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 ___</a:t>
            </a:r>
            <a:r>
              <a:rPr lang="cs-CZ" sz="2400" dirty="0" err="1" smtClean="0">
                <a:solidFill>
                  <a:schemeClr val="tx1"/>
                </a:solidFill>
              </a:rPr>
              <a:t>nek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3" name="Vývojový diagram: ukončení 12"/>
          <p:cNvSpPr/>
          <p:nvPr/>
        </p:nvSpPr>
        <p:spPr>
          <a:xfrm>
            <a:off x="3275856" y="5733256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Dlu</a:t>
            </a:r>
            <a:r>
              <a:rPr lang="cs-CZ" sz="2400" dirty="0" smtClean="0">
                <a:solidFill>
                  <a:schemeClr val="tx1"/>
                </a:solidFill>
              </a:rPr>
              <a:t> __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4" name="Vývojový diagram: ukončení 13"/>
          <p:cNvSpPr/>
          <p:nvPr/>
        </p:nvSpPr>
        <p:spPr>
          <a:xfrm>
            <a:off x="5868144" y="4941168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Kni</a:t>
            </a:r>
            <a:r>
              <a:rPr lang="cs-CZ" sz="2400" dirty="0" smtClean="0">
                <a:solidFill>
                  <a:schemeClr val="tx1"/>
                </a:solidFill>
              </a:rPr>
              <a:t> ___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5" name="Vývojový diagram: ukončení 14"/>
          <p:cNvSpPr/>
          <p:nvPr/>
        </p:nvSpPr>
        <p:spPr>
          <a:xfrm>
            <a:off x="5724128" y="3501008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Tr</a:t>
            </a:r>
            <a:r>
              <a:rPr lang="cs-CZ" sz="2400" dirty="0" smtClean="0">
                <a:solidFill>
                  <a:schemeClr val="tx1"/>
                </a:solidFill>
              </a:rPr>
              <a:t> ___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6" name="Vývojový diagram: ukončení 15"/>
          <p:cNvSpPr/>
          <p:nvPr/>
        </p:nvSpPr>
        <p:spPr>
          <a:xfrm>
            <a:off x="5796136" y="1988840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err="1" smtClean="0">
                <a:solidFill>
                  <a:schemeClr val="tx1"/>
                </a:solidFill>
              </a:rPr>
              <a:t>Dlou</a:t>
            </a:r>
            <a:r>
              <a:rPr lang="cs-CZ" sz="2400" dirty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__</a:t>
            </a:r>
            <a:endParaRPr lang="cs-CZ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láček 7"/>
          <p:cNvSpPr/>
          <p:nvPr/>
        </p:nvSpPr>
        <p:spPr>
          <a:xfrm>
            <a:off x="467544" y="3861048"/>
            <a:ext cx="1872208" cy="936104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23528" y="1700808"/>
            <a:ext cx="7200800" cy="165618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láček 3"/>
          <p:cNvSpPr/>
          <p:nvPr/>
        </p:nvSpPr>
        <p:spPr>
          <a:xfrm>
            <a:off x="0" y="260648"/>
            <a:ext cx="3528392" cy="1080120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54868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chybějící písmena: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988840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Roh__, paroh___, </a:t>
            </a:r>
            <a:r>
              <a:rPr lang="cs-CZ" sz="2400" dirty="0" err="1" smtClean="0"/>
              <a:t>poh</a:t>
            </a:r>
            <a:r>
              <a:rPr lang="cs-CZ" sz="2400" dirty="0" smtClean="0"/>
              <a:t>__</a:t>
            </a:r>
            <a:r>
              <a:rPr lang="cs-CZ" sz="2400" dirty="0" err="1" smtClean="0"/>
              <a:t>bovat</a:t>
            </a:r>
            <a:r>
              <a:rPr lang="cs-CZ" sz="2400" dirty="0" smtClean="0"/>
              <a:t>, knih__, </a:t>
            </a:r>
            <a:r>
              <a:rPr lang="cs-CZ" sz="2400" dirty="0" err="1" smtClean="0"/>
              <a:t>oh</a:t>
            </a:r>
            <a:r>
              <a:rPr lang="cs-CZ" sz="2400" dirty="0" smtClean="0"/>
              <a:t>__</a:t>
            </a:r>
            <a:r>
              <a:rPr lang="cs-CZ" sz="2400" dirty="0" err="1" smtClean="0"/>
              <a:t>nek</a:t>
            </a:r>
            <a:r>
              <a:rPr lang="cs-CZ" sz="2400" dirty="0" smtClean="0"/>
              <a:t>, dluh__, mlh__, duh__,h__</a:t>
            </a:r>
            <a:r>
              <a:rPr lang="cs-CZ" sz="2400" dirty="0" err="1" smtClean="0"/>
              <a:t>bá</a:t>
            </a:r>
            <a:r>
              <a:rPr lang="cs-CZ" sz="2400" dirty="0" smtClean="0"/>
              <a:t>, h__</a:t>
            </a:r>
            <a:r>
              <a:rPr lang="cs-CZ" sz="2400" dirty="0" err="1" smtClean="0"/>
              <a:t>ena</a:t>
            </a:r>
            <a:r>
              <a:rPr lang="cs-CZ" sz="2400" dirty="0" smtClean="0"/>
              <a:t>, pruh __, h__mna, H—</a:t>
            </a:r>
            <a:r>
              <a:rPr lang="cs-CZ" sz="2400" dirty="0" err="1" smtClean="0"/>
              <a:t>nek</a:t>
            </a:r>
            <a:r>
              <a:rPr lang="cs-CZ" sz="2400" dirty="0" smtClean="0"/>
              <a:t>, </a:t>
            </a:r>
            <a:r>
              <a:rPr lang="cs-CZ" sz="2400" dirty="0" err="1" smtClean="0"/>
              <a:t>váh</a:t>
            </a:r>
            <a:r>
              <a:rPr lang="cs-CZ" sz="2400" dirty="0" smtClean="0"/>
              <a:t>__, </a:t>
            </a:r>
            <a:r>
              <a:rPr lang="cs-CZ" sz="2400" dirty="0" err="1" smtClean="0"/>
              <a:t>strouh</a:t>
            </a:r>
            <a:r>
              <a:rPr lang="cs-CZ" sz="2400" dirty="0" smtClean="0"/>
              <a:t>__, běh__.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400506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Slož slova a spoj:</a:t>
            </a:r>
            <a:endParaRPr lang="cs-CZ" dirty="0"/>
          </a:p>
        </p:txBody>
      </p:sp>
      <p:sp>
        <p:nvSpPr>
          <p:cNvPr id="10" name="Vývojový diagram: spojka 9"/>
          <p:cNvSpPr/>
          <p:nvPr/>
        </p:nvSpPr>
        <p:spPr>
          <a:xfrm>
            <a:off x="2771800" y="6021288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ká</a:t>
            </a:r>
            <a:endParaRPr lang="cs-CZ" dirty="0"/>
          </a:p>
        </p:txBody>
      </p:sp>
      <p:sp>
        <p:nvSpPr>
          <p:cNvPr id="19" name="Vývojový diagram: spojka 18"/>
          <p:cNvSpPr/>
          <p:nvPr/>
        </p:nvSpPr>
        <p:spPr>
          <a:xfrm>
            <a:off x="1115616" y="5949280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hý</a:t>
            </a:r>
            <a:endParaRPr lang="cs-CZ" dirty="0"/>
          </a:p>
        </p:txBody>
      </p:sp>
      <p:sp>
        <p:nvSpPr>
          <p:cNvPr id="20" name="Vývojový diagram: spojka 19"/>
          <p:cNvSpPr/>
          <p:nvPr/>
        </p:nvSpPr>
        <p:spPr>
          <a:xfrm>
            <a:off x="683568" y="5157192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hy</a:t>
            </a:r>
            <a:endParaRPr lang="cs-CZ" dirty="0"/>
          </a:p>
        </p:txBody>
      </p:sp>
      <p:sp>
        <p:nvSpPr>
          <p:cNvPr id="21" name="Vývojový diagram: spojka 20"/>
          <p:cNvSpPr/>
          <p:nvPr/>
        </p:nvSpPr>
        <p:spPr>
          <a:xfrm>
            <a:off x="5148064" y="4437112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hy</a:t>
            </a:r>
            <a:endParaRPr lang="cs-CZ" dirty="0"/>
          </a:p>
        </p:txBody>
      </p:sp>
      <p:sp>
        <p:nvSpPr>
          <p:cNvPr id="22" name="Vývojový diagram: spojka 21"/>
          <p:cNvSpPr/>
          <p:nvPr/>
        </p:nvSpPr>
        <p:spPr>
          <a:xfrm>
            <a:off x="6732240" y="5085184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dlou</a:t>
            </a:r>
            <a:endParaRPr lang="cs-CZ" dirty="0"/>
          </a:p>
        </p:txBody>
      </p:sp>
      <p:sp>
        <p:nvSpPr>
          <p:cNvPr id="24" name="Vývojový diagram: spojka 23"/>
          <p:cNvSpPr/>
          <p:nvPr/>
        </p:nvSpPr>
        <p:spPr>
          <a:xfrm>
            <a:off x="2555776" y="4941168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mna</a:t>
            </a:r>
            <a:endParaRPr lang="cs-CZ" dirty="0"/>
          </a:p>
        </p:txBody>
      </p:sp>
      <p:sp>
        <p:nvSpPr>
          <p:cNvPr id="25" name="Vývojový diagram: spojka 24"/>
          <p:cNvSpPr/>
          <p:nvPr/>
        </p:nvSpPr>
        <p:spPr>
          <a:xfrm>
            <a:off x="4499992" y="5589240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no</a:t>
            </a:r>
            <a:endParaRPr lang="cs-CZ" dirty="0"/>
          </a:p>
        </p:txBody>
      </p:sp>
      <p:sp>
        <p:nvSpPr>
          <p:cNvPr id="26" name="Vývojový diagram: spojka 25"/>
          <p:cNvSpPr/>
          <p:nvPr/>
        </p:nvSpPr>
        <p:spPr>
          <a:xfrm>
            <a:off x="6156176" y="6093296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hý</a:t>
            </a:r>
            <a:endParaRPr lang="cs-CZ" dirty="0"/>
          </a:p>
        </p:txBody>
      </p:sp>
      <p:pic>
        <p:nvPicPr>
          <p:cNvPr id="2051" name="Picture 3" descr="C:\Documents and Settings\Admin\Local Settings\Temporary Internet Files\Content.IE5\Y9XAWY88\MC90023843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32656"/>
            <a:ext cx="1008112" cy="980731"/>
          </a:xfrm>
          <a:prstGeom prst="rect">
            <a:avLst/>
          </a:prstGeom>
          <a:noFill/>
        </p:spPr>
      </p:pic>
      <p:sp>
        <p:nvSpPr>
          <p:cNvPr id="29" name="TextovéPole 28"/>
          <p:cNvSpPr txBox="1"/>
          <p:nvPr/>
        </p:nvSpPr>
        <p:spPr>
          <a:xfrm>
            <a:off x="6444208" y="7647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</a:t>
            </a:r>
            <a:r>
              <a:rPr lang="cs-CZ" dirty="0" smtClean="0">
                <a:solidFill>
                  <a:srgbClr val="FF0000"/>
                </a:solidFill>
              </a:rPr>
              <a:t>hy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Vývojový diagram: děrná páska 8"/>
          <p:cNvSpPr/>
          <p:nvPr/>
        </p:nvSpPr>
        <p:spPr>
          <a:xfrm>
            <a:off x="467544" y="548680"/>
            <a:ext cx="2304256" cy="792088"/>
          </a:xfrm>
          <a:prstGeom prst="flowChartPunchedTap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620688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Spoj správně:</a:t>
            </a:r>
            <a:endParaRPr lang="cs-CZ" sz="2800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611560" y="1397000"/>
          <a:ext cx="4392488" cy="3832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6" name="Picture 2" descr="C:\Program Files\Microsoft Office\MEDIA\CAGCAT10\j0212661.wm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436096" y="548680"/>
            <a:ext cx="936104" cy="951473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Local Settings\Temporary Internet Files\Content.IE5\VLD3FGHW\MC900448744[1]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092279" y="1124744"/>
            <a:ext cx="1440163" cy="720080"/>
          </a:xfrm>
          <a:prstGeom prst="rect">
            <a:avLst/>
          </a:prstGeom>
          <a:noFill/>
        </p:spPr>
      </p:pic>
      <p:pic>
        <p:nvPicPr>
          <p:cNvPr id="1028" name="Picture 4" descr="C:\Documents and Settings\Admin\Local Settings\Temporary Internet Files\Content.IE5\1V59TOP5\MP900446571[1]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092280" y="2132856"/>
            <a:ext cx="1560112" cy="1204753"/>
          </a:xfrm>
          <a:prstGeom prst="rect">
            <a:avLst/>
          </a:prstGeom>
          <a:noFill/>
        </p:spPr>
      </p:pic>
      <p:pic>
        <p:nvPicPr>
          <p:cNvPr id="1029" name="Picture 5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948264" y="4869160"/>
            <a:ext cx="1815084" cy="1528877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Local Settings\Temporary Internet Files\Content.IE5\O5EM361I\MP900337313[1]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5436096" y="2924944"/>
            <a:ext cx="1224136" cy="1716078"/>
          </a:xfrm>
          <a:prstGeom prst="rect">
            <a:avLst/>
          </a:prstGeom>
          <a:noFill/>
        </p:spPr>
      </p:pic>
      <p:cxnSp>
        <p:nvCxnSpPr>
          <p:cNvPr id="11" name="Přímá spojovací čára 10"/>
          <p:cNvCxnSpPr/>
          <p:nvPr/>
        </p:nvCxnSpPr>
        <p:spPr>
          <a:xfrm flipV="1">
            <a:off x="3203848" y="1412776"/>
            <a:ext cx="230425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 flipV="1">
            <a:off x="4355976" y="2492896"/>
            <a:ext cx="2808312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čára 14"/>
          <p:cNvCxnSpPr/>
          <p:nvPr/>
        </p:nvCxnSpPr>
        <p:spPr>
          <a:xfrm>
            <a:off x="4211960" y="4653136"/>
            <a:ext cx="3024336" cy="7200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 flipV="1">
            <a:off x="2339752" y="3645024"/>
            <a:ext cx="3240360" cy="7920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čára 18"/>
          <p:cNvCxnSpPr/>
          <p:nvPr/>
        </p:nvCxnSpPr>
        <p:spPr>
          <a:xfrm flipV="1">
            <a:off x="1835696" y="1628800"/>
            <a:ext cx="5328592" cy="151216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95536" y="260648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láček 3"/>
          <p:cNvSpPr/>
          <p:nvPr/>
        </p:nvSpPr>
        <p:spPr>
          <a:xfrm>
            <a:off x="2627784" y="404664"/>
            <a:ext cx="2448272" cy="1296144"/>
          </a:xfrm>
          <a:prstGeom prst="cloudCallou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620688"/>
            <a:ext cx="4111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Přidávej slabiky:</a:t>
            </a:r>
            <a:r>
              <a:rPr lang="cs-CZ" dirty="0" smtClean="0">
                <a:solidFill>
                  <a:srgbClr val="00B050"/>
                </a:solidFill>
              </a:rPr>
              <a:t>                         </a:t>
            </a:r>
            <a:r>
              <a:rPr lang="cs-CZ" sz="3200" dirty="0" smtClean="0">
                <a:solidFill>
                  <a:srgbClr val="00B050"/>
                </a:solidFill>
              </a:rPr>
              <a:t>hy - hý</a:t>
            </a:r>
            <a:endParaRPr lang="cs-CZ" dirty="0"/>
          </a:p>
        </p:txBody>
      </p:sp>
      <p:sp>
        <p:nvSpPr>
          <p:cNvPr id="7" name="Vývojový diagram: ukončení 6"/>
          <p:cNvSpPr/>
          <p:nvPr/>
        </p:nvSpPr>
        <p:spPr>
          <a:xfrm>
            <a:off x="395536" y="1628800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Břehy___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8" name="Vývojový diagram: ukončení 7"/>
          <p:cNvSpPr/>
          <p:nvPr/>
        </p:nvSpPr>
        <p:spPr>
          <a:xfrm>
            <a:off x="395536" y="2924944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Nohy__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9" name="Vývojový diagram: ukončení 8"/>
          <p:cNvSpPr/>
          <p:nvPr/>
        </p:nvSpPr>
        <p:spPr>
          <a:xfrm>
            <a:off x="3347864" y="2780928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Kru hy_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0" name="Vývojový diagram: ukončení 9"/>
          <p:cNvSpPr/>
          <p:nvPr/>
        </p:nvSpPr>
        <p:spPr>
          <a:xfrm>
            <a:off x="539552" y="4077072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Podlahy__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1" name="Vývojový diagram: ukončení 10"/>
          <p:cNvSpPr/>
          <p:nvPr/>
        </p:nvSpPr>
        <p:spPr>
          <a:xfrm>
            <a:off x="611560" y="5445224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Pluhy_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2" name="Vývojový diagram: ukončení 11"/>
          <p:cNvSpPr/>
          <p:nvPr/>
        </p:nvSpPr>
        <p:spPr>
          <a:xfrm>
            <a:off x="3203848" y="4293096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Ohýnek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3" name="Vývojový diagram: ukončení 12"/>
          <p:cNvSpPr/>
          <p:nvPr/>
        </p:nvSpPr>
        <p:spPr>
          <a:xfrm>
            <a:off x="3275856" y="5733256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Dluhy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4" name="Vývojový diagram: ukončení 13"/>
          <p:cNvSpPr/>
          <p:nvPr/>
        </p:nvSpPr>
        <p:spPr>
          <a:xfrm>
            <a:off x="5868144" y="4941168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Knihy_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5" name="Vývojový diagram: ukončení 14"/>
          <p:cNvSpPr/>
          <p:nvPr/>
        </p:nvSpPr>
        <p:spPr>
          <a:xfrm>
            <a:off x="5724128" y="3501008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Trhy_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6" name="Vývojový diagram: ukončení 15"/>
          <p:cNvSpPr/>
          <p:nvPr/>
        </p:nvSpPr>
        <p:spPr>
          <a:xfrm>
            <a:off x="5796136" y="1988840"/>
            <a:ext cx="2088232" cy="792088"/>
          </a:xfrm>
          <a:prstGeom prst="flowChartTermina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Dlouhý_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467544" y="332656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láček 7"/>
          <p:cNvSpPr/>
          <p:nvPr/>
        </p:nvSpPr>
        <p:spPr>
          <a:xfrm>
            <a:off x="467544" y="3861048"/>
            <a:ext cx="1872208" cy="936104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323528" y="1700808"/>
            <a:ext cx="7200800" cy="1656184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Obláček 3"/>
          <p:cNvSpPr/>
          <p:nvPr/>
        </p:nvSpPr>
        <p:spPr>
          <a:xfrm>
            <a:off x="0" y="260648"/>
            <a:ext cx="3528392" cy="1080120"/>
          </a:xfrm>
          <a:prstGeom prst="cloudCallou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TextovéPole 1"/>
          <p:cNvSpPr txBox="1"/>
          <p:nvPr/>
        </p:nvSpPr>
        <p:spPr>
          <a:xfrm>
            <a:off x="467544" y="548680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Doplň chybějící písmena: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1520" y="1988840"/>
            <a:ext cx="72728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Rohy, parohy, poh</a:t>
            </a:r>
            <a:r>
              <a:rPr lang="cs-CZ" sz="2400" dirty="0"/>
              <a:t>y</a:t>
            </a:r>
            <a:r>
              <a:rPr lang="cs-CZ" sz="2400" dirty="0" smtClean="0"/>
              <a:t>bovat, knihy, oh</a:t>
            </a:r>
            <a:r>
              <a:rPr lang="cs-CZ" sz="2400" dirty="0"/>
              <a:t>ý</a:t>
            </a:r>
            <a:r>
              <a:rPr lang="cs-CZ" sz="2400" dirty="0" smtClean="0"/>
              <a:t>nek, dluhy, mlhy, duhy,hýbá, hyena</a:t>
            </a:r>
            <a:r>
              <a:rPr lang="cs-CZ" sz="2400" smtClean="0"/>
              <a:t>, pruhy</a:t>
            </a:r>
            <a:r>
              <a:rPr lang="cs-CZ" sz="2400" dirty="0" smtClean="0"/>
              <a:t>, hymna, Hynek, váh</a:t>
            </a:r>
            <a:r>
              <a:rPr lang="cs-CZ" sz="2400" dirty="0"/>
              <a:t>y</a:t>
            </a:r>
            <a:r>
              <a:rPr lang="cs-CZ" sz="2400" dirty="0" smtClean="0"/>
              <a:t>, strouh</a:t>
            </a:r>
            <a:r>
              <a:rPr lang="cs-CZ" sz="2400" dirty="0"/>
              <a:t>y</a:t>
            </a:r>
            <a:r>
              <a:rPr lang="cs-CZ" sz="2400" dirty="0" smtClean="0"/>
              <a:t>, běhy.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323528" y="4005064"/>
            <a:ext cx="41044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Slož slova a spoj:</a:t>
            </a:r>
            <a:endParaRPr lang="cs-CZ" dirty="0"/>
          </a:p>
        </p:txBody>
      </p:sp>
      <p:sp>
        <p:nvSpPr>
          <p:cNvPr id="10" name="Vývojový diagram: spojka 9"/>
          <p:cNvSpPr/>
          <p:nvPr/>
        </p:nvSpPr>
        <p:spPr>
          <a:xfrm>
            <a:off x="2771800" y="6021288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ká</a:t>
            </a:r>
            <a:endParaRPr lang="cs-CZ" dirty="0"/>
          </a:p>
        </p:txBody>
      </p:sp>
      <p:sp>
        <p:nvSpPr>
          <p:cNvPr id="19" name="Vývojový diagram: spojka 18"/>
          <p:cNvSpPr/>
          <p:nvPr/>
        </p:nvSpPr>
        <p:spPr>
          <a:xfrm>
            <a:off x="1115616" y="5949280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hý</a:t>
            </a:r>
            <a:endParaRPr lang="cs-CZ" dirty="0"/>
          </a:p>
        </p:txBody>
      </p:sp>
      <p:sp>
        <p:nvSpPr>
          <p:cNvPr id="20" name="Vývojový diagram: spojka 19"/>
          <p:cNvSpPr/>
          <p:nvPr/>
        </p:nvSpPr>
        <p:spPr>
          <a:xfrm>
            <a:off x="683568" y="5157192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hy</a:t>
            </a:r>
            <a:endParaRPr lang="cs-CZ" dirty="0"/>
          </a:p>
        </p:txBody>
      </p:sp>
      <p:sp>
        <p:nvSpPr>
          <p:cNvPr id="21" name="Vývojový diagram: spojka 20"/>
          <p:cNvSpPr/>
          <p:nvPr/>
        </p:nvSpPr>
        <p:spPr>
          <a:xfrm>
            <a:off x="5148064" y="4437112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hy</a:t>
            </a:r>
            <a:endParaRPr lang="cs-CZ" dirty="0"/>
          </a:p>
        </p:txBody>
      </p:sp>
      <p:sp>
        <p:nvSpPr>
          <p:cNvPr id="22" name="Vývojový diagram: spojka 21"/>
          <p:cNvSpPr/>
          <p:nvPr/>
        </p:nvSpPr>
        <p:spPr>
          <a:xfrm>
            <a:off x="6732240" y="5085184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dlou</a:t>
            </a:r>
            <a:endParaRPr lang="cs-CZ" dirty="0"/>
          </a:p>
        </p:txBody>
      </p:sp>
      <p:sp>
        <p:nvSpPr>
          <p:cNvPr id="24" name="Vývojový diagram: spojka 23"/>
          <p:cNvSpPr/>
          <p:nvPr/>
        </p:nvSpPr>
        <p:spPr>
          <a:xfrm>
            <a:off x="2555776" y="4941168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mna</a:t>
            </a:r>
            <a:endParaRPr lang="cs-CZ" dirty="0"/>
          </a:p>
        </p:txBody>
      </p:sp>
      <p:sp>
        <p:nvSpPr>
          <p:cNvPr id="25" name="Vývojový diagram: spojka 24"/>
          <p:cNvSpPr/>
          <p:nvPr/>
        </p:nvSpPr>
        <p:spPr>
          <a:xfrm>
            <a:off x="4499992" y="5589240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no</a:t>
            </a:r>
            <a:endParaRPr lang="cs-CZ" dirty="0"/>
          </a:p>
        </p:txBody>
      </p:sp>
      <p:sp>
        <p:nvSpPr>
          <p:cNvPr id="26" name="Vývojový diagram: spojka 25"/>
          <p:cNvSpPr/>
          <p:nvPr/>
        </p:nvSpPr>
        <p:spPr>
          <a:xfrm>
            <a:off x="6156176" y="6093296"/>
            <a:ext cx="1368152" cy="457200"/>
          </a:xfrm>
          <a:prstGeom prst="flowChartConnecto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hý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95536" y="0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Řešení:</a:t>
            </a:r>
          </a:p>
          <a:p>
            <a:endParaRPr lang="cs-CZ" dirty="0"/>
          </a:p>
        </p:txBody>
      </p:sp>
      <p:cxnSp>
        <p:nvCxnSpPr>
          <p:cNvPr id="18" name="Přímá spojovací čára 17"/>
          <p:cNvCxnSpPr>
            <a:endCxn id="24" idx="3"/>
          </p:cNvCxnSpPr>
          <p:nvPr/>
        </p:nvCxnSpPr>
        <p:spPr>
          <a:xfrm flipV="1">
            <a:off x="1907704" y="5331413"/>
            <a:ext cx="848433" cy="418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čára 26"/>
          <p:cNvCxnSpPr>
            <a:stCxn id="25" idx="7"/>
          </p:cNvCxnSpPr>
          <p:nvPr/>
        </p:nvCxnSpPr>
        <p:spPr>
          <a:xfrm flipH="1" flipV="1">
            <a:off x="5652120" y="4941168"/>
            <a:ext cx="15663" cy="7150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Přímá spojovací čára 28"/>
          <p:cNvCxnSpPr>
            <a:stCxn id="19" idx="7"/>
          </p:cNvCxnSpPr>
          <p:nvPr/>
        </p:nvCxnSpPr>
        <p:spPr>
          <a:xfrm>
            <a:off x="2283407" y="6016235"/>
            <a:ext cx="848433" cy="3650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ovací čára 30"/>
          <p:cNvCxnSpPr/>
          <p:nvPr/>
        </p:nvCxnSpPr>
        <p:spPr>
          <a:xfrm flipH="1">
            <a:off x="6732240" y="5517232"/>
            <a:ext cx="43204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Picture 3" descr="C:\Documents and Settings\Admin\Local Settings\Temporary Internet Files\Content.IE5\Y9XAWY88\MC90023843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64088" y="332656"/>
            <a:ext cx="1008112" cy="980731"/>
          </a:xfrm>
          <a:prstGeom prst="rect">
            <a:avLst/>
          </a:prstGeom>
          <a:noFill/>
        </p:spPr>
      </p:pic>
      <p:sp>
        <p:nvSpPr>
          <p:cNvPr id="33" name="TextovéPole 32"/>
          <p:cNvSpPr txBox="1"/>
          <p:nvPr/>
        </p:nvSpPr>
        <p:spPr>
          <a:xfrm>
            <a:off x="6444208" y="764704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ro</a:t>
            </a:r>
            <a:r>
              <a:rPr lang="cs-CZ" dirty="0" smtClean="0">
                <a:solidFill>
                  <a:srgbClr val="FF0000"/>
                </a:solidFill>
              </a:rPr>
              <a:t>hy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199</Words>
  <Application>Microsoft Office PowerPoint</Application>
  <PresentationFormat>Předvádění na obrazovce (4:3)</PresentationFormat>
  <Paragraphs>66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Company> 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 </dc:creator>
  <cp:lastModifiedBy>Pavel Vlček</cp:lastModifiedBy>
  <cp:revision>7</cp:revision>
  <dcterms:created xsi:type="dcterms:W3CDTF">2013-03-26T17:33:17Z</dcterms:created>
  <dcterms:modified xsi:type="dcterms:W3CDTF">2013-09-22T14:02:32Z</dcterms:modified>
</cp:coreProperties>
</file>