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215590-5E6B-4849-934C-C8E5CA0C0D1E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979EAE3-09B7-45CE-9D47-9BF5E1FDAEC9}">
      <dgm:prSet phldrT="[Text]"/>
      <dgm:spPr/>
      <dgm:t>
        <a:bodyPr/>
        <a:lstStyle/>
        <a:p>
          <a:r>
            <a:rPr lang="cs-CZ" dirty="0" smtClean="0"/>
            <a:t>sochy</a:t>
          </a:r>
          <a:endParaRPr lang="cs-CZ" dirty="0"/>
        </a:p>
      </dgm:t>
    </dgm:pt>
    <dgm:pt modelId="{58C63D9F-D281-45C2-8DF5-CE8A680B22DB}" type="parTrans" cxnId="{E04E06D7-34F9-44F8-B306-679D4709F092}">
      <dgm:prSet/>
      <dgm:spPr/>
      <dgm:t>
        <a:bodyPr/>
        <a:lstStyle/>
        <a:p>
          <a:endParaRPr lang="cs-CZ"/>
        </a:p>
      </dgm:t>
    </dgm:pt>
    <dgm:pt modelId="{31357A03-2B04-4C68-B7B3-4512B1D5DBD6}" type="sibTrans" cxnId="{E04E06D7-34F9-44F8-B306-679D4709F092}">
      <dgm:prSet/>
      <dgm:spPr/>
      <dgm:t>
        <a:bodyPr/>
        <a:lstStyle/>
        <a:p>
          <a:endParaRPr lang="cs-CZ"/>
        </a:p>
      </dgm:t>
    </dgm:pt>
    <dgm:pt modelId="{A043B724-8532-445A-9CD7-BFA405E34169}">
      <dgm:prSet phldrT="[Text]"/>
      <dgm:spPr/>
      <dgm:t>
        <a:bodyPr/>
        <a:lstStyle/>
        <a:p>
          <a:r>
            <a:rPr lang="cs-CZ" dirty="0" smtClean="0"/>
            <a:t>střechy</a:t>
          </a:r>
          <a:endParaRPr lang="cs-CZ" dirty="0"/>
        </a:p>
      </dgm:t>
    </dgm:pt>
    <dgm:pt modelId="{5B358B9E-8E6B-4362-9C27-9FBE58897A93}" type="parTrans" cxnId="{02DBD125-0D0E-4045-AC1D-B160D4958817}">
      <dgm:prSet/>
      <dgm:spPr/>
      <dgm:t>
        <a:bodyPr/>
        <a:lstStyle/>
        <a:p>
          <a:endParaRPr lang="cs-CZ"/>
        </a:p>
      </dgm:t>
    </dgm:pt>
    <dgm:pt modelId="{253CC9D7-7B3F-498A-A221-8C8215824653}" type="sibTrans" cxnId="{02DBD125-0D0E-4045-AC1D-B160D4958817}">
      <dgm:prSet/>
      <dgm:spPr/>
      <dgm:t>
        <a:bodyPr/>
        <a:lstStyle/>
        <a:p>
          <a:endParaRPr lang="cs-CZ"/>
        </a:p>
      </dgm:t>
    </dgm:pt>
    <dgm:pt modelId="{DBDBD7CD-A97B-4A11-9ED5-17F2949FDF29}">
      <dgm:prSet phldrT="[Text]"/>
      <dgm:spPr/>
      <dgm:t>
        <a:bodyPr/>
        <a:lstStyle/>
        <a:p>
          <a:r>
            <a:rPr lang="cs-CZ" dirty="0" smtClean="0"/>
            <a:t>ropuchy</a:t>
          </a:r>
          <a:endParaRPr lang="cs-CZ" dirty="0"/>
        </a:p>
      </dgm:t>
    </dgm:pt>
    <dgm:pt modelId="{8D0E2BD9-1278-4D96-8E69-D2108A8FD0EA}" type="parTrans" cxnId="{890D2AA4-2FD6-494F-B69E-A1F7BF5F836A}">
      <dgm:prSet/>
      <dgm:spPr/>
      <dgm:t>
        <a:bodyPr/>
        <a:lstStyle/>
        <a:p>
          <a:endParaRPr lang="cs-CZ"/>
        </a:p>
      </dgm:t>
    </dgm:pt>
    <dgm:pt modelId="{E1CC244C-4E5C-49C5-9FA4-23EBCED3AFC5}" type="sibTrans" cxnId="{890D2AA4-2FD6-494F-B69E-A1F7BF5F836A}">
      <dgm:prSet/>
      <dgm:spPr/>
      <dgm:t>
        <a:bodyPr/>
        <a:lstStyle/>
        <a:p>
          <a:endParaRPr lang="cs-CZ"/>
        </a:p>
      </dgm:t>
    </dgm:pt>
    <dgm:pt modelId="{009E227E-224B-4A98-8535-3861D5161167}">
      <dgm:prSet phldrT="[Text]"/>
      <dgm:spPr/>
      <dgm:t>
        <a:bodyPr/>
        <a:lstStyle/>
        <a:p>
          <a:r>
            <a:rPr lang="cs-CZ" dirty="0" smtClean="0"/>
            <a:t>ořechy</a:t>
          </a:r>
          <a:endParaRPr lang="cs-CZ" dirty="0"/>
        </a:p>
      </dgm:t>
    </dgm:pt>
    <dgm:pt modelId="{1709F9FF-3458-45CD-B24C-1DD081A3FBD0}" type="parTrans" cxnId="{E2A9D951-DDCA-4F60-8744-069FDEA5CDDD}">
      <dgm:prSet/>
      <dgm:spPr/>
      <dgm:t>
        <a:bodyPr/>
        <a:lstStyle/>
        <a:p>
          <a:endParaRPr lang="cs-CZ"/>
        </a:p>
      </dgm:t>
    </dgm:pt>
    <dgm:pt modelId="{A14F4141-D2A3-422C-A8E1-C5EC22B9DCF2}" type="sibTrans" cxnId="{E2A9D951-DDCA-4F60-8744-069FDEA5CDDD}">
      <dgm:prSet/>
      <dgm:spPr/>
      <dgm:t>
        <a:bodyPr/>
        <a:lstStyle/>
        <a:p>
          <a:endParaRPr lang="cs-CZ"/>
        </a:p>
      </dgm:t>
    </dgm:pt>
    <dgm:pt modelId="{A017F54C-1C7A-49F7-ABD3-77114A01CCDE}">
      <dgm:prSet phldrT="[Text]"/>
      <dgm:spPr/>
      <dgm:t>
        <a:bodyPr/>
        <a:lstStyle/>
        <a:p>
          <a:r>
            <a:rPr lang="cs-CZ" dirty="0" smtClean="0"/>
            <a:t>blechy</a:t>
          </a:r>
          <a:endParaRPr lang="cs-CZ" dirty="0"/>
        </a:p>
      </dgm:t>
    </dgm:pt>
    <dgm:pt modelId="{62A1B747-7227-4348-B401-DF7619E293EB}" type="parTrans" cxnId="{006DB8B3-348F-424E-B510-8DB03F32C73F}">
      <dgm:prSet/>
      <dgm:spPr/>
      <dgm:t>
        <a:bodyPr/>
        <a:lstStyle/>
        <a:p>
          <a:endParaRPr lang="cs-CZ"/>
        </a:p>
      </dgm:t>
    </dgm:pt>
    <dgm:pt modelId="{872BA1AF-A648-4636-8C79-B9D02F1BA831}" type="sibTrans" cxnId="{006DB8B3-348F-424E-B510-8DB03F32C73F}">
      <dgm:prSet/>
      <dgm:spPr/>
      <dgm:t>
        <a:bodyPr/>
        <a:lstStyle/>
        <a:p>
          <a:endParaRPr lang="cs-CZ"/>
        </a:p>
      </dgm:t>
    </dgm:pt>
    <dgm:pt modelId="{2424488B-7D91-4FBD-A9E3-6E00FB776470}" type="pres">
      <dgm:prSet presAssocID="{E4215590-5E6B-4849-934C-C8E5CA0C0D1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7A5206-8EAF-47CA-8A62-1855AD5C3678}" type="pres">
      <dgm:prSet presAssocID="{5979EAE3-09B7-45CE-9D47-9BF5E1FDAEC9}" presName="centerShape" presStyleLbl="node0" presStyleIdx="0" presStyleCnt="1"/>
      <dgm:spPr/>
      <dgm:t>
        <a:bodyPr/>
        <a:lstStyle/>
        <a:p>
          <a:endParaRPr lang="cs-CZ"/>
        </a:p>
      </dgm:t>
    </dgm:pt>
    <dgm:pt modelId="{4FB39E20-4F85-4DC2-B7FE-C328DAFDAA28}" type="pres">
      <dgm:prSet presAssocID="{A043B724-8532-445A-9CD7-BFA405E3416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10F3FC-F654-4518-B390-359E519916A5}" type="pres">
      <dgm:prSet presAssocID="{A043B724-8532-445A-9CD7-BFA405E34169}" presName="dummy" presStyleCnt="0"/>
      <dgm:spPr/>
    </dgm:pt>
    <dgm:pt modelId="{DEE6C905-1659-446B-8882-DE60C0CEF134}" type="pres">
      <dgm:prSet presAssocID="{253CC9D7-7B3F-498A-A221-8C8215824653}" presName="sibTrans" presStyleLbl="sibTrans2D1" presStyleIdx="0" presStyleCnt="4"/>
      <dgm:spPr/>
      <dgm:t>
        <a:bodyPr/>
        <a:lstStyle/>
        <a:p>
          <a:endParaRPr lang="cs-CZ"/>
        </a:p>
      </dgm:t>
    </dgm:pt>
    <dgm:pt modelId="{2784CD1E-43D1-41AF-91D1-83F028B4DCA9}" type="pres">
      <dgm:prSet presAssocID="{DBDBD7CD-A97B-4A11-9ED5-17F2949FDF2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F69662-BDA7-4C71-B2DE-56247A355D85}" type="pres">
      <dgm:prSet presAssocID="{DBDBD7CD-A97B-4A11-9ED5-17F2949FDF29}" presName="dummy" presStyleCnt="0"/>
      <dgm:spPr/>
    </dgm:pt>
    <dgm:pt modelId="{6D565589-7286-4A49-86F6-445158AD5997}" type="pres">
      <dgm:prSet presAssocID="{E1CC244C-4E5C-49C5-9FA4-23EBCED3AFC5}" presName="sibTrans" presStyleLbl="sibTrans2D1" presStyleIdx="1" presStyleCnt="4"/>
      <dgm:spPr/>
      <dgm:t>
        <a:bodyPr/>
        <a:lstStyle/>
        <a:p>
          <a:endParaRPr lang="cs-CZ"/>
        </a:p>
      </dgm:t>
    </dgm:pt>
    <dgm:pt modelId="{086EDE55-378B-4B0F-A4A1-B1E89729E235}" type="pres">
      <dgm:prSet presAssocID="{009E227E-224B-4A98-8535-3861D516116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9232C-26C2-4C85-9A24-3AA9D55C3794}" type="pres">
      <dgm:prSet presAssocID="{009E227E-224B-4A98-8535-3861D5161167}" presName="dummy" presStyleCnt="0"/>
      <dgm:spPr/>
    </dgm:pt>
    <dgm:pt modelId="{21D78A11-48A9-4694-9278-268FA3C86F3C}" type="pres">
      <dgm:prSet presAssocID="{A14F4141-D2A3-422C-A8E1-C5EC22B9DCF2}" presName="sibTrans" presStyleLbl="sibTrans2D1" presStyleIdx="2" presStyleCnt="4"/>
      <dgm:spPr/>
      <dgm:t>
        <a:bodyPr/>
        <a:lstStyle/>
        <a:p>
          <a:endParaRPr lang="cs-CZ"/>
        </a:p>
      </dgm:t>
    </dgm:pt>
    <dgm:pt modelId="{0EC09556-6989-4C32-9178-ACDEB2F8A4E0}" type="pres">
      <dgm:prSet presAssocID="{A017F54C-1C7A-49F7-ABD3-77114A01CCD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B08FBB-3FC9-45D8-9263-E5DD4392C56F}" type="pres">
      <dgm:prSet presAssocID="{A017F54C-1C7A-49F7-ABD3-77114A01CCDE}" presName="dummy" presStyleCnt="0"/>
      <dgm:spPr/>
    </dgm:pt>
    <dgm:pt modelId="{65201838-5F17-40DE-8D23-F474EDFF5201}" type="pres">
      <dgm:prSet presAssocID="{872BA1AF-A648-4636-8C79-B9D02F1BA831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3F68FA75-D87F-4107-B0F7-895959F4C01A}" type="presOf" srcId="{009E227E-224B-4A98-8535-3861D5161167}" destId="{086EDE55-378B-4B0F-A4A1-B1E89729E235}" srcOrd="0" destOrd="0" presId="urn:microsoft.com/office/officeart/2005/8/layout/radial6"/>
    <dgm:cxn modelId="{006DB8B3-348F-424E-B510-8DB03F32C73F}" srcId="{5979EAE3-09B7-45CE-9D47-9BF5E1FDAEC9}" destId="{A017F54C-1C7A-49F7-ABD3-77114A01CCDE}" srcOrd="3" destOrd="0" parTransId="{62A1B747-7227-4348-B401-DF7619E293EB}" sibTransId="{872BA1AF-A648-4636-8C79-B9D02F1BA831}"/>
    <dgm:cxn modelId="{5E223993-5568-4AB2-8094-D7F919822EA6}" type="presOf" srcId="{DBDBD7CD-A97B-4A11-9ED5-17F2949FDF29}" destId="{2784CD1E-43D1-41AF-91D1-83F028B4DCA9}" srcOrd="0" destOrd="0" presId="urn:microsoft.com/office/officeart/2005/8/layout/radial6"/>
    <dgm:cxn modelId="{006B7331-C677-4758-9A89-ADF06AC23174}" type="presOf" srcId="{253CC9D7-7B3F-498A-A221-8C8215824653}" destId="{DEE6C905-1659-446B-8882-DE60C0CEF134}" srcOrd="0" destOrd="0" presId="urn:microsoft.com/office/officeart/2005/8/layout/radial6"/>
    <dgm:cxn modelId="{3631692A-79DF-4364-B7E1-10442D6785A0}" type="presOf" srcId="{A017F54C-1C7A-49F7-ABD3-77114A01CCDE}" destId="{0EC09556-6989-4C32-9178-ACDEB2F8A4E0}" srcOrd="0" destOrd="0" presId="urn:microsoft.com/office/officeart/2005/8/layout/radial6"/>
    <dgm:cxn modelId="{E2A9D951-DDCA-4F60-8744-069FDEA5CDDD}" srcId="{5979EAE3-09B7-45CE-9D47-9BF5E1FDAEC9}" destId="{009E227E-224B-4A98-8535-3861D5161167}" srcOrd="2" destOrd="0" parTransId="{1709F9FF-3458-45CD-B24C-1DD081A3FBD0}" sibTransId="{A14F4141-D2A3-422C-A8E1-C5EC22B9DCF2}"/>
    <dgm:cxn modelId="{6F574768-3ECC-4F9A-9B96-E2191BE9AF2B}" type="presOf" srcId="{A14F4141-D2A3-422C-A8E1-C5EC22B9DCF2}" destId="{21D78A11-48A9-4694-9278-268FA3C86F3C}" srcOrd="0" destOrd="0" presId="urn:microsoft.com/office/officeart/2005/8/layout/radial6"/>
    <dgm:cxn modelId="{E04E06D7-34F9-44F8-B306-679D4709F092}" srcId="{E4215590-5E6B-4849-934C-C8E5CA0C0D1E}" destId="{5979EAE3-09B7-45CE-9D47-9BF5E1FDAEC9}" srcOrd="0" destOrd="0" parTransId="{58C63D9F-D281-45C2-8DF5-CE8A680B22DB}" sibTransId="{31357A03-2B04-4C68-B7B3-4512B1D5DBD6}"/>
    <dgm:cxn modelId="{1664452C-E54F-43CA-A989-A1FEECD8FE83}" type="presOf" srcId="{A043B724-8532-445A-9CD7-BFA405E34169}" destId="{4FB39E20-4F85-4DC2-B7FE-C328DAFDAA28}" srcOrd="0" destOrd="0" presId="urn:microsoft.com/office/officeart/2005/8/layout/radial6"/>
    <dgm:cxn modelId="{890D2AA4-2FD6-494F-B69E-A1F7BF5F836A}" srcId="{5979EAE3-09B7-45CE-9D47-9BF5E1FDAEC9}" destId="{DBDBD7CD-A97B-4A11-9ED5-17F2949FDF29}" srcOrd="1" destOrd="0" parTransId="{8D0E2BD9-1278-4D96-8E69-D2108A8FD0EA}" sibTransId="{E1CC244C-4E5C-49C5-9FA4-23EBCED3AFC5}"/>
    <dgm:cxn modelId="{7D37B34B-9756-4ED5-B309-DCDC3F5C9A4A}" type="presOf" srcId="{E1CC244C-4E5C-49C5-9FA4-23EBCED3AFC5}" destId="{6D565589-7286-4A49-86F6-445158AD5997}" srcOrd="0" destOrd="0" presId="urn:microsoft.com/office/officeart/2005/8/layout/radial6"/>
    <dgm:cxn modelId="{7261A130-75C6-40B1-A2F1-0B69259BE832}" type="presOf" srcId="{E4215590-5E6B-4849-934C-C8E5CA0C0D1E}" destId="{2424488B-7D91-4FBD-A9E3-6E00FB776470}" srcOrd="0" destOrd="0" presId="urn:microsoft.com/office/officeart/2005/8/layout/radial6"/>
    <dgm:cxn modelId="{02DBD125-0D0E-4045-AC1D-B160D4958817}" srcId="{5979EAE3-09B7-45CE-9D47-9BF5E1FDAEC9}" destId="{A043B724-8532-445A-9CD7-BFA405E34169}" srcOrd="0" destOrd="0" parTransId="{5B358B9E-8E6B-4362-9C27-9FBE58897A93}" sibTransId="{253CC9D7-7B3F-498A-A221-8C8215824653}"/>
    <dgm:cxn modelId="{169BD6F9-8281-4C85-98BE-AA3085BE07F1}" type="presOf" srcId="{5979EAE3-09B7-45CE-9D47-9BF5E1FDAEC9}" destId="{407A5206-8EAF-47CA-8A62-1855AD5C3678}" srcOrd="0" destOrd="0" presId="urn:microsoft.com/office/officeart/2005/8/layout/radial6"/>
    <dgm:cxn modelId="{D8EECC10-2368-4F2F-AE86-CCE5A318C290}" type="presOf" srcId="{872BA1AF-A648-4636-8C79-B9D02F1BA831}" destId="{65201838-5F17-40DE-8D23-F474EDFF5201}" srcOrd="0" destOrd="0" presId="urn:microsoft.com/office/officeart/2005/8/layout/radial6"/>
    <dgm:cxn modelId="{30960750-9663-47ED-90F5-0887911BA29F}" type="presParOf" srcId="{2424488B-7D91-4FBD-A9E3-6E00FB776470}" destId="{407A5206-8EAF-47CA-8A62-1855AD5C3678}" srcOrd="0" destOrd="0" presId="urn:microsoft.com/office/officeart/2005/8/layout/radial6"/>
    <dgm:cxn modelId="{F888ED00-24BB-494C-B1AA-E8DABA194432}" type="presParOf" srcId="{2424488B-7D91-4FBD-A9E3-6E00FB776470}" destId="{4FB39E20-4F85-4DC2-B7FE-C328DAFDAA28}" srcOrd="1" destOrd="0" presId="urn:microsoft.com/office/officeart/2005/8/layout/radial6"/>
    <dgm:cxn modelId="{41FC98F3-B6AF-4B5E-8970-2A80664D29A6}" type="presParOf" srcId="{2424488B-7D91-4FBD-A9E3-6E00FB776470}" destId="{FA10F3FC-F654-4518-B390-359E519916A5}" srcOrd="2" destOrd="0" presId="urn:microsoft.com/office/officeart/2005/8/layout/radial6"/>
    <dgm:cxn modelId="{46AE2337-6661-449B-8F39-C0E24BC64DB7}" type="presParOf" srcId="{2424488B-7D91-4FBD-A9E3-6E00FB776470}" destId="{DEE6C905-1659-446B-8882-DE60C0CEF134}" srcOrd="3" destOrd="0" presId="urn:microsoft.com/office/officeart/2005/8/layout/radial6"/>
    <dgm:cxn modelId="{60188F9F-9E25-47D9-A824-9772351E4524}" type="presParOf" srcId="{2424488B-7D91-4FBD-A9E3-6E00FB776470}" destId="{2784CD1E-43D1-41AF-91D1-83F028B4DCA9}" srcOrd="4" destOrd="0" presId="urn:microsoft.com/office/officeart/2005/8/layout/radial6"/>
    <dgm:cxn modelId="{970FACE8-00F2-4D7D-9513-7D53F02828B7}" type="presParOf" srcId="{2424488B-7D91-4FBD-A9E3-6E00FB776470}" destId="{4EF69662-BDA7-4C71-B2DE-56247A355D85}" srcOrd="5" destOrd="0" presId="urn:microsoft.com/office/officeart/2005/8/layout/radial6"/>
    <dgm:cxn modelId="{119BB777-3138-49CA-A30F-1DEDCC37BA0F}" type="presParOf" srcId="{2424488B-7D91-4FBD-A9E3-6E00FB776470}" destId="{6D565589-7286-4A49-86F6-445158AD5997}" srcOrd="6" destOrd="0" presId="urn:microsoft.com/office/officeart/2005/8/layout/radial6"/>
    <dgm:cxn modelId="{C151E58F-E224-400B-9FE3-81ABE73B0244}" type="presParOf" srcId="{2424488B-7D91-4FBD-A9E3-6E00FB776470}" destId="{086EDE55-378B-4B0F-A4A1-B1E89729E235}" srcOrd="7" destOrd="0" presId="urn:microsoft.com/office/officeart/2005/8/layout/radial6"/>
    <dgm:cxn modelId="{EAC3EB4D-8EC2-4AF6-8533-21F0E5398897}" type="presParOf" srcId="{2424488B-7D91-4FBD-A9E3-6E00FB776470}" destId="{7089232C-26C2-4C85-9A24-3AA9D55C3794}" srcOrd="8" destOrd="0" presId="urn:microsoft.com/office/officeart/2005/8/layout/radial6"/>
    <dgm:cxn modelId="{E6D37FAC-1B2B-43F0-B7AD-6A68FD6E4F9A}" type="presParOf" srcId="{2424488B-7D91-4FBD-A9E3-6E00FB776470}" destId="{21D78A11-48A9-4694-9278-268FA3C86F3C}" srcOrd="9" destOrd="0" presId="urn:microsoft.com/office/officeart/2005/8/layout/radial6"/>
    <dgm:cxn modelId="{80D6230A-67B5-4271-959F-6241B7573D9C}" type="presParOf" srcId="{2424488B-7D91-4FBD-A9E3-6E00FB776470}" destId="{0EC09556-6989-4C32-9178-ACDEB2F8A4E0}" srcOrd="10" destOrd="0" presId="urn:microsoft.com/office/officeart/2005/8/layout/radial6"/>
    <dgm:cxn modelId="{6D6BE9FC-B165-456B-A833-97F23ABEF18B}" type="presParOf" srcId="{2424488B-7D91-4FBD-A9E3-6E00FB776470}" destId="{6FB08FBB-3FC9-45D8-9263-E5DD4392C56F}" srcOrd="11" destOrd="0" presId="urn:microsoft.com/office/officeart/2005/8/layout/radial6"/>
    <dgm:cxn modelId="{1F48E160-431D-46FD-88DB-1AFA146C5256}" type="presParOf" srcId="{2424488B-7D91-4FBD-A9E3-6E00FB776470}" destId="{65201838-5F17-40DE-8D23-F474EDFF5201}" srcOrd="12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E1A973-093D-4B7A-A2D9-06F9DB12BE8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8748E9C-F50B-4BAD-85FC-C528D0D4A9D5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err="1" smtClean="0">
              <a:solidFill>
                <a:srgbClr val="FF0000"/>
              </a:solidFill>
            </a:rPr>
            <a:t>chy</a:t>
          </a:r>
          <a:endParaRPr lang="cs-CZ" dirty="0">
            <a:solidFill>
              <a:srgbClr val="FF0000"/>
            </a:solidFill>
          </a:endParaRPr>
        </a:p>
      </dgm:t>
    </dgm:pt>
    <dgm:pt modelId="{E2280302-4B9D-46C9-B41A-89DF7B996B6D}" type="parTrans" cxnId="{306E5D5C-F37F-42D4-ACB0-701A87D61B7F}">
      <dgm:prSet/>
      <dgm:spPr/>
      <dgm:t>
        <a:bodyPr/>
        <a:lstStyle/>
        <a:p>
          <a:endParaRPr lang="cs-CZ"/>
        </a:p>
      </dgm:t>
    </dgm:pt>
    <dgm:pt modelId="{03CD7C12-868F-41FB-BD4C-FE6C8320D3C0}" type="sibTrans" cxnId="{306E5D5C-F37F-42D4-ACB0-701A87D61B7F}">
      <dgm:prSet/>
      <dgm:spPr/>
      <dgm:t>
        <a:bodyPr/>
        <a:lstStyle/>
        <a:p>
          <a:endParaRPr lang="cs-CZ"/>
        </a:p>
      </dgm:t>
    </dgm:pt>
    <dgm:pt modelId="{BFD12D9C-F066-4204-8CB1-F864DBEE3E5C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plo</a:t>
          </a:r>
          <a:r>
            <a:rPr lang="cs-CZ" dirty="0" smtClean="0">
              <a:solidFill>
                <a:schemeClr val="tx1"/>
              </a:solidFill>
            </a:rPr>
            <a:t> - </a:t>
          </a:r>
          <a:endParaRPr lang="cs-CZ" dirty="0">
            <a:solidFill>
              <a:schemeClr val="tx1"/>
            </a:solidFill>
          </a:endParaRPr>
        </a:p>
      </dgm:t>
    </dgm:pt>
    <dgm:pt modelId="{1EF09580-9309-4853-83CA-3FB86AE12856}" type="parTrans" cxnId="{D1390969-BF0B-48B6-A8B5-1B5420C21BDB}">
      <dgm:prSet/>
      <dgm:spPr/>
      <dgm:t>
        <a:bodyPr/>
        <a:lstStyle/>
        <a:p>
          <a:endParaRPr lang="cs-CZ"/>
        </a:p>
      </dgm:t>
    </dgm:pt>
    <dgm:pt modelId="{1AD34AED-8924-476E-ADC0-37EE58E2954D}" type="sibTrans" cxnId="{D1390969-BF0B-48B6-A8B5-1B5420C21BDB}">
      <dgm:prSet/>
      <dgm:spPr/>
      <dgm:t>
        <a:bodyPr/>
        <a:lstStyle/>
        <a:p>
          <a:endParaRPr lang="cs-CZ"/>
        </a:p>
      </dgm:t>
    </dgm:pt>
    <dgm:pt modelId="{B5C6CF19-2281-4415-8932-CAD930528469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punčo</a:t>
          </a:r>
          <a:r>
            <a:rPr lang="cs-CZ" dirty="0" smtClean="0">
              <a:solidFill>
                <a:schemeClr val="tx1"/>
              </a:solidFill>
            </a:rPr>
            <a:t> - </a:t>
          </a:r>
          <a:endParaRPr lang="cs-CZ" dirty="0">
            <a:solidFill>
              <a:schemeClr val="tx1"/>
            </a:solidFill>
          </a:endParaRPr>
        </a:p>
      </dgm:t>
    </dgm:pt>
    <dgm:pt modelId="{141ECDAC-D939-4D1D-A5E0-46E0E38EA86B}" type="parTrans" cxnId="{A770E6AD-6045-49DD-9F08-53118778D8D4}">
      <dgm:prSet/>
      <dgm:spPr/>
      <dgm:t>
        <a:bodyPr/>
        <a:lstStyle/>
        <a:p>
          <a:endParaRPr lang="cs-CZ"/>
        </a:p>
      </dgm:t>
    </dgm:pt>
    <dgm:pt modelId="{D95323C4-8EF3-43F5-B402-E011282061C0}" type="sibTrans" cxnId="{A770E6AD-6045-49DD-9F08-53118778D8D4}">
      <dgm:prSet/>
      <dgm:spPr/>
      <dgm:t>
        <a:bodyPr/>
        <a:lstStyle/>
        <a:p>
          <a:endParaRPr lang="cs-CZ"/>
        </a:p>
      </dgm:t>
    </dgm:pt>
    <dgm:pt modelId="{1FF879AC-1183-4545-AAE7-130C8B98E3E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rampou-</a:t>
          </a:r>
          <a:endParaRPr lang="cs-CZ" dirty="0">
            <a:solidFill>
              <a:schemeClr val="tx1"/>
            </a:solidFill>
          </a:endParaRPr>
        </a:p>
      </dgm:t>
    </dgm:pt>
    <dgm:pt modelId="{EC6252EE-C96B-45AD-85DB-8C924950E5E6}" type="parTrans" cxnId="{3739EC8F-C92C-45CC-84BC-D21390D88BDB}">
      <dgm:prSet/>
      <dgm:spPr/>
      <dgm:t>
        <a:bodyPr/>
        <a:lstStyle/>
        <a:p>
          <a:endParaRPr lang="cs-CZ"/>
        </a:p>
      </dgm:t>
    </dgm:pt>
    <dgm:pt modelId="{A2F0FC50-6A5F-48EC-B4A8-B2DC719CACFB}" type="sibTrans" cxnId="{3739EC8F-C92C-45CC-84BC-D21390D88BDB}">
      <dgm:prSet/>
      <dgm:spPr/>
      <dgm:t>
        <a:bodyPr/>
        <a:lstStyle/>
        <a:p>
          <a:endParaRPr lang="cs-CZ"/>
        </a:p>
      </dgm:t>
    </dgm:pt>
    <dgm:pt modelId="{26258C8D-9AB3-4AB0-9A56-3265B74F1433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spr</a:t>
          </a:r>
          <a:r>
            <a:rPr lang="cs-CZ" dirty="0" smtClean="0">
              <a:solidFill>
                <a:schemeClr val="tx1"/>
              </a:solidFill>
            </a:rPr>
            <a:t>-</a:t>
          </a:r>
          <a:endParaRPr lang="cs-CZ" dirty="0">
            <a:solidFill>
              <a:schemeClr val="tx1"/>
            </a:solidFill>
          </a:endParaRPr>
        </a:p>
      </dgm:t>
    </dgm:pt>
    <dgm:pt modelId="{74A0781A-936A-45BF-A7F2-B517DF9FB41F}" type="parTrans" cxnId="{37CC886D-9D06-4CF3-91C5-4C97AD51919A}">
      <dgm:prSet/>
      <dgm:spPr/>
      <dgm:t>
        <a:bodyPr/>
        <a:lstStyle/>
        <a:p>
          <a:endParaRPr lang="cs-CZ"/>
        </a:p>
      </dgm:t>
    </dgm:pt>
    <dgm:pt modelId="{AFD3C5D0-86F7-495A-B202-FF9D630D8691}" type="sibTrans" cxnId="{37CC886D-9D06-4CF3-91C5-4C97AD51919A}">
      <dgm:prSet/>
      <dgm:spPr/>
      <dgm:t>
        <a:bodyPr/>
        <a:lstStyle/>
        <a:p>
          <a:endParaRPr lang="cs-CZ"/>
        </a:p>
      </dgm:t>
    </dgm:pt>
    <dgm:pt modelId="{66FB75A9-4A90-4B46-8860-D4790F3C92B7}" type="pres">
      <dgm:prSet presAssocID="{91E1A973-093D-4B7A-A2D9-06F9DB12BE8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E796A8-684A-4910-B192-E8284BA47AF3}" type="pres">
      <dgm:prSet presAssocID="{91E1A973-093D-4B7A-A2D9-06F9DB12BE89}" presName="matrix" presStyleCnt="0"/>
      <dgm:spPr/>
    </dgm:pt>
    <dgm:pt modelId="{64499717-EE7B-42BB-9291-947565DA26AE}" type="pres">
      <dgm:prSet presAssocID="{91E1A973-093D-4B7A-A2D9-06F9DB12BE89}" presName="tile1" presStyleLbl="node1" presStyleIdx="0" presStyleCnt="4" custLinFactNeighborX="-59871" custLinFactNeighborY="-62660"/>
      <dgm:spPr/>
      <dgm:t>
        <a:bodyPr/>
        <a:lstStyle/>
        <a:p>
          <a:endParaRPr lang="cs-CZ"/>
        </a:p>
      </dgm:t>
    </dgm:pt>
    <dgm:pt modelId="{C76CAB22-34E9-401B-AF6B-FAFC4E48ABFB}" type="pres">
      <dgm:prSet presAssocID="{91E1A973-093D-4B7A-A2D9-06F9DB12BE8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9FD2DF-627C-438A-AF91-E68F043899B1}" type="pres">
      <dgm:prSet presAssocID="{91E1A973-093D-4B7A-A2D9-06F9DB12BE89}" presName="tile2" presStyleLbl="node1" presStyleIdx="1" presStyleCnt="4"/>
      <dgm:spPr/>
      <dgm:t>
        <a:bodyPr/>
        <a:lstStyle/>
        <a:p>
          <a:endParaRPr lang="cs-CZ"/>
        </a:p>
      </dgm:t>
    </dgm:pt>
    <dgm:pt modelId="{99956B91-9365-400F-ADD4-03D8215FD1D3}" type="pres">
      <dgm:prSet presAssocID="{91E1A973-093D-4B7A-A2D9-06F9DB12BE8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80C98-2CFA-40AB-9BD0-FAAD37501E9C}" type="pres">
      <dgm:prSet presAssocID="{91E1A973-093D-4B7A-A2D9-06F9DB12BE89}" presName="tile3" presStyleLbl="node1" presStyleIdx="2" presStyleCnt="4"/>
      <dgm:spPr/>
      <dgm:t>
        <a:bodyPr/>
        <a:lstStyle/>
        <a:p>
          <a:endParaRPr lang="cs-CZ"/>
        </a:p>
      </dgm:t>
    </dgm:pt>
    <dgm:pt modelId="{CC10AF66-1359-49A1-85CE-FEF75C75B120}" type="pres">
      <dgm:prSet presAssocID="{91E1A973-093D-4B7A-A2D9-06F9DB12BE8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A6537C-34A4-4441-AB0D-A415896BE04A}" type="pres">
      <dgm:prSet presAssocID="{91E1A973-093D-4B7A-A2D9-06F9DB12BE89}" presName="tile4" presStyleLbl="node1" presStyleIdx="3" presStyleCnt="4"/>
      <dgm:spPr/>
      <dgm:t>
        <a:bodyPr/>
        <a:lstStyle/>
        <a:p>
          <a:endParaRPr lang="cs-CZ"/>
        </a:p>
      </dgm:t>
    </dgm:pt>
    <dgm:pt modelId="{125A4D0D-C102-41A5-92BB-58289C35202D}" type="pres">
      <dgm:prSet presAssocID="{91E1A973-093D-4B7A-A2D9-06F9DB12BE8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7CF4F2-0A6A-47EE-9B52-CEBBAFB7E711}" type="pres">
      <dgm:prSet presAssocID="{91E1A973-093D-4B7A-A2D9-06F9DB12BE8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DD2D227-10BC-4A77-8F09-6D8C84DBCEA6}" type="presOf" srcId="{B5C6CF19-2281-4415-8932-CAD930528469}" destId="{99956B91-9365-400F-ADD4-03D8215FD1D3}" srcOrd="1" destOrd="0" presId="urn:microsoft.com/office/officeart/2005/8/layout/matrix1"/>
    <dgm:cxn modelId="{D1DDA39B-9912-4E46-ADD1-E1007DC309BA}" type="presOf" srcId="{A8748E9C-F50B-4BAD-85FC-C528D0D4A9D5}" destId="{EA7CF4F2-0A6A-47EE-9B52-CEBBAFB7E711}" srcOrd="0" destOrd="0" presId="urn:microsoft.com/office/officeart/2005/8/layout/matrix1"/>
    <dgm:cxn modelId="{D59EE7B9-90E2-4522-A4FA-8BAE057000CF}" type="presOf" srcId="{1FF879AC-1183-4545-AAE7-130C8B98E3E0}" destId="{91680C98-2CFA-40AB-9BD0-FAAD37501E9C}" srcOrd="0" destOrd="0" presId="urn:microsoft.com/office/officeart/2005/8/layout/matrix1"/>
    <dgm:cxn modelId="{FD8032D6-C5CA-4C02-B3BD-7C03050E2B6C}" type="presOf" srcId="{91E1A973-093D-4B7A-A2D9-06F9DB12BE89}" destId="{66FB75A9-4A90-4B46-8860-D4790F3C92B7}" srcOrd="0" destOrd="0" presId="urn:microsoft.com/office/officeart/2005/8/layout/matrix1"/>
    <dgm:cxn modelId="{D1390969-BF0B-48B6-A8B5-1B5420C21BDB}" srcId="{A8748E9C-F50B-4BAD-85FC-C528D0D4A9D5}" destId="{BFD12D9C-F066-4204-8CB1-F864DBEE3E5C}" srcOrd="0" destOrd="0" parTransId="{1EF09580-9309-4853-83CA-3FB86AE12856}" sibTransId="{1AD34AED-8924-476E-ADC0-37EE58E2954D}"/>
    <dgm:cxn modelId="{28644101-8F1B-42D4-B42E-BF89875D9EC8}" type="presOf" srcId="{B5C6CF19-2281-4415-8932-CAD930528469}" destId="{D59FD2DF-627C-438A-AF91-E68F043899B1}" srcOrd="0" destOrd="0" presId="urn:microsoft.com/office/officeart/2005/8/layout/matrix1"/>
    <dgm:cxn modelId="{89C0BBA7-305F-4C42-80B3-3F67D38790AF}" type="presOf" srcId="{26258C8D-9AB3-4AB0-9A56-3265B74F1433}" destId="{125A4D0D-C102-41A5-92BB-58289C35202D}" srcOrd="1" destOrd="0" presId="urn:microsoft.com/office/officeart/2005/8/layout/matrix1"/>
    <dgm:cxn modelId="{3739EC8F-C92C-45CC-84BC-D21390D88BDB}" srcId="{A8748E9C-F50B-4BAD-85FC-C528D0D4A9D5}" destId="{1FF879AC-1183-4545-AAE7-130C8B98E3E0}" srcOrd="2" destOrd="0" parTransId="{EC6252EE-C96B-45AD-85DB-8C924950E5E6}" sibTransId="{A2F0FC50-6A5F-48EC-B4A8-B2DC719CACFB}"/>
    <dgm:cxn modelId="{9B4950E4-414A-4A09-8905-99AF0293D719}" type="presOf" srcId="{BFD12D9C-F066-4204-8CB1-F864DBEE3E5C}" destId="{C76CAB22-34E9-401B-AF6B-FAFC4E48ABFB}" srcOrd="1" destOrd="0" presId="urn:microsoft.com/office/officeart/2005/8/layout/matrix1"/>
    <dgm:cxn modelId="{A770E6AD-6045-49DD-9F08-53118778D8D4}" srcId="{A8748E9C-F50B-4BAD-85FC-C528D0D4A9D5}" destId="{B5C6CF19-2281-4415-8932-CAD930528469}" srcOrd="1" destOrd="0" parTransId="{141ECDAC-D939-4D1D-A5E0-46E0E38EA86B}" sibTransId="{D95323C4-8EF3-43F5-B402-E011282061C0}"/>
    <dgm:cxn modelId="{E3142F22-0C1A-43AB-B1FF-36A1A522BA27}" type="presOf" srcId="{26258C8D-9AB3-4AB0-9A56-3265B74F1433}" destId="{F9A6537C-34A4-4441-AB0D-A415896BE04A}" srcOrd="0" destOrd="0" presId="urn:microsoft.com/office/officeart/2005/8/layout/matrix1"/>
    <dgm:cxn modelId="{52ADDD7A-556C-4345-97AB-C0188385D4AE}" type="presOf" srcId="{1FF879AC-1183-4545-AAE7-130C8B98E3E0}" destId="{CC10AF66-1359-49A1-85CE-FEF75C75B120}" srcOrd="1" destOrd="0" presId="urn:microsoft.com/office/officeart/2005/8/layout/matrix1"/>
    <dgm:cxn modelId="{37CC886D-9D06-4CF3-91C5-4C97AD51919A}" srcId="{A8748E9C-F50B-4BAD-85FC-C528D0D4A9D5}" destId="{26258C8D-9AB3-4AB0-9A56-3265B74F1433}" srcOrd="3" destOrd="0" parTransId="{74A0781A-936A-45BF-A7F2-B517DF9FB41F}" sibTransId="{AFD3C5D0-86F7-495A-B202-FF9D630D8691}"/>
    <dgm:cxn modelId="{9035B252-1DC5-46A6-8021-55150FB8BEE0}" type="presOf" srcId="{BFD12D9C-F066-4204-8CB1-F864DBEE3E5C}" destId="{64499717-EE7B-42BB-9291-947565DA26AE}" srcOrd="0" destOrd="0" presId="urn:microsoft.com/office/officeart/2005/8/layout/matrix1"/>
    <dgm:cxn modelId="{306E5D5C-F37F-42D4-ACB0-701A87D61B7F}" srcId="{91E1A973-093D-4B7A-A2D9-06F9DB12BE89}" destId="{A8748E9C-F50B-4BAD-85FC-C528D0D4A9D5}" srcOrd="0" destOrd="0" parTransId="{E2280302-4B9D-46C9-B41A-89DF7B996B6D}" sibTransId="{03CD7C12-868F-41FB-BD4C-FE6C8320D3C0}"/>
    <dgm:cxn modelId="{0FABB5F0-10FE-472A-A608-DB794C6E8ED2}" type="presParOf" srcId="{66FB75A9-4A90-4B46-8860-D4790F3C92B7}" destId="{84E796A8-684A-4910-B192-E8284BA47AF3}" srcOrd="0" destOrd="0" presId="urn:microsoft.com/office/officeart/2005/8/layout/matrix1"/>
    <dgm:cxn modelId="{781EF77A-4B18-469F-A4D0-C1B44BC85AC2}" type="presParOf" srcId="{84E796A8-684A-4910-B192-E8284BA47AF3}" destId="{64499717-EE7B-42BB-9291-947565DA26AE}" srcOrd="0" destOrd="0" presId="urn:microsoft.com/office/officeart/2005/8/layout/matrix1"/>
    <dgm:cxn modelId="{31F4B1EA-8977-4F07-B7C9-CA30EA97E235}" type="presParOf" srcId="{84E796A8-684A-4910-B192-E8284BA47AF3}" destId="{C76CAB22-34E9-401B-AF6B-FAFC4E48ABFB}" srcOrd="1" destOrd="0" presId="urn:microsoft.com/office/officeart/2005/8/layout/matrix1"/>
    <dgm:cxn modelId="{EC24E8B8-32B6-439D-B9E0-6381712A4ED9}" type="presParOf" srcId="{84E796A8-684A-4910-B192-E8284BA47AF3}" destId="{D59FD2DF-627C-438A-AF91-E68F043899B1}" srcOrd="2" destOrd="0" presId="urn:microsoft.com/office/officeart/2005/8/layout/matrix1"/>
    <dgm:cxn modelId="{5E4299E0-E7A6-4A19-951B-E0C20F98BB25}" type="presParOf" srcId="{84E796A8-684A-4910-B192-E8284BA47AF3}" destId="{99956B91-9365-400F-ADD4-03D8215FD1D3}" srcOrd="3" destOrd="0" presId="urn:microsoft.com/office/officeart/2005/8/layout/matrix1"/>
    <dgm:cxn modelId="{FE778432-285D-4ADF-912B-AB2F4532BBC0}" type="presParOf" srcId="{84E796A8-684A-4910-B192-E8284BA47AF3}" destId="{91680C98-2CFA-40AB-9BD0-FAAD37501E9C}" srcOrd="4" destOrd="0" presId="urn:microsoft.com/office/officeart/2005/8/layout/matrix1"/>
    <dgm:cxn modelId="{13D7FB4B-EEB1-4274-A11B-487F189017F9}" type="presParOf" srcId="{84E796A8-684A-4910-B192-E8284BA47AF3}" destId="{CC10AF66-1359-49A1-85CE-FEF75C75B120}" srcOrd="5" destOrd="0" presId="urn:microsoft.com/office/officeart/2005/8/layout/matrix1"/>
    <dgm:cxn modelId="{44C94B8F-C0CE-4402-AE49-3967E6374F0D}" type="presParOf" srcId="{84E796A8-684A-4910-B192-E8284BA47AF3}" destId="{F9A6537C-34A4-4441-AB0D-A415896BE04A}" srcOrd="6" destOrd="0" presId="urn:microsoft.com/office/officeart/2005/8/layout/matrix1"/>
    <dgm:cxn modelId="{AD82665D-F696-4894-BF92-1C030FE1B5EB}" type="presParOf" srcId="{84E796A8-684A-4910-B192-E8284BA47AF3}" destId="{125A4D0D-C102-41A5-92BB-58289C35202D}" srcOrd="7" destOrd="0" presId="urn:microsoft.com/office/officeart/2005/8/layout/matrix1"/>
    <dgm:cxn modelId="{FDD18596-A507-494F-B30C-CF69BE0E340D}" type="presParOf" srcId="{66FB75A9-4A90-4B46-8860-D4790F3C92B7}" destId="{EA7CF4F2-0A6A-47EE-9B52-CEBBAFB7E711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D65906-73D4-43F7-9B51-83C46748745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278F090-3319-4899-A064-086AD98E59C1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err="1" smtClean="0">
              <a:solidFill>
                <a:srgbClr val="FF0000"/>
              </a:solidFill>
            </a:rPr>
            <a:t>chý</a:t>
          </a:r>
          <a:endParaRPr lang="cs-CZ" dirty="0">
            <a:solidFill>
              <a:srgbClr val="FF0000"/>
            </a:solidFill>
          </a:endParaRPr>
        </a:p>
      </dgm:t>
    </dgm:pt>
    <dgm:pt modelId="{EE04AFB5-F1FA-476A-858B-6D7A4BBFF31F}" type="parTrans" cxnId="{572A9E33-CD25-4667-B7D0-9951A4242CBC}">
      <dgm:prSet/>
      <dgm:spPr/>
      <dgm:t>
        <a:bodyPr/>
        <a:lstStyle/>
        <a:p>
          <a:endParaRPr lang="cs-CZ"/>
        </a:p>
      </dgm:t>
    </dgm:pt>
    <dgm:pt modelId="{AF858F55-6D33-49C2-B705-B0E65C72DC36}" type="sibTrans" cxnId="{572A9E33-CD25-4667-B7D0-9951A4242CBC}">
      <dgm:prSet/>
      <dgm:spPr/>
      <dgm:t>
        <a:bodyPr/>
        <a:lstStyle/>
        <a:p>
          <a:endParaRPr lang="cs-CZ"/>
        </a:p>
      </dgm:t>
    </dgm:pt>
    <dgm:pt modelId="{4A316F12-0E77-4B74-9F05-EEE751656A5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Ti-</a:t>
          </a:r>
          <a:endParaRPr lang="cs-CZ" dirty="0">
            <a:solidFill>
              <a:schemeClr val="tx1"/>
            </a:solidFill>
          </a:endParaRPr>
        </a:p>
      </dgm:t>
    </dgm:pt>
    <dgm:pt modelId="{C0F31357-43C5-408A-A5FF-74852F01094C}" type="parTrans" cxnId="{F2A53F85-0B4D-4449-8B14-6C8004E34BA3}">
      <dgm:prSet/>
      <dgm:spPr/>
      <dgm:t>
        <a:bodyPr/>
        <a:lstStyle/>
        <a:p>
          <a:endParaRPr lang="cs-CZ"/>
        </a:p>
      </dgm:t>
    </dgm:pt>
    <dgm:pt modelId="{F8EC4328-2FD3-49D6-A794-6C13C4267FD9}" type="sibTrans" cxnId="{F2A53F85-0B4D-4449-8B14-6C8004E34BA3}">
      <dgm:prSet/>
      <dgm:spPr/>
      <dgm:t>
        <a:bodyPr/>
        <a:lstStyle/>
        <a:p>
          <a:endParaRPr lang="cs-CZ"/>
        </a:p>
      </dgm:t>
    </dgm:pt>
    <dgm:pt modelId="{53C1FEBF-E960-4637-BE0C-BBA78F88E08B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- </a:t>
          </a:r>
          <a:r>
            <a:rPr lang="cs-CZ" dirty="0" err="1" smtClean="0">
              <a:solidFill>
                <a:schemeClr val="tx1"/>
              </a:solidFill>
            </a:rPr>
            <a:t>še</a:t>
          </a:r>
          <a:endParaRPr lang="cs-CZ" dirty="0">
            <a:solidFill>
              <a:schemeClr val="tx1"/>
            </a:solidFill>
          </a:endParaRPr>
        </a:p>
      </dgm:t>
    </dgm:pt>
    <dgm:pt modelId="{87F9E81D-FA53-4A26-B532-FA2794A83EA9}" type="parTrans" cxnId="{1CEC4AEE-8BFF-4959-BA84-6A5D1D4835D1}">
      <dgm:prSet/>
      <dgm:spPr/>
      <dgm:t>
        <a:bodyPr/>
        <a:lstStyle/>
        <a:p>
          <a:endParaRPr lang="cs-CZ"/>
        </a:p>
      </dgm:t>
    </dgm:pt>
    <dgm:pt modelId="{F8DFAF9E-34A8-4E94-8648-6A4A9B156991}" type="sibTrans" cxnId="{1CEC4AEE-8BFF-4959-BA84-6A5D1D4835D1}">
      <dgm:prSet/>
      <dgm:spPr/>
      <dgm:t>
        <a:bodyPr/>
        <a:lstStyle/>
        <a:p>
          <a:endParaRPr lang="cs-CZ"/>
        </a:p>
      </dgm:t>
    </dgm:pt>
    <dgm:pt modelId="{EA59F76F-D04F-4EC9-A066-CB540AFCE9D3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Pla</a:t>
          </a:r>
          <a:r>
            <a:rPr lang="cs-CZ" dirty="0" smtClean="0">
              <a:solidFill>
                <a:schemeClr val="tx1"/>
              </a:solidFill>
            </a:rPr>
            <a:t>-</a:t>
          </a:r>
          <a:endParaRPr lang="cs-CZ" dirty="0">
            <a:solidFill>
              <a:schemeClr val="tx1"/>
            </a:solidFill>
          </a:endParaRPr>
        </a:p>
      </dgm:t>
    </dgm:pt>
    <dgm:pt modelId="{0265A49B-7243-440A-B5AE-4160CAA74510}" type="parTrans" cxnId="{AE43F098-603D-4C36-9ADB-042A003EA374}">
      <dgm:prSet/>
      <dgm:spPr/>
      <dgm:t>
        <a:bodyPr/>
        <a:lstStyle/>
        <a:p>
          <a:endParaRPr lang="cs-CZ"/>
        </a:p>
      </dgm:t>
    </dgm:pt>
    <dgm:pt modelId="{A407600E-10FB-4238-896C-BDD2F70E65C5}" type="sibTrans" cxnId="{AE43F098-603D-4C36-9ADB-042A003EA374}">
      <dgm:prSet/>
      <dgm:spPr/>
      <dgm:t>
        <a:bodyPr/>
        <a:lstStyle/>
        <a:p>
          <a:endParaRPr lang="cs-CZ"/>
        </a:p>
      </dgm:t>
    </dgm:pt>
    <dgm:pt modelId="{4BA799C2-49E3-465F-BFEE-B97621F0CF9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Li-</a:t>
          </a:r>
          <a:endParaRPr lang="cs-CZ" dirty="0">
            <a:solidFill>
              <a:schemeClr val="tx1"/>
            </a:solidFill>
          </a:endParaRPr>
        </a:p>
      </dgm:t>
    </dgm:pt>
    <dgm:pt modelId="{3B4F50DE-6460-428F-94E2-2E6CC2C790E3}" type="parTrans" cxnId="{BBAFFDA4-2C67-4482-A813-9DCE7AAC9375}">
      <dgm:prSet/>
      <dgm:spPr/>
      <dgm:t>
        <a:bodyPr/>
        <a:lstStyle/>
        <a:p>
          <a:endParaRPr lang="cs-CZ"/>
        </a:p>
      </dgm:t>
    </dgm:pt>
    <dgm:pt modelId="{E066F4EE-30C5-48D7-BAFB-1A24A2FB9287}" type="sibTrans" cxnId="{BBAFFDA4-2C67-4482-A813-9DCE7AAC9375}">
      <dgm:prSet/>
      <dgm:spPr/>
      <dgm:t>
        <a:bodyPr/>
        <a:lstStyle/>
        <a:p>
          <a:endParaRPr lang="cs-CZ"/>
        </a:p>
      </dgm:t>
    </dgm:pt>
    <dgm:pt modelId="{F1F4354A-175D-4BBF-A74F-0C9108C61204}" type="pres">
      <dgm:prSet presAssocID="{8ED65906-73D4-43F7-9B51-83C46748745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FE7B9AA-143C-4FAA-AAE0-97BFB2CE9DC7}" type="pres">
      <dgm:prSet presAssocID="{8ED65906-73D4-43F7-9B51-83C467487450}" presName="matrix" presStyleCnt="0"/>
      <dgm:spPr/>
    </dgm:pt>
    <dgm:pt modelId="{FE2F8370-B625-431F-AC31-FEA79C0BA88C}" type="pres">
      <dgm:prSet presAssocID="{8ED65906-73D4-43F7-9B51-83C467487450}" presName="tile1" presStyleLbl="node1" presStyleIdx="0" presStyleCnt="4"/>
      <dgm:spPr/>
      <dgm:t>
        <a:bodyPr/>
        <a:lstStyle/>
        <a:p>
          <a:endParaRPr lang="cs-CZ"/>
        </a:p>
      </dgm:t>
    </dgm:pt>
    <dgm:pt modelId="{0687A646-FE0F-4CFD-BA36-60110EB452F7}" type="pres">
      <dgm:prSet presAssocID="{8ED65906-73D4-43F7-9B51-83C46748745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1FF661-2710-45A5-BB43-B478138BEA55}" type="pres">
      <dgm:prSet presAssocID="{8ED65906-73D4-43F7-9B51-83C467487450}" presName="tile2" presStyleLbl="node1" presStyleIdx="1" presStyleCnt="4"/>
      <dgm:spPr/>
      <dgm:t>
        <a:bodyPr/>
        <a:lstStyle/>
        <a:p>
          <a:endParaRPr lang="cs-CZ"/>
        </a:p>
      </dgm:t>
    </dgm:pt>
    <dgm:pt modelId="{EAB582F1-0728-406E-81ED-878A4F9A23B7}" type="pres">
      <dgm:prSet presAssocID="{8ED65906-73D4-43F7-9B51-83C46748745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5A07E8-8079-44DE-95E6-6A589A4B6439}" type="pres">
      <dgm:prSet presAssocID="{8ED65906-73D4-43F7-9B51-83C467487450}" presName="tile3" presStyleLbl="node1" presStyleIdx="2" presStyleCnt="4"/>
      <dgm:spPr/>
      <dgm:t>
        <a:bodyPr/>
        <a:lstStyle/>
        <a:p>
          <a:endParaRPr lang="cs-CZ"/>
        </a:p>
      </dgm:t>
    </dgm:pt>
    <dgm:pt modelId="{0942A178-8800-4AC4-B6EB-E445B7AB0539}" type="pres">
      <dgm:prSet presAssocID="{8ED65906-73D4-43F7-9B51-83C46748745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C65089-6DCF-415E-BD52-E9DD15545EBF}" type="pres">
      <dgm:prSet presAssocID="{8ED65906-73D4-43F7-9B51-83C467487450}" presName="tile4" presStyleLbl="node1" presStyleIdx="3" presStyleCnt="4" custLinFactNeighborX="9677" custLinFactNeighborY="42105"/>
      <dgm:spPr/>
      <dgm:t>
        <a:bodyPr/>
        <a:lstStyle/>
        <a:p>
          <a:endParaRPr lang="cs-CZ"/>
        </a:p>
      </dgm:t>
    </dgm:pt>
    <dgm:pt modelId="{F4626C2D-07B2-48B6-9F19-CA5DF4E78EE1}" type="pres">
      <dgm:prSet presAssocID="{8ED65906-73D4-43F7-9B51-83C46748745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130237-AD17-46F8-8ED1-52488780C687}" type="pres">
      <dgm:prSet presAssocID="{8ED65906-73D4-43F7-9B51-83C46748745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06E1CCAA-26D5-4F00-AF31-BDEF8F8F8AD7}" type="presOf" srcId="{53C1FEBF-E960-4637-BE0C-BBA78F88E08B}" destId="{AB1FF661-2710-45A5-BB43-B478138BEA55}" srcOrd="0" destOrd="0" presId="urn:microsoft.com/office/officeart/2005/8/layout/matrix1"/>
    <dgm:cxn modelId="{152A1E07-0356-401D-B311-FAA187F0F74F}" type="presOf" srcId="{8ED65906-73D4-43F7-9B51-83C467487450}" destId="{F1F4354A-175D-4BBF-A74F-0C9108C61204}" srcOrd="0" destOrd="0" presId="urn:microsoft.com/office/officeart/2005/8/layout/matrix1"/>
    <dgm:cxn modelId="{8594B71A-D7BA-47E5-8C5F-3243AF125BD1}" type="presOf" srcId="{4A316F12-0E77-4B74-9F05-EEE751656A50}" destId="{FE2F8370-B625-431F-AC31-FEA79C0BA88C}" srcOrd="0" destOrd="0" presId="urn:microsoft.com/office/officeart/2005/8/layout/matrix1"/>
    <dgm:cxn modelId="{572A9E33-CD25-4667-B7D0-9951A4242CBC}" srcId="{8ED65906-73D4-43F7-9B51-83C467487450}" destId="{F278F090-3319-4899-A064-086AD98E59C1}" srcOrd="0" destOrd="0" parTransId="{EE04AFB5-F1FA-476A-858B-6D7A4BBFF31F}" sibTransId="{AF858F55-6D33-49C2-B705-B0E65C72DC36}"/>
    <dgm:cxn modelId="{B9F4583C-195C-4D3D-8B32-70CDC8D131C1}" type="presOf" srcId="{53C1FEBF-E960-4637-BE0C-BBA78F88E08B}" destId="{EAB582F1-0728-406E-81ED-878A4F9A23B7}" srcOrd="1" destOrd="0" presId="urn:microsoft.com/office/officeart/2005/8/layout/matrix1"/>
    <dgm:cxn modelId="{1CEC4AEE-8BFF-4959-BA84-6A5D1D4835D1}" srcId="{F278F090-3319-4899-A064-086AD98E59C1}" destId="{53C1FEBF-E960-4637-BE0C-BBA78F88E08B}" srcOrd="1" destOrd="0" parTransId="{87F9E81D-FA53-4A26-B532-FA2794A83EA9}" sibTransId="{F8DFAF9E-34A8-4E94-8648-6A4A9B156991}"/>
    <dgm:cxn modelId="{902BDD15-5B26-4639-83FC-CD1672D9F327}" type="presOf" srcId="{4BA799C2-49E3-465F-BFEE-B97621F0CF9F}" destId="{F4626C2D-07B2-48B6-9F19-CA5DF4E78EE1}" srcOrd="1" destOrd="0" presId="urn:microsoft.com/office/officeart/2005/8/layout/matrix1"/>
    <dgm:cxn modelId="{0CD154BB-577D-44B2-A21E-C354659E4084}" type="presOf" srcId="{4BA799C2-49E3-465F-BFEE-B97621F0CF9F}" destId="{8BC65089-6DCF-415E-BD52-E9DD15545EBF}" srcOrd="0" destOrd="0" presId="urn:microsoft.com/office/officeart/2005/8/layout/matrix1"/>
    <dgm:cxn modelId="{F2A53F85-0B4D-4449-8B14-6C8004E34BA3}" srcId="{F278F090-3319-4899-A064-086AD98E59C1}" destId="{4A316F12-0E77-4B74-9F05-EEE751656A50}" srcOrd="0" destOrd="0" parTransId="{C0F31357-43C5-408A-A5FF-74852F01094C}" sibTransId="{F8EC4328-2FD3-49D6-A794-6C13C4267FD9}"/>
    <dgm:cxn modelId="{BBAFFDA4-2C67-4482-A813-9DCE7AAC9375}" srcId="{F278F090-3319-4899-A064-086AD98E59C1}" destId="{4BA799C2-49E3-465F-BFEE-B97621F0CF9F}" srcOrd="3" destOrd="0" parTransId="{3B4F50DE-6460-428F-94E2-2E6CC2C790E3}" sibTransId="{E066F4EE-30C5-48D7-BAFB-1A24A2FB9287}"/>
    <dgm:cxn modelId="{AE43F098-603D-4C36-9ADB-042A003EA374}" srcId="{F278F090-3319-4899-A064-086AD98E59C1}" destId="{EA59F76F-D04F-4EC9-A066-CB540AFCE9D3}" srcOrd="2" destOrd="0" parTransId="{0265A49B-7243-440A-B5AE-4160CAA74510}" sibTransId="{A407600E-10FB-4238-896C-BDD2F70E65C5}"/>
    <dgm:cxn modelId="{25BA817F-4D60-4DE8-A54B-0142614F0579}" type="presOf" srcId="{F278F090-3319-4899-A064-086AD98E59C1}" destId="{0C130237-AD17-46F8-8ED1-52488780C687}" srcOrd="0" destOrd="0" presId="urn:microsoft.com/office/officeart/2005/8/layout/matrix1"/>
    <dgm:cxn modelId="{8B6D54F9-BB8B-4B63-AB71-2FF9E995D50E}" type="presOf" srcId="{EA59F76F-D04F-4EC9-A066-CB540AFCE9D3}" destId="{0942A178-8800-4AC4-B6EB-E445B7AB0539}" srcOrd="1" destOrd="0" presId="urn:microsoft.com/office/officeart/2005/8/layout/matrix1"/>
    <dgm:cxn modelId="{0AA6B172-1203-49B9-97C3-A7F19A523C09}" type="presOf" srcId="{4A316F12-0E77-4B74-9F05-EEE751656A50}" destId="{0687A646-FE0F-4CFD-BA36-60110EB452F7}" srcOrd="1" destOrd="0" presId="urn:microsoft.com/office/officeart/2005/8/layout/matrix1"/>
    <dgm:cxn modelId="{221C06C9-6BBD-4767-A126-876437973D82}" type="presOf" srcId="{EA59F76F-D04F-4EC9-A066-CB540AFCE9D3}" destId="{A95A07E8-8079-44DE-95E6-6A589A4B6439}" srcOrd="0" destOrd="0" presId="urn:microsoft.com/office/officeart/2005/8/layout/matrix1"/>
    <dgm:cxn modelId="{6309A232-93F6-49EF-B8F4-5B4842A458DF}" type="presParOf" srcId="{F1F4354A-175D-4BBF-A74F-0C9108C61204}" destId="{4FE7B9AA-143C-4FAA-AAE0-97BFB2CE9DC7}" srcOrd="0" destOrd="0" presId="urn:microsoft.com/office/officeart/2005/8/layout/matrix1"/>
    <dgm:cxn modelId="{2FA140AA-469C-440C-8474-8CA56328D716}" type="presParOf" srcId="{4FE7B9AA-143C-4FAA-AAE0-97BFB2CE9DC7}" destId="{FE2F8370-B625-431F-AC31-FEA79C0BA88C}" srcOrd="0" destOrd="0" presId="urn:microsoft.com/office/officeart/2005/8/layout/matrix1"/>
    <dgm:cxn modelId="{1E8AAD6F-E336-4A25-BF87-A369284A001D}" type="presParOf" srcId="{4FE7B9AA-143C-4FAA-AAE0-97BFB2CE9DC7}" destId="{0687A646-FE0F-4CFD-BA36-60110EB452F7}" srcOrd="1" destOrd="0" presId="urn:microsoft.com/office/officeart/2005/8/layout/matrix1"/>
    <dgm:cxn modelId="{71FB57CF-474C-4B6F-832D-5306A3133353}" type="presParOf" srcId="{4FE7B9AA-143C-4FAA-AAE0-97BFB2CE9DC7}" destId="{AB1FF661-2710-45A5-BB43-B478138BEA55}" srcOrd="2" destOrd="0" presId="urn:microsoft.com/office/officeart/2005/8/layout/matrix1"/>
    <dgm:cxn modelId="{52E37CBD-F205-4988-A6D7-8790654B1976}" type="presParOf" srcId="{4FE7B9AA-143C-4FAA-AAE0-97BFB2CE9DC7}" destId="{EAB582F1-0728-406E-81ED-878A4F9A23B7}" srcOrd="3" destOrd="0" presId="urn:microsoft.com/office/officeart/2005/8/layout/matrix1"/>
    <dgm:cxn modelId="{F4B4E7E4-E209-4400-B520-3CA57B32747C}" type="presParOf" srcId="{4FE7B9AA-143C-4FAA-AAE0-97BFB2CE9DC7}" destId="{A95A07E8-8079-44DE-95E6-6A589A4B6439}" srcOrd="4" destOrd="0" presId="urn:microsoft.com/office/officeart/2005/8/layout/matrix1"/>
    <dgm:cxn modelId="{BE7C7E97-268B-4761-BB85-39C23ED41BD4}" type="presParOf" srcId="{4FE7B9AA-143C-4FAA-AAE0-97BFB2CE9DC7}" destId="{0942A178-8800-4AC4-B6EB-E445B7AB0539}" srcOrd="5" destOrd="0" presId="urn:microsoft.com/office/officeart/2005/8/layout/matrix1"/>
    <dgm:cxn modelId="{AE806B63-9125-4DAF-8479-A7EB3C6416FA}" type="presParOf" srcId="{4FE7B9AA-143C-4FAA-AAE0-97BFB2CE9DC7}" destId="{8BC65089-6DCF-415E-BD52-E9DD15545EBF}" srcOrd="6" destOrd="0" presId="urn:microsoft.com/office/officeart/2005/8/layout/matrix1"/>
    <dgm:cxn modelId="{58A1BE12-FD2D-4816-B502-7AF2AB65A45D}" type="presParOf" srcId="{4FE7B9AA-143C-4FAA-AAE0-97BFB2CE9DC7}" destId="{F4626C2D-07B2-48B6-9F19-CA5DF4E78EE1}" srcOrd="7" destOrd="0" presId="urn:microsoft.com/office/officeart/2005/8/layout/matrix1"/>
    <dgm:cxn modelId="{EDBBD27C-C15F-46C7-B3BA-9718C4B06DF6}" type="presParOf" srcId="{F1F4354A-175D-4BBF-A74F-0C9108C61204}" destId="{0C130237-AD17-46F8-8ED1-52488780C687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215590-5E6B-4849-934C-C8E5CA0C0D1E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5979EAE3-09B7-45CE-9D47-9BF5E1FDAEC9}">
      <dgm:prSet phldrT="[Text]"/>
      <dgm:spPr/>
      <dgm:t>
        <a:bodyPr/>
        <a:lstStyle/>
        <a:p>
          <a:r>
            <a:rPr lang="cs-CZ" dirty="0" smtClean="0"/>
            <a:t>sochy</a:t>
          </a:r>
          <a:endParaRPr lang="cs-CZ" dirty="0"/>
        </a:p>
      </dgm:t>
    </dgm:pt>
    <dgm:pt modelId="{58C63D9F-D281-45C2-8DF5-CE8A680B22DB}" type="parTrans" cxnId="{E04E06D7-34F9-44F8-B306-679D4709F092}">
      <dgm:prSet/>
      <dgm:spPr/>
      <dgm:t>
        <a:bodyPr/>
        <a:lstStyle/>
        <a:p>
          <a:endParaRPr lang="cs-CZ"/>
        </a:p>
      </dgm:t>
    </dgm:pt>
    <dgm:pt modelId="{31357A03-2B04-4C68-B7B3-4512B1D5DBD6}" type="sibTrans" cxnId="{E04E06D7-34F9-44F8-B306-679D4709F092}">
      <dgm:prSet/>
      <dgm:spPr/>
      <dgm:t>
        <a:bodyPr/>
        <a:lstStyle/>
        <a:p>
          <a:endParaRPr lang="cs-CZ"/>
        </a:p>
      </dgm:t>
    </dgm:pt>
    <dgm:pt modelId="{A043B724-8532-445A-9CD7-BFA405E34169}">
      <dgm:prSet phldrT="[Text]"/>
      <dgm:spPr/>
      <dgm:t>
        <a:bodyPr/>
        <a:lstStyle/>
        <a:p>
          <a:r>
            <a:rPr lang="cs-CZ" dirty="0" smtClean="0"/>
            <a:t>střechy</a:t>
          </a:r>
          <a:endParaRPr lang="cs-CZ" dirty="0"/>
        </a:p>
      </dgm:t>
    </dgm:pt>
    <dgm:pt modelId="{5B358B9E-8E6B-4362-9C27-9FBE58897A93}" type="parTrans" cxnId="{02DBD125-0D0E-4045-AC1D-B160D4958817}">
      <dgm:prSet/>
      <dgm:spPr/>
      <dgm:t>
        <a:bodyPr/>
        <a:lstStyle/>
        <a:p>
          <a:endParaRPr lang="cs-CZ"/>
        </a:p>
      </dgm:t>
    </dgm:pt>
    <dgm:pt modelId="{253CC9D7-7B3F-498A-A221-8C8215824653}" type="sibTrans" cxnId="{02DBD125-0D0E-4045-AC1D-B160D4958817}">
      <dgm:prSet/>
      <dgm:spPr/>
      <dgm:t>
        <a:bodyPr/>
        <a:lstStyle/>
        <a:p>
          <a:endParaRPr lang="cs-CZ"/>
        </a:p>
      </dgm:t>
    </dgm:pt>
    <dgm:pt modelId="{DBDBD7CD-A97B-4A11-9ED5-17F2949FDF29}">
      <dgm:prSet phldrT="[Text]"/>
      <dgm:spPr/>
      <dgm:t>
        <a:bodyPr/>
        <a:lstStyle/>
        <a:p>
          <a:r>
            <a:rPr lang="cs-CZ" dirty="0" smtClean="0"/>
            <a:t>ropuchy</a:t>
          </a:r>
          <a:endParaRPr lang="cs-CZ" dirty="0"/>
        </a:p>
      </dgm:t>
    </dgm:pt>
    <dgm:pt modelId="{8D0E2BD9-1278-4D96-8E69-D2108A8FD0EA}" type="parTrans" cxnId="{890D2AA4-2FD6-494F-B69E-A1F7BF5F836A}">
      <dgm:prSet/>
      <dgm:spPr/>
      <dgm:t>
        <a:bodyPr/>
        <a:lstStyle/>
        <a:p>
          <a:endParaRPr lang="cs-CZ"/>
        </a:p>
      </dgm:t>
    </dgm:pt>
    <dgm:pt modelId="{E1CC244C-4E5C-49C5-9FA4-23EBCED3AFC5}" type="sibTrans" cxnId="{890D2AA4-2FD6-494F-B69E-A1F7BF5F836A}">
      <dgm:prSet/>
      <dgm:spPr/>
      <dgm:t>
        <a:bodyPr/>
        <a:lstStyle/>
        <a:p>
          <a:endParaRPr lang="cs-CZ"/>
        </a:p>
      </dgm:t>
    </dgm:pt>
    <dgm:pt modelId="{009E227E-224B-4A98-8535-3861D5161167}">
      <dgm:prSet phldrT="[Text]"/>
      <dgm:spPr/>
      <dgm:t>
        <a:bodyPr/>
        <a:lstStyle/>
        <a:p>
          <a:r>
            <a:rPr lang="cs-CZ" dirty="0" smtClean="0"/>
            <a:t>ořechy</a:t>
          </a:r>
          <a:endParaRPr lang="cs-CZ" dirty="0"/>
        </a:p>
      </dgm:t>
    </dgm:pt>
    <dgm:pt modelId="{1709F9FF-3458-45CD-B24C-1DD081A3FBD0}" type="parTrans" cxnId="{E2A9D951-DDCA-4F60-8744-069FDEA5CDDD}">
      <dgm:prSet/>
      <dgm:spPr/>
      <dgm:t>
        <a:bodyPr/>
        <a:lstStyle/>
        <a:p>
          <a:endParaRPr lang="cs-CZ"/>
        </a:p>
      </dgm:t>
    </dgm:pt>
    <dgm:pt modelId="{A14F4141-D2A3-422C-A8E1-C5EC22B9DCF2}" type="sibTrans" cxnId="{E2A9D951-DDCA-4F60-8744-069FDEA5CDDD}">
      <dgm:prSet/>
      <dgm:spPr/>
      <dgm:t>
        <a:bodyPr/>
        <a:lstStyle/>
        <a:p>
          <a:endParaRPr lang="cs-CZ"/>
        </a:p>
      </dgm:t>
    </dgm:pt>
    <dgm:pt modelId="{A017F54C-1C7A-49F7-ABD3-77114A01CCDE}">
      <dgm:prSet phldrT="[Text]"/>
      <dgm:spPr/>
      <dgm:t>
        <a:bodyPr/>
        <a:lstStyle/>
        <a:p>
          <a:r>
            <a:rPr lang="cs-CZ" dirty="0" smtClean="0"/>
            <a:t>blechy</a:t>
          </a:r>
          <a:endParaRPr lang="cs-CZ" dirty="0"/>
        </a:p>
      </dgm:t>
    </dgm:pt>
    <dgm:pt modelId="{62A1B747-7227-4348-B401-DF7619E293EB}" type="parTrans" cxnId="{006DB8B3-348F-424E-B510-8DB03F32C73F}">
      <dgm:prSet/>
      <dgm:spPr/>
      <dgm:t>
        <a:bodyPr/>
        <a:lstStyle/>
        <a:p>
          <a:endParaRPr lang="cs-CZ"/>
        </a:p>
      </dgm:t>
    </dgm:pt>
    <dgm:pt modelId="{872BA1AF-A648-4636-8C79-B9D02F1BA831}" type="sibTrans" cxnId="{006DB8B3-348F-424E-B510-8DB03F32C73F}">
      <dgm:prSet/>
      <dgm:spPr/>
      <dgm:t>
        <a:bodyPr/>
        <a:lstStyle/>
        <a:p>
          <a:endParaRPr lang="cs-CZ"/>
        </a:p>
      </dgm:t>
    </dgm:pt>
    <dgm:pt modelId="{2424488B-7D91-4FBD-A9E3-6E00FB776470}" type="pres">
      <dgm:prSet presAssocID="{E4215590-5E6B-4849-934C-C8E5CA0C0D1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7A5206-8EAF-47CA-8A62-1855AD5C3678}" type="pres">
      <dgm:prSet presAssocID="{5979EAE3-09B7-45CE-9D47-9BF5E1FDAEC9}" presName="centerShape" presStyleLbl="node0" presStyleIdx="0" presStyleCnt="1"/>
      <dgm:spPr/>
      <dgm:t>
        <a:bodyPr/>
        <a:lstStyle/>
        <a:p>
          <a:endParaRPr lang="cs-CZ"/>
        </a:p>
      </dgm:t>
    </dgm:pt>
    <dgm:pt modelId="{4FB39E20-4F85-4DC2-B7FE-C328DAFDAA28}" type="pres">
      <dgm:prSet presAssocID="{A043B724-8532-445A-9CD7-BFA405E3416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10F3FC-F654-4518-B390-359E519916A5}" type="pres">
      <dgm:prSet presAssocID="{A043B724-8532-445A-9CD7-BFA405E34169}" presName="dummy" presStyleCnt="0"/>
      <dgm:spPr/>
    </dgm:pt>
    <dgm:pt modelId="{DEE6C905-1659-446B-8882-DE60C0CEF134}" type="pres">
      <dgm:prSet presAssocID="{253CC9D7-7B3F-498A-A221-8C8215824653}" presName="sibTrans" presStyleLbl="sibTrans2D1" presStyleIdx="0" presStyleCnt="4"/>
      <dgm:spPr/>
      <dgm:t>
        <a:bodyPr/>
        <a:lstStyle/>
        <a:p>
          <a:endParaRPr lang="cs-CZ"/>
        </a:p>
      </dgm:t>
    </dgm:pt>
    <dgm:pt modelId="{2784CD1E-43D1-41AF-91D1-83F028B4DCA9}" type="pres">
      <dgm:prSet presAssocID="{DBDBD7CD-A97B-4A11-9ED5-17F2949FDF2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F69662-BDA7-4C71-B2DE-56247A355D85}" type="pres">
      <dgm:prSet presAssocID="{DBDBD7CD-A97B-4A11-9ED5-17F2949FDF29}" presName="dummy" presStyleCnt="0"/>
      <dgm:spPr/>
    </dgm:pt>
    <dgm:pt modelId="{6D565589-7286-4A49-86F6-445158AD5997}" type="pres">
      <dgm:prSet presAssocID="{E1CC244C-4E5C-49C5-9FA4-23EBCED3AFC5}" presName="sibTrans" presStyleLbl="sibTrans2D1" presStyleIdx="1" presStyleCnt="4"/>
      <dgm:spPr/>
      <dgm:t>
        <a:bodyPr/>
        <a:lstStyle/>
        <a:p>
          <a:endParaRPr lang="cs-CZ"/>
        </a:p>
      </dgm:t>
    </dgm:pt>
    <dgm:pt modelId="{086EDE55-378B-4B0F-A4A1-B1E89729E235}" type="pres">
      <dgm:prSet presAssocID="{009E227E-224B-4A98-8535-3861D516116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9232C-26C2-4C85-9A24-3AA9D55C3794}" type="pres">
      <dgm:prSet presAssocID="{009E227E-224B-4A98-8535-3861D5161167}" presName="dummy" presStyleCnt="0"/>
      <dgm:spPr/>
    </dgm:pt>
    <dgm:pt modelId="{21D78A11-48A9-4694-9278-268FA3C86F3C}" type="pres">
      <dgm:prSet presAssocID="{A14F4141-D2A3-422C-A8E1-C5EC22B9DCF2}" presName="sibTrans" presStyleLbl="sibTrans2D1" presStyleIdx="2" presStyleCnt="4"/>
      <dgm:spPr/>
      <dgm:t>
        <a:bodyPr/>
        <a:lstStyle/>
        <a:p>
          <a:endParaRPr lang="cs-CZ"/>
        </a:p>
      </dgm:t>
    </dgm:pt>
    <dgm:pt modelId="{0EC09556-6989-4C32-9178-ACDEB2F8A4E0}" type="pres">
      <dgm:prSet presAssocID="{A017F54C-1C7A-49F7-ABD3-77114A01CCD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B08FBB-3FC9-45D8-9263-E5DD4392C56F}" type="pres">
      <dgm:prSet presAssocID="{A017F54C-1C7A-49F7-ABD3-77114A01CCDE}" presName="dummy" presStyleCnt="0"/>
      <dgm:spPr/>
    </dgm:pt>
    <dgm:pt modelId="{65201838-5F17-40DE-8D23-F474EDFF5201}" type="pres">
      <dgm:prSet presAssocID="{872BA1AF-A648-4636-8C79-B9D02F1BA831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006DB8B3-348F-424E-B510-8DB03F32C73F}" srcId="{5979EAE3-09B7-45CE-9D47-9BF5E1FDAEC9}" destId="{A017F54C-1C7A-49F7-ABD3-77114A01CCDE}" srcOrd="3" destOrd="0" parTransId="{62A1B747-7227-4348-B401-DF7619E293EB}" sibTransId="{872BA1AF-A648-4636-8C79-B9D02F1BA831}"/>
    <dgm:cxn modelId="{5CC5D75F-320E-48E8-A574-A7A324D585B3}" type="presOf" srcId="{253CC9D7-7B3F-498A-A221-8C8215824653}" destId="{DEE6C905-1659-446B-8882-DE60C0CEF134}" srcOrd="0" destOrd="0" presId="urn:microsoft.com/office/officeart/2005/8/layout/radial6"/>
    <dgm:cxn modelId="{97AB689B-8B25-4C8E-9776-71E5F037A934}" type="presOf" srcId="{A043B724-8532-445A-9CD7-BFA405E34169}" destId="{4FB39E20-4F85-4DC2-B7FE-C328DAFDAA28}" srcOrd="0" destOrd="0" presId="urn:microsoft.com/office/officeart/2005/8/layout/radial6"/>
    <dgm:cxn modelId="{00D6E513-86BD-4BB4-8E4C-1AEDBB607900}" type="presOf" srcId="{5979EAE3-09B7-45CE-9D47-9BF5E1FDAEC9}" destId="{407A5206-8EAF-47CA-8A62-1855AD5C3678}" srcOrd="0" destOrd="0" presId="urn:microsoft.com/office/officeart/2005/8/layout/radial6"/>
    <dgm:cxn modelId="{E2A9D951-DDCA-4F60-8744-069FDEA5CDDD}" srcId="{5979EAE3-09B7-45CE-9D47-9BF5E1FDAEC9}" destId="{009E227E-224B-4A98-8535-3861D5161167}" srcOrd="2" destOrd="0" parTransId="{1709F9FF-3458-45CD-B24C-1DD081A3FBD0}" sibTransId="{A14F4141-D2A3-422C-A8E1-C5EC22B9DCF2}"/>
    <dgm:cxn modelId="{3FC6F69D-E352-4027-938D-F874C8864E02}" type="presOf" srcId="{E4215590-5E6B-4849-934C-C8E5CA0C0D1E}" destId="{2424488B-7D91-4FBD-A9E3-6E00FB776470}" srcOrd="0" destOrd="0" presId="urn:microsoft.com/office/officeart/2005/8/layout/radial6"/>
    <dgm:cxn modelId="{E04E06D7-34F9-44F8-B306-679D4709F092}" srcId="{E4215590-5E6B-4849-934C-C8E5CA0C0D1E}" destId="{5979EAE3-09B7-45CE-9D47-9BF5E1FDAEC9}" srcOrd="0" destOrd="0" parTransId="{58C63D9F-D281-45C2-8DF5-CE8A680B22DB}" sibTransId="{31357A03-2B04-4C68-B7B3-4512B1D5DBD6}"/>
    <dgm:cxn modelId="{890D2AA4-2FD6-494F-B69E-A1F7BF5F836A}" srcId="{5979EAE3-09B7-45CE-9D47-9BF5E1FDAEC9}" destId="{DBDBD7CD-A97B-4A11-9ED5-17F2949FDF29}" srcOrd="1" destOrd="0" parTransId="{8D0E2BD9-1278-4D96-8E69-D2108A8FD0EA}" sibTransId="{E1CC244C-4E5C-49C5-9FA4-23EBCED3AFC5}"/>
    <dgm:cxn modelId="{202E0F2F-3824-4CCE-A2AD-BBBFA250E385}" type="presOf" srcId="{DBDBD7CD-A97B-4A11-9ED5-17F2949FDF29}" destId="{2784CD1E-43D1-41AF-91D1-83F028B4DCA9}" srcOrd="0" destOrd="0" presId="urn:microsoft.com/office/officeart/2005/8/layout/radial6"/>
    <dgm:cxn modelId="{1B3732C1-0B89-4B11-9E58-38EB64A205A3}" type="presOf" srcId="{A017F54C-1C7A-49F7-ABD3-77114A01CCDE}" destId="{0EC09556-6989-4C32-9178-ACDEB2F8A4E0}" srcOrd="0" destOrd="0" presId="urn:microsoft.com/office/officeart/2005/8/layout/radial6"/>
    <dgm:cxn modelId="{FEFF7B90-EE39-4394-B473-C34AC44F298E}" type="presOf" srcId="{872BA1AF-A648-4636-8C79-B9D02F1BA831}" destId="{65201838-5F17-40DE-8D23-F474EDFF5201}" srcOrd="0" destOrd="0" presId="urn:microsoft.com/office/officeart/2005/8/layout/radial6"/>
    <dgm:cxn modelId="{D139C12F-BB39-4661-99CC-798EC3BFE1D8}" type="presOf" srcId="{A14F4141-D2A3-422C-A8E1-C5EC22B9DCF2}" destId="{21D78A11-48A9-4694-9278-268FA3C86F3C}" srcOrd="0" destOrd="0" presId="urn:microsoft.com/office/officeart/2005/8/layout/radial6"/>
    <dgm:cxn modelId="{02DBD125-0D0E-4045-AC1D-B160D4958817}" srcId="{5979EAE3-09B7-45CE-9D47-9BF5E1FDAEC9}" destId="{A043B724-8532-445A-9CD7-BFA405E34169}" srcOrd="0" destOrd="0" parTransId="{5B358B9E-8E6B-4362-9C27-9FBE58897A93}" sibTransId="{253CC9D7-7B3F-498A-A221-8C8215824653}"/>
    <dgm:cxn modelId="{38057891-BFC7-459F-BE61-8BC762CE8CF5}" type="presOf" srcId="{E1CC244C-4E5C-49C5-9FA4-23EBCED3AFC5}" destId="{6D565589-7286-4A49-86F6-445158AD5997}" srcOrd="0" destOrd="0" presId="urn:microsoft.com/office/officeart/2005/8/layout/radial6"/>
    <dgm:cxn modelId="{069ADC89-8A1D-410E-8DAA-085040B9423A}" type="presOf" srcId="{009E227E-224B-4A98-8535-3861D5161167}" destId="{086EDE55-378B-4B0F-A4A1-B1E89729E235}" srcOrd="0" destOrd="0" presId="urn:microsoft.com/office/officeart/2005/8/layout/radial6"/>
    <dgm:cxn modelId="{4CDE696F-EF3A-4F53-82BD-2C01E1C24AA1}" type="presParOf" srcId="{2424488B-7D91-4FBD-A9E3-6E00FB776470}" destId="{407A5206-8EAF-47CA-8A62-1855AD5C3678}" srcOrd="0" destOrd="0" presId="urn:microsoft.com/office/officeart/2005/8/layout/radial6"/>
    <dgm:cxn modelId="{ECDECD9D-F102-41D0-9835-AE912E68EFF0}" type="presParOf" srcId="{2424488B-7D91-4FBD-A9E3-6E00FB776470}" destId="{4FB39E20-4F85-4DC2-B7FE-C328DAFDAA28}" srcOrd="1" destOrd="0" presId="urn:microsoft.com/office/officeart/2005/8/layout/radial6"/>
    <dgm:cxn modelId="{2392344E-2B15-4B19-94B2-0A6166C918BB}" type="presParOf" srcId="{2424488B-7D91-4FBD-A9E3-6E00FB776470}" destId="{FA10F3FC-F654-4518-B390-359E519916A5}" srcOrd="2" destOrd="0" presId="urn:microsoft.com/office/officeart/2005/8/layout/radial6"/>
    <dgm:cxn modelId="{1A09DC86-3EE7-4103-B54F-6F7FD25145F1}" type="presParOf" srcId="{2424488B-7D91-4FBD-A9E3-6E00FB776470}" destId="{DEE6C905-1659-446B-8882-DE60C0CEF134}" srcOrd="3" destOrd="0" presId="urn:microsoft.com/office/officeart/2005/8/layout/radial6"/>
    <dgm:cxn modelId="{ABF71355-BFA0-44FA-96DD-5E018A9A4884}" type="presParOf" srcId="{2424488B-7D91-4FBD-A9E3-6E00FB776470}" destId="{2784CD1E-43D1-41AF-91D1-83F028B4DCA9}" srcOrd="4" destOrd="0" presId="urn:microsoft.com/office/officeart/2005/8/layout/radial6"/>
    <dgm:cxn modelId="{D2EBE2D7-E374-45C7-A44A-46021AD9F0C4}" type="presParOf" srcId="{2424488B-7D91-4FBD-A9E3-6E00FB776470}" destId="{4EF69662-BDA7-4C71-B2DE-56247A355D85}" srcOrd="5" destOrd="0" presId="urn:microsoft.com/office/officeart/2005/8/layout/radial6"/>
    <dgm:cxn modelId="{415A996E-1C3C-4DB8-9EEE-72843344ACF2}" type="presParOf" srcId="{2424488B-7D91-4FBD-A9E3-6E00FB776470}" destId="{6D565589-7286-4A49-86F6-445158AD5997}" srcOrd="6" destOrd="0" presId="urn:microsoft.com/office/officeart/2005/8/layout/radial6"/>
    <dgm:cxn modelId="{59B4E52A-39F1-46E7-8248-FC05C36C3C52}" type="presParOf" srcId="{2424488B-7D91-4FBD-A9E3-6E00FB776470}" destId="{086EDE55-378B-4B0F-A4A1-B1E89729E235}" srcOrd="7" destOrd="0" presId="urn:microsoft.com/office/officeart/2005/8/layout/radial6"/>
    <dgm:cxn modelId="{CAC67ADF-54C8-4A88-BD5C-175C82F67B80}" type="presParOf" srcId="{2424488B-7D91-4FBD-A9E3-6E00FB776470}" destId="{7089232C-26C2-4C85-9A24-3AA9D55C3794}" srcOrd="8" destOrd="0" presId="urn:microsoft.com/office/officeart/2005/8/layout/radial6"/>
    <dgm:cxn modelId="{7792F8CE-5139-42C6-85C0-8E3B4D808D91}" type="presParOf" srcId="{2424488B-7D91-4FBD-A9E3-6E00FB776470}" destId="{21D78A11-48A9-4694-9278-268FA3C86F3C}" srcOrd="9" destOrd="0" presId="urn:microsoft.com/office/officeart/2005/8/layout/radial6"/>
    <dgm:cxn modelId="{D941FBCF-5818-4A0A-8E17-A4ADBB1BFFD7}" type="presParOf" srcId="{2424488B-7D91-4FBD-A9E3-6E00FB776470}" destId="{0EC09556-6989-4C32-9178-ACDEB2F8A4E0}" srcOrd="10" destOrd="0" presId="urn:microsoft.com/office/officeart/2005/8/layout/radial6"/>
    <dgm:cxn modelId="{F2DC0D7F-E57E-46E5-9407-50FA2F577FD8}" type="presParOf" srcId="{2424488B-7D91-4FBD-A9E3-6E00FB776470}" destId="{6FB08FBB-3FC9-45D8-9263-E5DD4392C56F}" srcOrd="11" destOrd="0" presId="urn:microsoft.com/office/officeart/2005/8/layout/radial6"/>
    <dgm:cxn modelId="{8219FB02-65BF-4045-A61F-4F3CD7AE471D}" type="presParOf" srcId="{2424488B-7D91-4FBD-A9E3-6E00FB776470}" destId="{65201838-5F17-40DE-8D23-F474EDFF5201}" srcOrd="12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E1A973-093D-4B7A-A2D9-06F9DB12BE8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8748E9C-F50B-4BAD-85FC-C528D0D4A9D5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err="1" smtClean="0">
              <a:solidFill>
                <a:srgbClr val="FF0000"/>
              </a:solidFill>
            </a:rPr>
            <a:t>chy</a:t>
          </a:r>
          <a:endParaRPr lang="cs-CZ" dirty="0">
            <a:solidFill>
              <a:srgbClr val="FF0000"/>
            </a:solidFill>
          </a:endParaRPr>
        </a:p>
      </dgm:t>
    </dgm:pt>
    <dgm:pt modelId="{E2280302-4B9D-46C9-B41A-89DF7B996B6D}" type="parTrans" cxnId="{306E5D5C-F37F-42D4-ACB0-701A87D61B7F}">
      <dgm:prSet/>
      <dgm:spPr/>
      <dgm:t>
        <a:bodyPr/>
        <a:lstStyle/>
        <a:p>
          <a:endParaRPr lang="cs-CZ"/>
        </a:p>
      </dgm:t>
    </dgm:pt>
    <dgm:pt modelId="{03CD7C12-868F-41FB-BD4C-FE6C8320D3C0}" type="sibTrans" cxnId="{306E5D5C-F37F-42D4-ACB0-701A87D61B7F}">
      <dgm:prSet/>
      <dgm:spPr/>
      <dgm:t>
        <a:bodyPr/>
        <a:lstStyle/>
        <a:p>
          <a:endParaRPr lang="cs-CZ"/>
        </a:p>
      </dgm:t>
    </dgm:pt>
    <dgm:pt modelId="{BFD12D9C-F066-4204-8CB1-F864DBEE3E5C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plo</a:t>
          </a:r>
          <a:r>
            <a:rPr lang="cs-CZ" dirty="0" smtClean="0">
              <a:solidFill>
                <a:schemeClr val="tx1"/>
              </a:solidFill>
            </a:rPr>
            <a:t> - </a:t>
          </a:r>
          <a:endParaRPr lang="cs-CZ" dirty="0">
            <a:solidFill>
              <a:schemeClr val="tx1"/>
            </a:solidFill>
          </a:endParaRPr>
        </a:p>
      </dgm:t>
    </dgm:pt>
    <dgm:pt modelId="{1EF09580-9309-4853-83CA-3FB86AE12856}" type="parTrans" cxnId="{D1390969-BF0B-48B6-A8B5-1B5420C21BDB}">
      <dgm:prSet/>
      <dgm:spPr/>
      <dgm:t>
        <a:bodyPr/>
        <a:lstStyle/>
        <a:p>
          <a:endParaRPr lang="cs-CZ"/>
        </a:p>
      </dgm:t>
    </dgm:pt>
    <dgm:pt modelId="{1AD34AED-8924-476E-ADC0-37EE58E2954D}" type="sibTrans" cxnId="{D1390969-BF0B-48B6-A8B5-1B5420C21BDB}">
      <dgm:prSet/>
      <dgm:spPr/>
      <dgm:t>
        <a:bodyPr/>
        <a:lstStyle/>
        <a:p>
          <a:endParaRPr lang="cs-CZ"/>
        </a:p>
      </dgm:t>
    </dgm:pt>
    <dgm:pt modelId="{B5C6CF19-2281-4415-8932-CAD930528469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punčo</a:t>
          </a:r>
          <a:r>
            <a:rPr lang="cs-CZ" dirty="0" smtClean="0">
              <a:solidFill>
                <a:schemeClr val="tx1"/>
              </a:solidFill>
            </a:rPr>
            <a:t> - </a:t>
          </a:r>
          <a:endParaRPr lang="cs-CZ" dirty="0">
            <a:solidFill>
              <a:schemeClr val="tx1"/>
            </a:solidFill>
          </a:endParaRPr>
        </a:p>
      </dgm:t>
    </dgm:pt>
    <dgm:pt modelId="{141ECDAC-D939-4D1D-A5E0-46E0E38EA86B}" type="parTrans" cxnId="{A770E6AD-6045-49DD-9F08-53118778D8D4}">
      <dgm:prSet/>
      <dgm:spPr/>
      <dgm:t>
        <a:bodyPr/>
        <a:lstStyle/>
        <a:p>
          <a:endParaRPr lang="cs-CZ"/>
        </a:p>
      </dgm:t>
    </dgm:pt>
    <dgm:pt modelId="{D95323C4-8EF3-43F5-B402-E011282061C0}" type="sibTrans" cxnId="{A770E6AD-6045-49DD-9F08-53118778D8D4}">
      <dgm:prSet/>
      <dgm:spPr/>
      <dgm:t>
        <a:bodyPr/>
        <a:lstStyle/>
        <a:p>
          <a:endParaRPr lang="cs-CZ"/>
        </a:p>
      </dgm:t>
    </dgm:pt>
    <dgm:pt modelId="{1FF879AC-1183-4545-AAE7-130C8B98E3E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rampou-</a:t>
          </a:r>
          <a:endParaRPr lang="cs-CZ" dirty="0">
            <a:solidFill>
              <a:schemeClr val="tx1"/>
            </a:solidFill>
          </a:endParaRPr>
        </a:p>
      </dgm:t>
    </dgm:pt>
    <dgm:pt modelId="{EC6252EE-C96B-45AD-85DB-8C924950E5E6}" type="parTrans" cxnId="{3739EC8F-C92C-45CC-84BC-D21390D88BDB}">
      <dgm:prSet/>
      <dgm:spPr/>
      <dgm:t>
        <a:bodyPr/>
        <a:lstStyle/>
        <a:p>
          <a:endParaRPr lang="cs-CZ"/>
        </a:p>
      </dgm:t>
    </dgm:pt>
    <dgm:pt modelId="{A2F0FC50-6A5F-48EC-B4A8-B2DC719CACFB}" type="sibTrans" cxnId="{3739EC8F-C92C-45CC-84BC-D21390D88BDB}">
      <dgm:prSet/>
      <dgm:spPr/>
      <dgm:t>
        <a:bodyPr/>
        <a:lstStyle/>
        <a:p>
          <a:endParaRPr lang="cs-CZ"/>
        </a:p>
      </dgm:t>
    </dgm:pt>
    <dgm:pt modelId="{26258C8D-9AB3-4AB0-9A56-3265B74F1433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spr</a:t>
          </a:r>
          <a:r>
            <a:rPr lang="cs-CZ" dirty="0" smtClean="0">
              <a:solidFill>
                <a:schemeClr val="tx1"/>
              </a:solidFill>
            </a:rPr>
            <a:t>-</a:t>
          </a:r>
          <a:endParaRPr lang="cs-CZ" dirty="0">
            <a:solidFill>
              <a:schemeClr val="tx1"/>
            </a:solidFill>
          </a:endParaRPr>
        </a:p>
      </dgm:t>
    </dgm:pt>
    <dgm:pt modelId="{74A0781A-936A-45BF-A7F2-B517DF9FB41F}" type="parTrans" cxnId="{37CC886D-9D06-4CF3-91C5-4C97AD51919A}">
      <dgm:prSet/>
      <dgm:spPr/>
      <dgm:t>
        <a:bodyPr/>
        <a:lstStyle/>
        <a:p>
          <a:endParaRPr lang="cs-CZ"/>
        </a:p>
      </dgm:t>
    </dgm:pt>
    <dgm:pt modelId="{AFD3C5D0-86F7-495A-B202-FF9D630D8691}" type="sibTrans" cxnId="{37CC886D-9D06-4CF3-91C5-4C97AD51919A}">
      <dgm:prSet/>
      <dgm:spPr/>
      <dgm:t>
        <a:bodyPr/>
        <a:lstStyle/>
        <a:p>
          <a:endParaRPr lang="cs-CZ"/>
        </a:p>
      </dgm:t>
    </dgm:pt>
    <dgm:pt modelId="{66FB75A9-4A90-4B46-8860-D4790F3C92B7}" type="pres">
      <dgm:prSet presAssocID="{91E1A973-093D-4B7A-A2D9-06F9DB12BE8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E796A8-684A-4910-B192-E8284BA47AF3}" type="pres">
      <dgm:prSet presAssocID="{91E1A973-093D-4B7A-A2D9-06F9DB12BE89}" presName="matrix" presStyleCnt="0"/>
      <dgm:spPr/>
    </dgm:pt>
    <dgm:pt modelId="{64499717-EE7B-42BB-9291-947565DA26AE}" type="pres">
      <dgm:prSet presAssocID="{91E1A973-093D-4B7A-A2D9-06F9DB12BE89}" presName="tile1" presStyleLbl="node1" presStyleIdx="0" presStyleCnt="4" custLinFactNeighborX="-59871" custLinFactNeighborY="-62660"/>
      <dgm:spPr/>
      <dgm:t>
        <a:bodyPr/>
        <a:lstStyle/>
        <a:p>
          <a:endParaRPr lang="cs-CZ"/>
        </a:p>
      </dgm:t>
    </dgm:pt>
    <dgm:pt modelId="{C76CAB22-34E9-401B-AF6B-FAFC4E48ABFB}" type="pres">
      <dgm:prSet presAssocID="{91E1A973-093D-4B7A-A2D9-06F9DB12BE8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9FD2DF-627C-438A-AF91-E68F043899B1}" type="pres">
      <dgm:prSet presAssocID="{91E1A973-093D-4B7A-A2D9-06F9DB12BE89}" presName="tile2" presStyleLbl="node1" presStyleIdx="1" presStyleCnt="4"/>
      <dgm:spPr/>
      <dgm:t>
        <a:bodyPr/>
        <a:lstStyle/>
        <a:p>
          <a:endParaRPr lang="cs-CZ"/>
        </a:p>
      </dgm:t>
    </dgm:pt>
    <dgm:pt modelId="{99956B91-9365-400F-ADD4-03D8215FD1D3}" type="pres">
      <dgm:prSet presAssocID="{91E1A973-093D-4B7A-A2D9-06F9DB12BE8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80C98-2CFA-40AB-9BD0-FAAD37501E9C}" type="pres">
      <dgm:prSet presAssocID="{91E1A973-093D-4B7A-A2D9-06F9DB12BE89}" presName="tile3" presStyleLbl="node1" presStyleIdx="2" presStyleCnt="4"/>
      <dgm:spPr/>
      <dgm:t>
        <a:bodyPr/>
        <a:lstStyle/>
        <a:p>
          <a:endParaRPr lang="cs-CZ"/>
        </a:p>
      </dgm:t>
    </dgm:pt>
    <dgm:pt modelId="{CC10AF66-1359-49A1-85CE-FEF75C75B120}" type="pres">
      <dgm:prSet presAssocID="{91E1A973-093D-4B7A-A2D9-06F9DB12BE8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A6537C-34A4-4441-AB0D-A415896BE04A}" type="pres">
      <dgm:prSet presAssocID="{91E1A973-093D-4B7A-A2D9-06F9DB12BE89}" presName="tile4" presStyleLbl="node1" presStyleIdx="3" presStyleCnt="4"/>
      <dgm:spPr/>
      <dgm:t>
        <a:bodyPr/>
        <a:lstStyle/>
        <a:p>
          <a:endParaRPr lang="cs-CZ"/>
        </a:p>
      </dgm:t>
    </dgm:pt>
    <dgm:pt modelId="{125A4D0D-C102-41A5-92BB-58289C35202D}" type="pres">
      <dgm:prSet presAssocID="{91E1A973-093D-4B7A-A2D9-06F9DB12BE8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7CF4F2-0A6A-47EE-9B52-CEBBAFB7E711}" type="pres">
      <dgm:prSet presAssocID="{91E1A973-093D-4B7A-A2D9-06F9DB12BE8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78F2A35B-E41A-48EA-B68A-A24EFFBFEDDD}" type="presOf" srcId="{A8748E9C-F50B-4BAD-85FC-C528D0D4A9D5}" destId="{EA7CF4F2-0A6A-47EE-9B52-CEBBAFB7E711}" srcOrd="0" destOrd="0" presId="urn:microsoft.com/office/officeart/2005/8/layout/matrix1"/>
    <dgm:cxn modelId="{2175CD2A-CEBE-429E-A476-C6EAAF53E8CB}" type="presOf" srcId="{1FF879AC-1183-4545-AAE7-130C8B98E3E0}" destId="{91680C98-2CFA-40AB-9BD0-FAAD37501E9C}" srcOrd="0" destOrd="0" presId="urn:microsoft.com/office/officeart/2005/8/layout/matrix1"/>
    <dgm:cxn modelId="{D1390969-BF0B-48B6-A8B5-1B5420C21BDB}" srcId="{A8748E9C-F50B-4BAD-85FC-C528D0D4A9D5}" destId="{BFD12D9C-F066-4204-8CB1-F864DBEE3E5C}" srcOrd="0" destOrd="0" parTransId="{1EF09580-9309-4853-83CA-3FB86AE12856}" sibTransId="{1AD34AED-8924-476E-ADC0-37EE58E2954D}"/>
    <dgm:cxn modelId="{453289D1-61E0-4C70-A5A1-CB0CAEB970B0}" type="presOf" srcId="{BFD12D9C-F066-4204-8CB1-F864DBEE3E5C}" destId="{C76CAB22-34E9-401B-AF6B-FAFC4E48ABFB}" srcOrd="1" destOrd="0" presId="urn:microsoft.com/office/officeart/2005/8/layout/matrix1"/>
    <dgm:cxn modelId="{5EB0E021-8250-491D-A450-CDE935187966}" type="presOf" srcId="{91E1A973-093D-4B7A-A2D9-06F9DB12BE89}" destId="{66FB75A9-4A90-4B46-8860-D4790F3C92B7}" srcOrd="0" destOrd="0" presId="urn:microsoft.com/office/officeart/2005/8/layout/matrix1"/>
    <dgm:cxn modelId="{A0578CEA-77D8-48D5-BDEB-0AB559C786C5}" type="presOf" srcId="{26258C8D-9AB3-4AB0-9A56-3265B74F1433}" destId="{125A4D0D-C102-41A5-92BB-58289C35202D}" srcOrd="1" destOrd="0" presId="urn:microsoft.com/office/officeart/2005/8/layout/matrix1"/>
    <dgm:cxn modelId="{FF7F02EC-A45A-4754-8AE5-12BB51ED2E97}" type="presOf" srcId="{1FF879AC-1183-4545-AAE7-130C8B98E3E0}" destId="{CC10AF66-1359-49A1-85CE-FEF75C75B120}" srcOrd="1" destOrd="0" presId="urn:microsoft.com/office/officeart/2005/8/layout/matrix1"/>
    <dgm:cxn modelId="{3739EC8F-C92C-45CC-84BC-D21390D88BDB}" srcId="{A8748E9C-F50B-4BAD-85FC-C528D0D4A9D5}" destId="{1FF879AC-1183-4545-AAE7-130C8B98E3E0}" srcOrd="2" destOrd="0" parTransId="{EC6252EE-C96B-45AD-85DB-8C924950E5E6}" sibTransId="{A2F0FC50-6A5F-48EC-B4A8-B2DC719CACFB}"/>
    <dgm:cxn modelId="{A2181B5E-9B01-40AE-A2E6-7469FD8FF68B}" type="presOf" srcId="{B5C6CF19-2281-4415-8932-CAD930528469}" destId="{D59FD2DF-627C-438A-AF91-E68F043899B1}" srcOrd="0" destOrd="0" presId="urn:microsoft.com/office/officeart/2005/8/layout/matrix1"/>
    <dgm:cxn modelId="{A770E6AD-6045-49DD-9F08-53118778D8D4}" srcId="{A8748E9C-F50B-4BAD-85FC-C528D0D4A9D5}" destId="{B5C6CF19-2281-4415-8932-CAD930528469}" srcOrd="1" destOrd="0" parTransId="{141ECDAC-D939-4D1D-A5E0-46E0E38EA86B}" sibTransId="{D95323C4-8EF3-43F5-B402-E011282061C0}"/>
    <dgm:cxn modelId="{5918D6DB-7780-42F0-BCF7-B81A46343632}" type="presOf" srcId="{BFD12D9C-F066-4204-8CB1-F864DBEE3E5C}" destId="{64499717-EE7B-42BB-9291-947565DA26AE}" srcOrd="0" destOrd="0" presId="urn:microsoft.com/office/officeart/2005/8/layout/matrix1"/>
    <dgm:cxn modelId="{017A5224-7291-41C4-B5A8-20C503CCDC56}" type="presOf" srcId="{26258C8D-9AB3-4AB0-9A56-3265B74F1433}" destId="{F9A6537C-34A4-4441-AB0D-A415896BE04A}" srcOrd="0" destOrd="0" presId="urn:microsoft.com/office/officeart/2005/8/layout/matrix1"/>
    <dgm:cxn modelId="{3328EF55-A2D0-4CFF-8008-D639BF93057C}" type="presOf" srcId="{B5C6CF19-2281-4415-8932-CAD930528469}" destId="{99956B91-9365-400F-ADD4-03D8215FD1D3}" srcOrd="1" destOrd="0" presId="urn:microsoft.com/office/officeart/2005/8/layout/matrix1"/>
    <dgm:cxn modelId="{37CC886D-9D06-4CF3-91C5-4C97AD51919A}" srcId="{A8748E9C-F50B-4BAD-85FC-C528D0D4A9D5}" destId="{26258C8D-9AB3-4AB0-9A56-3265B74F1433}" srcOrd="3" destOrd="0" parTransId="{74A0781A-936A-45BF-A7F2-B517DF9FB41F}" sibTransId="{AFD3C5D0-86F7-495A-B202-FF9D630D8691}"/>
    <dgm:cxn modelId="{306E5D5C-F37F-42D4-ACB0-701A87D61B7F}" srcId="{91E1A973-093D-4B7A-A2D9-06F9DB12BE89}" destId="{A8748E9C-F50B-4BAD-85FC-C528D0D4A9D5}" srcOrd="0" destOrd="0" parTransId="{E2280302-4B9D-46C9-B41A-89DF7B996B6D}" sibTransId="{03CD7C12-868F-41FB-BD4C-FE6C8320D3C0}"/>
    <dgm:cxn modelId="{3BF6ECC7-0E87-43D4-89A9-87F2EC69D492}" type="presParOf" srcId="{66FB75A9-4A90-4B46-8860-D4790F3C92B7}" destId="{84E796A8-684A-4910-B192-E8284BA47AF3}" srcOrd="0" destOrd="0" presId="urn:microsoft.com/office/officeart/2005/8/layout/matrix1"/>
    <dgm:cxn modelId="{6A8522A0-0C47-4A6E-8B02-4DB4F3FB4E3F}" type="presParOf" srcId="{84E796A8-684A-4910-B192-E8284BA47AF3}" destId="{64499717-EE7B-42BB-9291-947565DA26AE}" srcOrd="0" destOrd="0" presId="urn:microsoft.com/office/officeart/2005/8/layout/matrix1"/>
    <dgm:cxn modelId="{86A01DF4-B2A0-431C-83BD-C92126EC23C5}" type="presParOf" srcId="{84E796A8-684A-4910-B192-E8284BA47AF3}" destId="{C76CAB22-34E9-401B-AF6B-FAFC4E48ABFB}" srcOrd="1" destOrd="0" presId="urn:microsoft.com/office/officeart/2005/8/layout/matrix1"/>
    <dgm:cxn modelId="{3B1F4566-3B50-463A-BA64-652C300AFA70}" type="presParOf" srcId="{84E796A8-684A-4910-B192-E8284BA47AF3}" destId="{D59FD2DF-627C-438A-AF91-E68F043899B1}" srcOrd="2" destOrd="0" presId="urn:microsoft.com/office/officeart/2005/8/layout/matrix1"/>
    <dgm:cxn modelId="{C217B5EF-9E22-437C-A4ED-A477B8105BCD}" type="presParOf" srcId="{84E796A8-684A-4910-B192-E8284BA47AF3}" destId="{99956B91-9365-400F-ADD4-03D8215FD1D3}" srcOrd="3" destOrd="0" presId="urn:microsoft.com/office/officeart/2005/8/layout/matrix1"/>
    <dgm:cxn modelId="{9C41B564-2555-4DB1-9750-247F35255460}" type="presParOf" srcId="{84E796A8-684A-4910-B192-E8284BA47AF3}" destId="{91680C98-2CFA-40AB-9BD0-FAAD37501E9C}" srcOrd="4" destOrd="0" presId="urn:microsoft.com/office/officeart/2005/8/layout/matrix1"/>
    <dgm:cxn modelId="{E604DA95-061F-4A68-A9C6-636A8C030593}" type="presParOf" srcId="{84E796A8-684A-4910-B192-E8284BA47AF3}" destId="{CC10AF66-1359-49A1-85CE-FEF75C75B120}" srcOrd="5" destOrd="0" presId="urn:microsoft.com/office/officeart/2005/8/layout/matrix1"/>
    <dgm:cxn modelId="{696EC7DE-F6FB-4AAB-B83E-56C497B662E2}" type="presParOf" srcId="{84E796A8-684A-4910-B192-E8284BA47AF3}" destId="{F9A6537C-34A4-4441-AB0D-A415896BE04A}" srcOrd="6" destOrd="0" presId="urn:microsoft.com/office/officeart/2005/8/layout/matrix1"/>
    <dgm:cxn modelId="{A1C196F9-F8E1-4ED9-8976-3E131B5243AD}" type="presParOf" srcId="{84E796A8-684A-4910-B192-E8284BA47AF3}" destId="{125A4D0D-C102-41A5-92BB-58289C35202D}" srcOrd="7" destOrd="0" presId="urn:microsoft.com/office/officeart/2005/8/layout/matrix1"/>
    <dgm:cxn modelId="{B3CB7552-E88E-4B5F-A10C-2CAA71D54480}" type="presParOf" srcId="{66FB75A9-4A90-4B46-8860-D4790F3C92B7}" destId="{EA7CF4F2-0A6A-47EE-9B52-CEBBAFB7E711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D65906-73D4-43F7-9B51-83C46748745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278F090-3319-4899-A064-086AD98E59C1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err="1" smtClean="0">
              <a:solidFill>
                <a:srgbClr val="FF0000"/>
              </a:solidFill>
            </a:rPr>
            <a:t>chý</a:t>
          </a:r>
          <a:endParaRPr lang="cs-CZ" dirty="0">
            <a:solidFill>
              <a:srgbClr val="FF0000"/>
            </a:solidFill>
          </a:endParaRPr>
        </a:p>
      </dgm:t>
    </dgm:pt>
    <dgm:pt modelId="{EE04AFB5-F1FA-476A-858B-6D7A4BBFF31F}" type="parTrans" cxnId="{572A9E33-CD25-4667-B7D0-9951A4242CBC}">
      <dgm:prSet/>
      <dgm:spPr/>
      <dgm:t>
        <a:bodyPr/>
        <a:lstStyle/>
        <a:p>
          <a:endParaRPr lang="cs-CZ"/>
        </a:p>
      </dgm:t>
    </dgm:pt>
    <dgm:pt modelId="{AF858F55-6D33-49C2-B705-B0E65C72DC36}" type="sibTrans" cxnId="{572A9E33-CD25-4667-B7D0-9951A4242CBC}">
      <dgm:prSet/>
      <dgm:spPr/>
      <dgm:t>
        <a:bodyPr/>
        <a:lstStyle/>
        <a:p>
          <a:endParaRPr lang="cs-CZ"/>
        </a:p>
      </dgm:t>
    </dgm:pt>
    <dgm:pt modelId="{4A316F12-0E77-4B74-9F05-EEE751656A50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Ti-</a:t>
          </a:r>
          <a:endParaRPr lang="cs-CZ" dirty="0">
            <a:solidFill>
              <a:schemeClr val="tx1"/>
            </a:solidFill>
          </a:endParaRPr>
        </a:p>
      </dgm:t>
    </dgm:pt>
    <dgm:pt modelId="{C0F31357-43C5-408A-A5FF-74852F01094C}" type="parTrans" cxnId="{F2A53F85-0B4D-4449-8B14-6C8004E34BA3}">
      <dgm:prSet/>
      <dgm:spPr/>
      <dgm:t>
        <a:bodyPr/>
        <a:lstStyle/>
        <a:p>
          <a:endParaRPr lang="cs-CZ"/>
        </a:p>
      </dgm:t>
    </dgm:pt>
    <dgm:pt modelId="{F8EC4328-2FD3-49D6-A794-6C13C4267FD9}" type="sibTrans" cxnId="{F2A53F85-0B4D-4449-8B14-6C8004E34BA3}">
      <dgm:prSet/>
      <dgm:spPr/>
      <dgm:t>
        <a:bodyPr/>
        <a:lstStyle/>
        <a:p>
          <a:endParaRPr lang="cs-CZ"/>
        </a:p>
      </dgm:t>
    </dgm:pt>
    <dgm:pt modelId="{53C1FEBF-E960-4637-BE0C-BBA78F88E08B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- </a:t>
          </a:r>
          <a:r>
            <a:rPr lang="cs-CZ" dirty="0" err="1" smtClean="0">
              <a:solidFill>
                <a:schemeClr val="tx1"/>
              </a:solidFill>
            </a:rPr>
            <a:t>še</a:t>
          </a:r>
          <a:endParaRPr lang="cs-CZ" dirty="0">
            <a:solidFill>
              <a:schemeClr val="tx1"/>
            </a:solidFill>
          </a:endParaRPr>
        </a:p>
      </dgm:t>
    </dgm:pt>
    <dgm:pt modelId="{87F9E81D-FA53-4A26-B532-FA2794A83EA9}" type="parTrans" cxnId="{1CEC4AEE-8BFF-4959-BA84-6A5D1D4835D1}">
      <dgm:prSet/>
      <dgm:spPr/>
      <dgm:t>
        <a:bodyPr/>
        <a:lstStyle/>
        <a:p>
          <a:endParaRPr lang="cs-CZ"/>
        </a:p>
      </dgm:t>
    </dgm:pt>
    <dgm:pt modelId="{F8DFAF9E-34A8-4E94-8648-6A4A9B156991}" type="sibTrans" cxnId="{1CEC4AEE-8BFF-4959-BA84-6A5D1D4835D1}">
      <dgm:prSet/>
      <dgm:spPr/>
      <dgm:t>
        <a:bodyPr/>
        <a:lstStyle/>
        <a:p>
          <a:endParaRPr lang="cs-CZ"/>
        </a:p>
      </dgm:t>
    </dgm:pt>
    <dgm:pt modelId="{EA59F76F-D04F-4EC9-A066-CB540AFCE9D3}">
      <dgm:prSet phldrT="[Text]"/>
      <dgm:spPr/>
      <dgm:t>
        <a:bodyPr/>
        <a:lstStyle/>
        <a:p>
          <a:r>
            <a:rPr lang="cs-CZ" dirty="0" err="1" smtClean="0">
              <a:solidFill>
                <a:schemeClr val="tx1"/>
              </a:solidFill>
            </a:rPr>
            <a:t>Pla</a:t>
          </a:r>
          <a:r>
            <a:rPr lang="cs-CZ" dirty="0" smtClean="0">
              <a:solidFill>
                <a:schemeClr val="tx1"/>
              </a:solidFill>
            </a:rPr>
            <a:t>-</a:t>
          </a:r>
          <a:endParaRPr lang="cs-CZ" dirty="0">
            <a:solidFill>
              <a:schemeClr val="tx1"/>
            </a:solidFill>
          </a:endParaRPr>
        </a:p>
      </dgm:t>
    </dgm:pt>
    <dgm:pt modelId="{0265A49B-7243-440A-B5AE-4160CAA74510}" type="parTrans" cxnId="{AE43F098-603D-4C36-9ADB-042A003EA374}">
      <dgm:prSet/>
      <dgm:spPr/>
      <dgm:t>
        <a:bodyPr/>
        <a:lstStyle/>
        <a:p>
          <a:endParaRPr lang="cs-CZ"/>
        </a:p>
      </dgm:t>
    </dgm:pt>
    <dgm:pt modelId="{A407600E-10FB-4238-896C-BDD2F70E65C5}" type="sibTrans" cxnId="{AE43F098-603D-4C36-9ADB-042A003EA374}">
      <dgm:prSet/>
      <dgm:spPr/>
      <dgm:t>
        <a:bodyPr/>
        <a:lstStyle/>
        <a:p>
          <a:endParaRPr lang="cs-CZ"/>
        </a:p>
      </dgm:t>
    </dgm:pt>
    <dgm:pt modelId="{4BA799C2-49E3-465F-BFEE-B97621F0CF9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Li-</a:t>
          </a:r>
          <a:endParaRPr lang="cs-CZ" dirty="0">
            <a:solidFill>
              <a:schemeClr val="tx1"/>
            </a:solidFill>
          </a:endParaRPr>
        </a:p>
      </dgm:t>
    </dgm:pt>
    <dgm:pt modelId="{3B4F50DE-6460-428F-94E2-2E6CC2C790E3}" type="parTrans" cxnId="{BBAFFDA4-2C67-4482-A813-9DCE7AAC9375}">
      <dgm:prSet/>
      <dgm:spPr/>
      <dgm:t>
        <a:bodyPr/>
        <a:lstStyle/>
        <a:p>
          <a:endParaRPr lang="cs-CZ"/>
        </a:p>
      </dgm:t>
    </dgm:pt>
    <dgm:pt modelId="{E066F4EE-30C5-48D7-BAFB-1A24A2FB9287}" type="sibTrans" cxnId="{BBAFFDA4-2C67-4482-A813-9DCE7AAC9375}">
      <dgm:prSet/>
      <dgm:spPr/>
      <dgm:t>
        <a:bodyPr/>
        <a:lstStyle/>
        <a:p>
          <a:endParaRPr lang="cs-CZ"/>
        </a:p>
      </dgm:t>
    </dgm:pt>
    <dgm:pt modelId="{F1F4354A-175D-4BBF-A74F-0C9108C61204}" type="pres">
      <dgm:prSet presAssocID="{8ED65906-73D4-43F7-9B51-83C46748745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FE7B9AA-143C-4FAA-AAE0-97BFB2CE9DC7}" type="pres">
      <dgm:prSet presAssocID="{8ED65906-73D4-43F7-9B51-83C467487450}" presName="matrix" presStyleCnt="0"/>
      <dgm:spPr/>
    </dgm:pt>
    <dgm:pt modelId="{FE2F8370-B625-431F-AC31-FEA79C0BA88C}" type="pres">
      <dgm:prSet presAssocID="{8ED65906-73D4-43F7-9B51-83C467487450}" presName="tile1" presStyleLbl="node1" presStyleIdx="0" presStyleCnt="4"/>
      <dgm:spPr/>
      <dgm:t>
        <a:bodyPr/>
        <a:lstStyle/>
        <a:p>
          <a:endParaRPr lang="cs-CZ"/>
        </a:p>
      </dgm:t>
    </dgm:pt>
    <dgm:pt modelId="{0687A646-FE0F-4CFD-BA36-60110EB452F7}" type="pres">
      <dgm:prSet presAssocID="{8ED65906-73D4-43F7-9B51-83C46748745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1FF661-2710-45A5-BB43-B478138BEA55}" type="pres">
      <dgm:prSet presAssocID="{8ED65906-73D4-43F7-9B51-83C467487450}" presName="tile2" presStyleLbl="node1" presStyleIdx="1" presStyleCnt="4"/>
      <dgm:spPr/>
      <dgm:t>
        <a:bodyPr/>
        <a:lstStyle/>
        <a:p>
          <a:endParaRPr lang="cs-CZ"/>
        </a:p>
      </dgm:t>
    </dgm:pt>
    <dgm:pt modelId="{EAB582F1-0728-406E-81ED-878A4F9A23B7}" type="pres">
      <dgm:prSet presAssocID="{8ED65906-73D4-43F7-9B51-83C46748745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5A07E8-8079-44DE-95E6-6A589A4B6439}" type="pres">
      <dgm:prSet presAssocID="{8ED65906-73D4-43F7-9B51-83C467487450}" presName="tile3" presStyleLbl="node1" presStyleIdx="2" presStyleCnt="4"/>
      <dgm:spPr/>
      <dgm:t>
        <a:bodyPr/>
        <a:lstStyle/>
        <a:p>
          <a:endParaRPr lang="cs-CZ"/>
        </a:p>
      </dgm:t>
    </dgm:pt>
    <dgm:pt modelId="{0942A178-8800-4AC4-B6EB-E445B7AB0539}" type="pres">
      <dgm:prSet presAssocID="{8ED65906-73D4-43F7-9B51-83C46748745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C65089-6DCF-415E-BD52-E9DD15545EBF}" type="pres">
      <dgm:prSet presAssocID="{8ED65906-73D4-43F7-9B51-83C467487450}" presName="tile4" presStyleLbl="node1" presStyleIdx="3" presStyleCnt="4" custLinFactNeighborX="9677" custLinFactNeighborY="42105"/>
      <dgm:spPr/>
      <dgm:t>
        <a:bodyPr/>
        <a:lstStyle/>
        <a:p>
          <a:endParaRPr lang="cs-CZ"/>
        </a:p>
      </dgm:t>
    </dgm:pt>
    <dgm:pt modelId="{F4626C2D-07B2-48B6-9F19-CA5DF4E78EE1}" type="pres">
      <dgm:prSet presAssocID="{8ED65906-73D4-43F7-9B51-83C46748745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130237-AD17-46F8-8ED1-52488780C687}" type="pres">
      <dgm:prSet presAssocID="{8ED65906-73D4-43F7-9B51-83C467487450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5DDEB29F-AE2B-446C-8194-1341AADC0E1F}" type="presOf" srcId="{EA59F76F-D04F-4EC9-A066-CB540AFCE9D3}" destId="{0942A178-8800-4AC4-B6EB-E445B7AB0539}" srcOrd="1" destOrd="0" presId="urn:microsoft.com/office/officeart/2005/8/layout/matrix1"/>
    <dgm:cxn modelId="{E50B0C78-81F2-4BE6-9A2B-C109E6FCE13E}" type="presOf" srcId="{4A316F12-0E77-4B74-9F05-EEE751656A50}" destId="{FE2F8370-B625-431F-AC31-FEA79C0BA88C}" srcOrd="0" destOrd="0" presId="urn:microsoft.com/office/officeart/2005/8/layout/matrix1"/>
    <dgm:cxn modelId="{572A9E33-CD25-4667-B7D0-9951A4242CBC}" srcId="{8ED65906-73D4-43F7-9B51-83C467487450}" destId="{F278F090-3319-4899-A064-086AD98E59C1}" srcOrd="0" destOrd="0" parTransId="{EE04AFB5-F1FA-476A-858B-6D7A4BBFF31F}" sibTransId="{AF858F55-6D33-49C2-B705-B0E65C72DC36}"/>
    <dgm:cxn modelId="{5103DE7F-5E58-43A5-9AFB-AF7544B7DA97}" type="presOf" srcId="{EA59F76F-D04F-4EC9-A066-CB540AFCE9D3}" destId="{A95A07E8-8079-44DE-95E6-6A589A4B6439}" srcOrd="0" destOrd="0" presId="urn:microsoft.com/office/officeart/2005/8/layout/matrix1"/>
    <dgm:cxn modelId="{90547BD6-9C6F-4704-B9D7-F681158E85B8}" type="presOf" srcId="{4BA799C2-49E3-465F-BFEE-B97621F0CF9F}" destId="{8BC65089-6DCF-415E-BD52-E9DD15545EBF}" srcOrd="0" destOrd="0" presId="urn:microsoft.com/office/officeart/2005/8/layout/matrix1"/>
    <dgm:cxn modelId="{1CEC4AEE-8BFF-4959-BA84-6A5D1D4835D1}" srcId="{F278F090-3319-4899-A064-086AD98E59C1}" destId="{53C1FEBF-E960-4637-BE0C-BBA78F88E08B}" srcOrd="1" destOrd="0" parTransId="{87F9E81D-FA53-4A26-B532-FA2794A83EA9}" sibTransId="{F8DFAF9E-34A8-4E94-8648-6A4A9B156991}"/>
    <dgm:cxn modelId="{DB6EA683-E4F8-46DA-8481-81EB8D3304D1}" type="presOf" srcId="{F278F090-3319-4899-A064-086AD98E59C1}" destId="{0C130237-AD17-46F8-8ED1-52488780C687}" srcOrd="0" destOrd="0" presId="urn:microsoft.com/office/officeart/2005/8/layout/matrix1"/>
    <dgm:cxn modelId="{B353B00B-FB4F-4685-9ED5-4564170A1899}" type="presOf" srcId="{8ED65906-73D4-43F7-9B51-83C467487450}" destId="{F1F4354A-175D-4BBF-A74F-0C9108C61204}" srcOrd="0" destOrd="0" presId="urn:microsoft.com/office/officeart/2005/8/layout/matrix1"/>
    <dgm:cxn modelId="{F2A53F85-0B4D-4449-8B14-6C8004E34BA3}" srcId="{F278F090-3319-4899-A064-086AD98E59C1}" destId="{4A316F12-0E77-4B74-9F05-EEE751656A50}" srcOrd="0" destOrd="0" parTransId="{C0F31357-43C5-408A-A5FF-74852F01094C}" sibTransId="{F8EC4328-2FD3-49D6-A794-6C13C4267FD9}"/>
    <dgm:cxn modelId="{BBAFFDA4-2C67-4482-A813-9DCE7AAC9375}" srcId="{F278F090-3319-4899-A064-086AD98E59C1}" destId="{4BA799C2-49E3-465F-BFEE-B97621F0CF9F}" srcOrd="3" destOrd="0" parTransId="{3B4F50DE-6460-428F-94E2-2E6CC2C790E3}" sibTransId="{E066F4EE-30C5-48D7-BAFB-1A24A2FB9287}"/>
    <dgm:cxn modelId="{AE43F098-603D-4C36-9ADB-042A003EA374}" srcId="{F278F090-3319-4899-A064-086AD98E59C1}" destId="{EA59F76F-D04F-4EC9-A066-CB540AFCE9D3}" srcOrd="2" destOrd="0" parTransId="{0265A49B-7243-440A-B5AE-4160CAA74510}" sibTransId="{A407600E-10FB-4238-896C-BDD2F70E65C5}"/>
    <dgm:cxn modelId="{FD25C3D6-F9C9-477D-8534-5142786D1B58}" type="presOf" srcId="{4A316F12-0E77-4B74-9F05-EEE751656A50}" destId="{0687A646-FE0F-4CFD-BA36-60110EB452F7}" srcOrd="1" destOrd="0" presId="urn:microsoft.com/office/officeart/2005/8/layout/matrix1"/>
    <dgm:cxn modelId="{9ED80011-7121-4197-90E7-E6F651CA6257}" type="presOf" srcId="{53C1FEBF-E960-4637-BE0C-BBA78F88E08B}" destId="{AB1FF661-2710-45A5-BB43-B478138BEA55}" srcOrd="0" destOrd="0" presId="urn:microsoft.com/office/officeart/2005/8/layout/matrix1"/>
    <dgm:cxn modelId="{786A915B-A604-41AA-8A98-5E135E6A376A}" type="presOf" srcId="{4BA799C2-49E3-465F-BFEE-B97621F0CF9F}" destId="{F4626C2D-07B2-48B6-9F19-CA5DF4E78EE1}" srcOrd="1" destOrd="0" presId="urn:microsoft.com/office/officeart/2005/8/layout/matrix1"/>
    <dgm:cxn modelId="{75162305-AA53-40B1-8D93-1C10B37054B8}" type="presOf" srcId="{53C1FEBF-E960-4637-BE0C-BBA78F88E08B}" destId="{EAB582F1-0728-406E-81ED-878A4F9A23B7}" srcOrd="1" destOrd="0" presId="urn:microsoft.com/office/officeart/2005/8/layout/matrix1"/>
    <dgm:cxn modelId="{6F81E781-0DB8-44A0-BE71-3FE50C98AE44}" type="presParOf" srcId="{F1F4354A-175D-4BBF-A74F-0C9108C61204}" destId="{4FE7B9AA-143C-4FAA-AAE0-97BFB2CE9DC7}" srcOrd="0" destOrd="0" presId="urn:microsoft.com/office/officeart/2005/8/layout/matrix1"/>
    <dgm:cxn modelId="{60C64DA2-F57B-4A74-8D1D-4E1BA39274AF}" type="presParOf" srcId="{4FE7B9AA-143C-4FAA-AAE0-97BFB2CE9DC7}" destId="{FE2F8370-B625-431F-AC31-FEA79C0BA88C}" srcOrd="0" destOrd="0" presId="urn:microsoft.com/office/officeart/2005/8/layout/matrix1"/>
    <dgm:cxn modelId="{8871BC3D-98B6-4389-87B8-4C1B61A5A6AE}" type="presParOf" srcId="{4FE7B9AA-143C-4FAA-AAE0-97BFB2CE9DC7}" destId="{0687A646-FE0F-4CFD-BA36-60110EB452F7}" srcOrd="1" destOrd="0" presId="urn:microsoft.com/office/officeart/2005/8/layout/matrix1"/>
    <dgm:cxn modelId="{4A6D15EE-5CA1-474A-A129-2C986E233DDB}" type="presParOf" srcId="{4FE7B9AA-143C-4FAA-AAE0-97BFB2CE9DC7}" destId="{AB1FF661-2710-45A5-BB43-B478138BEA55}" srcOrd="2" destOrd="0" presId="urn:microsoft.com/office/officeart/2005/8/layout/matrix1"/>
    <dgm:cxn modelId="{EB93F4B9-A067-45A8-8AB0-28768D07BE09}" type="presParOf" srcId="{4FE7B9AA-143C-4FAA-AAE0-97BFB2CE9DC7}" destId="{EAB582F1-0728-406E-81ED-878A4F9A23B7}" srcOrd="3" destOrd="0" presId="urn:microsoft.com/office/officeart/2005/8/layout/matrix1"/>
    <dgm:cxn modelId="{B77ADA5F-E76B-4BF5-ACD5-3890BD4B35E5}" type="presParOf" srcId="{4FE7B9AA-143C-4FAA-AAE0-97BFB2CE9DC7}" destId="{A95A07E8-8079-44DE-95E6-6A589A4B6439}" srcOrd="4" destOrd="0" presId="urn:microsoft.com/office/officeart/2005/8/layout/matrix1"/>
    <dgm:cxn modelId="{D0B46A13-7C54-46BB-9CB6-5F9A00514DD1}" type="presParOf" srcId="{4FE7B9AA-143C-4FAA-AAE0-97BFB2CE9DC7}" destId="{0942A178-8800-4AC4-B6EB-E445B7AB0539}" srcOrd="5" destOrd="0" presId="urn:microsoft.com/office/officeart/2005/8/layout/matrix1"/>
    <dgm:cxn modelId="{6C449B59-E91F-4F6D-B157-83475D0E5F97}" type="presParOf" srcId="{4FE7B9AA-143C-4FAA-AAE0-97BFB2CE9DC7}" destId="{8BC65089-6DCF-415E-BD52-E9DD15545EBF}" srcOrd="6" destOrd="0" presId="urn:microsoft.com/office/officeart/2005/8/layout/matrix1"/>
    <dgm:cxn modelId="{E7C724E4-6F0D-4663-A76C-B58890F0CA53}" type="presParOf" srcId="{4FE7B9AA-143C-4FAA-AAE0-97BFB2CE9DC7}" destId="{F4626C2D-07B2-48B6-9F19-CA5DF4E78EE1}" srcOrd="7" destOrd="0" presId="urn:microsoft.com/office/officeart/2005/8/layout/matrix1"/>
    <dgm:cxn modelId="{540D0856-ED2A-4F3C-9B16-D6369A834E2C}" type="presParOf" srcId="{F1F4354A-175D-4BBF-A74F-0C9108C61204}" destId="{0C130237-AD17-46F8-8ED1-52488780C687}" srcOrd="1" destOrd="0" presId="urn:microsoft.com/office/officeart/2005/8/layout/matrix1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201838-5F17-40DE-8D23-F474EDFF5201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78A11-48A9-4694-9278-268FA3C86F3C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65589-7286-4A49-86F6-445158AD5997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6C905-1659-446B-8882-DE60C0CEF134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A5206-8EAF-47CA-8A62-1855AD5C3678}">
      <dsp:nvSpPr>
        <dsp:cNvPr id="0" name=""/>
        <dsp:cNvSpPr/>
      </dsp:nvSpPr>
      <dsp:spPr>
        <a:xfrm>
          <a:off x="1649632" y="1487868"/>
          <a:ext cx="1632774" cy="16327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sochy</a:t>
          </a:r>
          <a:endParaRPr lang="cs-CZ" sz="3600" kern="1200" dirty="0"/>
        </a:p>
      </dsp:txBody>
      <dsp:txXfrm>
        <a:off x="1649632" y="1487868"/>
        <a:ext cx="1632774" cy="1632774"/>
      </dsp:txXfrm>
    </dsp:sp>
    <dsp:sp modelId="{4FB39E20-4F85-4DC2-B7FE-C328DAFDAA28}">
      <dsp:nvSpPr>
        <dsp:cNvPr id="0" name=""/>
        <dsp:cNvSpPr/>
      </dsp:nvSpPr>
      <dsp:spPr>
        <a:xfrm>
          <a:off x="1894548" y="1100"/>
          <a:ext cx="1142942" cy="11429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střechy</a:t>
          </a:r>
          <a:endParaRPr lang="cs-CZ" sz="1800" kern="1200" dirty="0"/>
        </a:p>
      </dsp:txBody>
      <dsp:txXfrm>
        <a:off x="1894548" y="1100"/>
        <a:ext cx="1142942" cy="1142942"/>
      </dsp:txXfrm>
    </dsp:sp>
    <dsp:sp modelId="{2784CD1E-43D1-41AF-91D1-83F028B4DCA9}">
      <dsp:nvSpPr>
        <dsp:cNvPr id="0" name=""/>
        <dsp:cNvSpPr/>
      </dsp:nvSpPr>
      <dsp:spPr>
        <a:xfrm>
          <a:off x="3626232" y="1732784"/>
          <a:ext cx="1142942" cy="1142942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ropuchy</a:t>
          </a:r>
          <a:endParaRPr lang="cs-CZ" sz="1800" kern="1200" dirty="0"/>
        </a:p>
      </dsp:txBody>
      <dsp:txXfrm>
        <a:off x="3626232" y="1732784"/>
        <a:ext cx="1142942" cy="1142942"/>
      </dsp:txXfrm>
    </dsp:sp>
    <dsp:sp modelId="{086EDE55-378B-4B0F-A4A1-B1E89729E235}">
      <dsp:nvSpPr>
        <dsp:cNvPr id="0" name=""/>
        <dsp:cNvSpPr/>
      </dsp:nvSpPr>
      <dsp:spPr>
        <a:xfrm>
          <a:off x="1894548" y="3464468"/>
          <a:ext cx="1142942" cy="1142942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ořechy</a:t>
          </a:r>
          <a:endParaRPr lang="cs-CZ" sz="1800" kern="1200" dirty="0"/>
        </a:p>
      </dsp:txBody>
      <dsp:txXfrm>
        <a:off x="1894548" y="3464468"/>
        <a:ext cx="1142942" cy="1142942"/>
      </dsp:txXfrm>
    </dsp:sp>
    <dsp:sp modelId="{0EC09556-6989-4C32-9178-ACDEB2F8A4E0}">
      <dsp:nvSpPr>
        <dsp:cNvPr id="0" name=""/>
        <dsp:cNvSpPr/>
      </dsp:nvSpPr>
      <dsp:spPr>
        <a:xfrm>
          <a:off x="162864" y="1732784"/>
          <a:ext cx="1142942" cy="1142942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blechy</a:t>
          </a:r>
          <a:endParaRPr lang="cs-CZ" sz="1800" kern="1200" dirty="0"/>
        </a:p>
      </dsp:txBody>
      <dsp:txXfrm>
        <a:off x="162864" y="1732784"/>
        <a:ext cx="1142942" cy="11429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499717-EE7B-42BB-9291-947565DA26AE}">
      <dsp:nvSpPr>
        <dsp:cNvPr id="0" name=""/>
        <dsp:cNvSpPr/>
      </dsp:nvSpPr>
      <dsp:spPr>
        <a:xfrm rot="16200000">
          <a:off x="199994" y="-199994"/>
          <a:ext cx="1124012" cy="152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plo</a:t>
          </a:r>
          <a:r>
            <a:rPr lang="cs-CZ" sz="2300" kern="1200" dirty="0" smtClean="0">
              <a:solidFill>
                <a:schemeClr val="tx1"/>
              </a:solidFill>
            </a:rPr>
            <a:t> - </a:t>
          </a:r>
          <a:endParaRPr lang="cs-CZ" sz="2300" kern="1200" dirty="0">
            <a:solidFill>
              <a:schemeClr val="tx1"/>
            </a:solidFill>
          </a:endParaRPr>
        </a:p>
      </dsp:txBody>
      <dsp:txXfrm rot="16200000">
        <a:off x="340495" y="-340495"/>
        <a:ext cx="843009" cy="1524000"/>
      </dsp:txXfrm>
    </dsp:sp>
    <dsp:sp modelId="{D59FD2DF-627C-438A-AF91-E68F043899B1}">
      <dsp:nvSpPr>
        <dsp:cNvPr id="0" name=""/>
        <dsp:cNvSpPr/>
      </dsp:nvSpPr>
      <dsp:spPr>
        <a:xfrm>
          <a:off x="1524000" y="0"/>
          <a:ext cx="1524000" cy="11240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punčo</a:t>
          </a:r>
          <a:r>
            <a:rPr lang="cs-CZ" sz="2300" kern="1200" dirty="0" smtClean="0">
              <a:solidFill>
                <a:schemeClr val="tx1"/>
              </a:solidFill>
            </a:rPr>
            <a:t> - </a:t>
          </a:r>
          <a:endParaRPr lang="cs-CZ" sz="2300" kern="1200" dirty="0">
            <a:solidFill>
              <a:schemeClr val="tx1"/>
            </a:solidFill>
          </a:endParaRPr>
        </a:p>
      </dsp:txBody>
      <dsp:txXfrm>
        <a:off x="1524000" y="0"/>
        <a:ext cx="1524000" cy="843009"/>
      </dsp:txXfrm>
    </dsp:sp>
    <dsp:sp modelId="{91680C98-2CFA-40AB-9BD0-FAAD37501E9C}">
      <dsp:nvSpPr>
        <dsp:cNvPr id="0" name=""/>
        <dsp:cNvSpPr/>
      </dsp:nvSpPr>
      <dsp:spPr>
        <a:xfrm rot="10800000">
          <a:off x="0" y="1124012"/>
          <a:ext cx="1524000" cy="11240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tx1"/>
              </a:solidFill>
            </a:rPr>
            <a:t>rampou-</a:t>
          </a:r>
          <a:endParaRPr lang="cs-CZ" sz="2300" kern="1200" dirty="0">
            <a:solidFill>
              <a:schemeClr val="tx1"/>
            </a:solidFill>
          </a:endParaRPr>
        </a:p>
      </dsp:txBody>
      <dsp:txXfrm rot="10800000">
        <a:off x="0" y="1405014"/>
        <a:ext cx="1524000" cy="843009"/>
      </dsp:txXfrm>
    </dsp:sp>
    <dsp:sp modelId="{F9A6537C-34A4-4441-AB0D-A415896BE04A}">
      <dsp:nvSpPr>
        <dsp:cNvPr id="0" name=""/>
        <dsp:cNvSpPr/>
      </dsp:nvSpPr>
      <dsp:spPr>
        <a:xfrm rot="5400000">
          <a:off x="1723994" y="924018"/>
          <a:ext cx="1124012" cy="152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spr</a:t>
          </a:r>
          <a:r>
            <a:rPr lang="cs-CZ" sz="2300" kern="1200" dirty="0" smtClean="0">
              <a:solidFill>
                <a:schemeClr val="tx1"/>
              </a:solidFill>
            </a:rPr>
            <a:t>-</a:t>
          </a:r>
          <a:endParaRPr lang="cs-CZ" sz="2300" kern="1200" dirty="0">
            <a:solidFill>
              <a:schemeClr val="tx1"/>
            </a:solidFill>
          </a:endParaRPr>
        </a:p>
      </dsp:txBody>
      <dsp:txXfrm rot="5400000">
        <a:off x="1864495" y="1064519"/>
        <a:ext cx="843009" cy="1524000"/>
      </dsp:txXfrm>
    </dsp:sp>
    <dsp:sp modelId="{EA7CF4F2-0A6A-47EE-9B52-CEBBAFB7E711}">
      <dsp:nvSpPr>
        <dsp:cNvPr id="0" name=""/>
        <dsp:cNvSpPr/>
      </dsp:nvSpPr>
      <dsp:spPr>
        <a:xfrm>
          <a:off x="1066800" y="843009"/>
          <a:ext cx="914400" cy="562006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rgbClr val="FF0000"/>
              </a:solidFill>
            </a:rPr>
            <a:t>chy</a:t>
          </a:r>
          <a:endParaRPr lang="cs-CZ" sz="2300" kern="1200" dirty="0">
            <a:solidFill>
              <a:srgbClr val="FF0000"/>
            </a:solidFill>
          </a:endParaRPr>
        </a:p>
      </dsp:txBody>
      <dsp:txXfrm>
        <a:off x="1066800" y="843009"/>
        <a:ext cx="914400" cy="56200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2F8370-B625-431F-AC31-FEA79C0BA88C}">
      <dsp:nvSpPr>
        <dsp:cNvPr id="0" name=""/>
        <dsp:cNvSpPr/>
      </dsp:nvSpPr>
      <dsp:spPr>
        <a:xfrm rot="16200000">
          <a:off x="288032" y="-288032"/>
          <a:ext cx="1044116" cy="16201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Ti-</a:t>
          </a:r>
          <a:endParaRPr lang="cs-CZ" sz="2100" kern="1200" dirty="0">
            <a:solidFill>
              <a:schemeClr val="tx1"/>
            </a:solidFill>
          </a:endParaRPr>
        </a:p>
      </dsp:txBody>
      <dsp:txXfrm rot="16200000">
        <a:off x="418546" y="-418546"/>
        <a:ext cx="783087" cy="1620180"/>
      </dsp:txXfrm>
    </dsp:sp>
    <dsp:sp modelId="{AB1FF661-2710-45A5-BB43-B478138BEA55}">
      <dsp:nvSpPr>
        <dsp:cNvPr id="0" name=""/>
        <dsp:cNvSpPr/>
      </dsp:nvSpPr>
      <dsp:spPr>
        <a:xfrm>
          <a:off x="1620180" y="0"/>
          <a:ext cx="1620180" cy="10441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- </a:t>
          </a:r>
          <a:r>
            <a:rPr lang="cs-CZ" sz="2100" kern="1200" dirty="0" err="1" smtClean="0">
              <a:solidFill>
                <a:schemeClr val="tx1"/>
              </a:solidFill>
            </a:rPr>
            <a:t>še</a:t>
          </a:r>
          <a:endParaRPr lang="cs-CZ" sz="2100" kern="1200" dirty="0">
            <a:solidFill>
              <a:schemeClr val="tx1"/>
            </a:solidFill>
          </a:endParaRPr>
        </a:p>
      </dsp:txBody>
      <dsp:txXfrm>
        <a:off x="1620180" y="0"/>
        <a:ext cx="1620180" cy="783087"/>
      </dsp:txXfrm>
    </dsp:sp>
    <dsp:sp modelId="{A95A07E8-8079-44DE-95E6-6A589A4B6439}">
      <dsp:nvSpPr>
        <dsp:cNvPr id="0" name=""/>
        <dsp:cNvSpPr/>
      </dsp:nvSpPr>
      <dsp:spPr>
        <a:xfrm rot="10800000">
          <a:off x="0" y="1044116"/>
          <a:ext cx="1620180" cy="10441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>
              <a:solidFill>
                <a:schemeClr val="tx1"/>
              </a:solidFill>
            </a:rPr>
            <a:t>Pla</a:t>
          </a:r>
          <a:r>
            <a:rPr lang="cs-CZ" sz="2100" kern="1200" dirty="0" smtClean="0">
              <a:solidFill>
                <a:schemeClr val="tx1"/>
              </a:solidFill>
            </a:rPr>
            <a:t>-</a:t>
          </a:r>
          <a:endParaRPr lang="cs-CZ" sz="2100" kern="1200" dirty="0">
            <a:solidFill>
              <a:schemeClr val="tx1"/>
            </a:solidFill>
          </a:endParaRPr>
        </a:p>
      </dsp:txBody>
      <dsp:txXfrm rot="10800000">
        <a:off x="0" y="1305145"/>
        <a:ext cx="1620180" cy="783087"/>
      </dsp:txXfrm>
    </dsp:sp>
    <dsp:sp modelId="{8BC65089-6DCF-415E-BD52-E9DD15545EBF}">
      <dsp:nvSpPr>
        <dsp:cNvPr id="0" name=""/>
        <dsp:cNvSpPr/>
      </dsp:nvSpPr>
      <dsp:spPr>
        <a:xfrm rot="5400000">
          <a:off x="1908212" y="756084"/>
          <a:ext cx="1044116" cy="16201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Li-</a:t>
          </a:r>
          <a:endParaRPr lang="cs-CZ" sz="2100" kern="1200" dirty="0">
            <a:solidFill>
              <a:schemeClr val="tx1"/>
            </a:solidFill>
          </a:endParaRPr>
        </a:p>
      </dsp:txBody>
      <dsp:txXfrm rot="5400000">
        <a:off x="2038726" y="886598"/>
        <a:ext cx="783087" cy="1620180"/>
      </dsp:txXfrm>
    </dsp:sp>
    <dsp:sp modelId="{0C130237-AD17-46F8-8ED1-52488780C687}">
      <dsp:nvSpPr>
        <dsp:cNvPr id="0" name=""/>
        <dsp:cNvSpPr/>
      </dsp:nvSpPr>
      <dsp:spPr>
        <a:xfrm>
          <a:off x="1134126" y="783087"/>
          <a:ext cx="972108" cy="522058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>
              <a:solidFill>
                <a:srgbClr val="FF0000"/>
              </a:solidFill>
            </a:rPr>
            <a:t>chý</a:t>
          </a:r>
          <a:endParaRPr lang="cs-CZ" sz="2100" kern="1200" dirty="0">
            <a:solidFill>
              <a:srgbClr val="FF0000"/>
            </a:solidFill>
          </a:endParaRPr>
        </a:p>
      </dsp:txBody>
      <dsp:txXfrm>
        <a:off x="1134126" y="783087"/>
        <a:ext cx="972108" cy="5220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201838-5F17-40DE-8D23-F474EDFF5201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78A11-48A9-4694-9278-268FA3C86F3C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65589-7286-4A49-86F6-445158AD5997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E6C905-1659-446B-8882-DE60C0CEF134}">
      <dsp:nvSpPr>
        <dsp:cNvPr id="0" name=""/>
        <dsp:cNvSpPr/>
      </dsp:nvSpPr>
      <dsp:spPr>
        <a:xfrm>
          <a:off x="693190" y="531426"/>
          <a:ext cx="3545659" cy="3545659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A5206-8EAF-47CA-8A62-1855AD5C3678}">
      <dsp:nvSpPr>
        <dsp:cNvPr id="0" name=""/>
        <dsp:cNvSpPr/>
      </dsp:nvSpPr>
      <dsp:spPr>
        <a:xfrm>
          <a:off x="1649632" y="1487868"/>
          <a:ext cx="1632774" cy="16327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sochy</a:t>
          </a:r>
          <a:endParaRPr lang="cs-CZ" sz="3600" kern="1200" dirty="0"/>
        </a:p>
      </dsp:txBody>
      <dsp:txXfrm>
        <a:off x="1649632" y="1487868"/>
        <a:ext cx="1632774" cy="1632774"/>
      </dsp:txXfrm>
    </dsp:sp>
    <dsp:sp modelId="{4FB39E20-4F85-4DC2-B7FE-C328DAFDAA28}">
      <dsp:nvSpPr>
        <dsp:cNvPr id="0" name=""/>
        <dsp:cNvSpPr/>
      </dsp:nvSpPr>
      <dsp:spPr>
        <a:xfrm>
          <a:off x="1894548" y="1100"/>
          <a:ext cx="1142942" cy="114294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střechy</a:t>
          </a:r>
          <a:endParaRPr lang="cs-CZ" sz="1800" kern="1200" dirty="0"/>
        </a:p>
      </dsp:txBody>
      <dsp:txXfrm>
        <a:off x="1894548" y="1100"/>
        <a:ext cx="1142942" cy="1142942"/>
      </dsp:txXfrm>
    </dsp:sp>
    <dsp:sp modelId="{2784CD1E-43D1-41AF-91D1-83F028B4DCA9}">
      <dsp:nvSpPr>
        <dsp:cNvPr id="0" name=""/>
        <dsp:cNvSpPr/>
      </dsp:nvSpPr>
      <dsp:spPr>
        <a:xfrm>
          <a:off x="3626232" y="1732784"/>
          <a:ext cx="1142942" cy="1142942"/>
        </a:xfrm>
        <a:prstGeom prst="ellips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ropuchy</a:t>
          </a:r>
          <a:endParaRPr lang="cs-CZ" sz="1800" kern="1200" dirty="0"/>
        </a:p>
      </dsp:txBody>
      <dsp:txXfrm>
        <a:off x="3626232" y="1732784"/>
        <a:ext cx="1142942" cy="1142942"/>
      </dsp:txXfrm>
    </dsp:sp>
    <dsp:sp modelId="{086EDE55-378B-4B0F-A4A1-B1E89729E235}">
      <dsp:nvSpPr>
        <dsp:cNvPr id="0" name=""/>
        <dsp:cNvSpPr/>
      </dsp:nvSpPr>
      <dsp:spPr>
        <a:xfrm>
          <a:off x="1894548" y="3464468"/>
          <a:ext cx="1142942" cy="1142942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ořechy</a:t>
          </a:r>
          <a:endParaRPr lang="cs-CZ" sz="1800" kern="1200" dirty="0"/>
        </a:p>
      </dsp:txBody>
      <dsp:txXfrm>
        <a:off x="1894548" y="3464468"/>
        <a:ext cx="1142942" cy="1142942"/>
      </dsp:txXfrm>
    </dsp:sp>
    <dsp:sp modelId="{0EC09556-6989-4C32-9178-ACDEB2F8A4E0}">
      <dsp:nvSpPr>
        <dsp:cNvPr id="0" name=""/>
        <dsp:cNvSpPr/>
      </dsp:nvSpPr>
      <dsp:spPr>
        <a:xfrm>
          <a:off x="162864" y="1732784"/>
          <a:ext cx="1142942" cy="1142942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blechy</a:t>
          </a:r>
          <a:endParaRPr lang="cs-CZ" sz="1800" kern="1200" dirty="0"/>
        </a:p>
      </dsp:txBody>
      <dsp:txXfrm>
        <a:off x="162864" y="1732784"/>
        <a:ext cx="1142942" cy="114294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499717-EE7B-42BB-9291-947565DA26AE}">
      <dsp:nvSpPr>
        <dsp:cNvPr id="0" name=""/>
        <dsp:cNvSpPr/>
      </dsp:nvSpPr>
      <dsp:spPr>
        <a:xfrm rot="16200000">
          <a:off x="199994" y="-199994"/>
          <a:ext cx="1124012" cy="152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plo</a:t>
          </a:r>
          <a:r>
            <a:rPr lang="cs-CZ" sz="2300" kern="1200" dirty="0" smtClean="0">
              <a:solidFill>
                <a:schemeClr val="tx1"/>
              </a:solidFill>
            </a:rPr>
            <a:t> - </a:t>
          </a:r>
          <a:endParaRPr lang="cs-CZ" sz="2300" kern="1200" dirty="0">
            <a:solidFill>
              <a:schemeClr val="tx1"/>
            </a:solidFill>
          </a:endParaRPr>
        </a:p>
      </dsp:txBody>
      <dsp:txXfrm rot="16200000">
        <a:off x="340495" y="-340495"/>
        <a:ext cx="843009" cy="1524000"/>
      </dsp:txXfrm>
    </dsp:sp>
    <dsp:sp modelId="{D59FD2DF-627C-438A-AF91-E68F043899B1}">
      <dsp:nvSpPr>
        <dsp:cNvPr id="0" name=""/>
        <dsp:cNvSpPr/>
      </dsp:nvSpPr>
      <dsp:spPr>
        <a:xfrm>
          <a:off x="1524000" y="0"/>
          <a:ext cx="1524000" cy="11240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punčo</a:t>
          </a:r>
          <a:r>
            <a:rPr lang="cs-CZ" sz="2300" kern="1200" dirty="0" smtClean="0">
              <a:solidFill>
                <a:schemeClr val="tx1"/>
              </a:solidFill>
            </a:rPr>
            <a:t> - </a:t>
          </a:r>
          <a:endParaRPr lang="cs-CZ" sz="2300" kern="1200" dirty="0">
            <a:solidFill>
              <a:schemeClr val="tx1"/>
            </a:solidFill>
          </a:endParaRPr>
        </a:p>
      </dsp:txBody>
      <dsp:txXfrm>
        <a:off x="1524000" y="0"/>
        <a:ext cx="1524000" cy="843009"/>
      </dsp:txXfrm>
    </dsp:sp>
    <dsp:sp modelId="{91680C98-2CFA-40AB-9BD0-FAAD37501E9C}">
      <dsp:nvSpPr>
        <dsp:cNvPr id="0" name=""/>
        <dsp:cNvSpPr/>
      </dsp:nvSpPr>
      <dsp:spPr>
        <a:xfrm rot="10800000">
          <a:off x="0" y="1124012"/>
          <a:ext cx="1524000" cy="112401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tx1"/>
              </a:solidFill>
            </a:rPr>
            <a:t>rampou-</a:t>
          </a:r>
          <a:endParaRPr lang="cs-CZ" sz="2300" kern="1200" dirty="0">
            <a:solidFill>
              <a:schemeClr val="tx1"/>
            </a:solidFill>
          </a:endParaRPr>
        </a:p>
      </dsp:txBody>
      <dsp:txXfrm rot="10800000">
        <a:off x="0" y="1405014"/>
        <a:ext cx="1524000" cy="843009"/>
      </dsp:txXfrm>
    </dsp:sp>
    <dsp:sp modelId="{F9A6537C-34A4-4441-AB0D-A415896BE04A}">
      <dsp:nvSpPr>
        <dsp:cNvPr id="0" name=""/>
        <dsp:cNvSpPr/>
      </dsp:nvSpPr>
      <dsp:spPr>
        <a:xfrm rot="5400000">
          <a:off x="1723994" y="924018"/>
          <a:ext cx="1124012" cy="1524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chemeClr val="tx1"/>
              </a:solidFill>
            </a:rPr>
            <a:t>spr</a:t>
          </a:r>
          <a:r>
            <a:rPr lang="cs-CZ" sz="2300" kern="1200" dirty="0" smtClean="0">
              <a:solidFill>
                <a:schemeClr val="tx1"/>
              </a:solidFill>
            </a:rPr>
            <a:t>-</a:t>
          </a:r>
          <a:endParaRPr lang="cs-CZ" sz="2300" kern="1200" dirty="0">
            <a:solidFill>
              <a:schemeClr val="tx1"/>
            </a:solidFill>
          </a:endParaRPr>
        </a:p>
      </dsp:txBody>
      <dsp:txXfrm rot="5400000">
        <a:off x="1864495" y="1064519"/>
        <a:ext cx="843009" cy="1524000"/>
      </dsp:txXfrm>
    </dsp:sp>
    <dsp:sp modelId="{EA7CF4F2-0A6A-47EE-9B52-CEBBAFB7E711}">
      <dsp:nvSpPr>
        <dsp:cNvPr id="0" name=""/>
        <dsp:cNvSpPr/>
      </dsp:nvSpPr>
      <dsp:spPr>
        <a:xfrm>
          <a:off x="1066800" y="843009"/>
          <a:ext cx="914400" cy="562006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>
              <a:solidFill>
                <a:srgbClr val="FF0000"/>
              </a:solidFill>
            </a:rPr>
            <a:t>chy</a:t>
          </a:r>
          <a:endParaRPr lang="cs-CZ" sz="2300" kern="1200" dirty="0">
            <a:solidFill>
              <a:srgbClr val="FF0000"/>
            </a:solidFill>
          </a:endParaRPr>
        </a:p>
      </dsp:txBody>
      <dsp:txXfrm>
        <a:off x="1066800" y="843009"/>
        <a:ext cx="914400" cy="56200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2F8370-B625-431F-AC31-FEA79C0BA88C}">
      <dsp:nvSpPr>
        <dsp:cNvPr id="0" name=""/>
        <dsp:cNvSpPr/>
      </dsp:nvSpPr>
      <dsp:spPr>
        <a:xfrm rot="16200000">
          <a:off x="288032" y="-288032"/>
          <a:ext cx="1044116" cy="16201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Ti-</a:t>
          </a:r>
          <a:endParaRPr lang="cs-CZ" sz="2100" kern="1200" dirty="0">
            <a:solidFill>
              <a:schemeClr val="tx1"/>
            </a:solidFill>
          </a:endParaRPr>
        </a:p>
      </dsp:txBody>
      <dsp:txXfrm rot="16200000">
        <a:off x="418546" y="-418546"/>
        <a:ext cx="783087" cy="1620180"/>
      </dsp:txXfrm>
    </dsp:sp>
    <dsp:sp modelId="{AB1FF661-2710-45A5-BB43-B478138BEA55}">
      <dsp:nvSpPr>
        <dsp:cNvPr id="0" name=""/>
        <dsp:cNvSpPr/>
      </dsp:nvSpPr>
      <dsp:spPr>
        <a:xfrm>
          <a:off x="1620180" y="0"/>
          <a:ext cx="1620180" cy="10441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- </a:t>
          </a:r>
          <a:r>
            <a:rPr lang="cs-CZ" sz="2100" kern="1200" dirty="0" err="1" smtClean="0">
              <a:solidFill>
                <a:schemeClr val="tx1"/>
              </a:solidFill>
            </a:rPr>
            <a:t>še</a:t>
          </a:r>
          <a:endParaRPr lang="cs-CZ" sz="2100" kern="1200" dirty="0">
            <a:solidFill>
              <a:schemeClr val="tx1"/>
            </a:solidFill>
          </a:endParaRPr>
        </a:p>
      </dsp:txBody>
      <dsp:txXfrm>
        <a:off x="1620180" y="0"/>
        <a:ext cx="1620180" cy="783087"/>
      </dsp:txXfrm>
    </dsp:sp>
    <dsp:sp modelId="{A95A07E8-8079-44DE-95E6-6A589A4B6439}">
      <dsp:nvSpPr>
        <dsp:cNvPr id="0" name=""/>
        <dsp:cNvSpPr/>
      </dsp:nvSpPr>
      <dsp:spPr>
        <a:xfrm rot="10800000">
          <a:off x="0" y="1044116"/>
          <a:ext cx="1620180" cy="104411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>
              <a:solidFill>
                <a:schemeClr val="tx1"/>
              </a:solidFill>
            </a:rPr>
            <a:t>Pla</a:t>
          </a:r>
          <a:r>
            <a:rPr lang="cs-CZ" sz="2100" kern="1200" dirty="0" smtClean="0">
              <a:solidFill>
                <a:schemeClr val="tx1"/>
              </a:solidFill>
            </a:rPr>
            <a:t>-</a:t>
          </a:r>
          <a:endParaRPr lang="cs-CZ" sz="2100" kern="1200" dirty="0">
            <a:solidFill>
              <a:schemeClr val="tx1"/>
            </a:solidFill>
          </a:endParaRPr>
        </a:p>
      </dsp:txBody>
      <dsp:txXfrm rot="10800000">
        <a:off x="0" y="1305145"/>
        <a:ext cx="1620180" cy="783087"/>
      </dsp:txXfrm>
    </dsp:sp>
    <dsp:sp modelId="{8BC65089-6DCF-415E-BD52-E9DD15545EBF}">
      <dsp:nvSpPr>
        <dsp:cNvPr id="0" name=""/>
        <dsp:cNvSpPr/>
      </dsp:nvSpPr>
      <dsp:spPr>
        <a:xfrm rot="5400000">
          <a:off x="1908212" y="756084"/>
          <a:ext cx="1044116" cy="162018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tx1"/>
              </a:solidFill>
            </a:rPr>
            <a:t>Li-</a:t>
          </a:r>
          <a:endParaRPr lang="cs-CZ" sz="2100" kern="1200" dirty="0">
            <a:solidFill>
              <a:schemeClr val="tx1"/>
            </a:solidFill>
          </a:endParaRPr>
        </a:p>
      </dsp:txBody>
      <dsp:txXfrm rot="5400000">
        <a:off x="2038726" y="886598"/>
        <a:ext cx="783087" cy="1620180"/>
      </dsp:txXfrm>
    </dsp:sp>
    <dsp:sp modelId="{0C130237-AD17-46F8-8ED1-52488780C687}">
      <dsp:nvSpPr>
        <dsp:cNvPr id="0" name=""/>
        <dsp:cNvSpPr/>
      </dsp:nvSpPr>
      <dsp:spPr>
        <a:xfrm>
          <a:off x="1134126" y="783087"/>
          <a:ext cx="972108" cy="522058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>
              <a:solidFill>
                <a:srgbClr val="FF0000"/>
              </a:solidFill>
            </a:rPr>
            <a:t>chý</a:t>
          </a:r>
          <a:endParaRPr lang="cs-CZ" sz="2100" kern="1200" dirty="0">
            <a:solidFill>
              <a:srgbClr val="FF0000"/>
            </a:solidFill>
          </a:endParaRPr>
        </a:p>
      </dsp:txBody>
      <dsp:txXfrm>
        <a:off x="1134126" y="783087"/>
        <a:ext cx="972108" cy="522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436C5-9BC6-44DC-8828-B94B88662DF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F290-63C6-460B-A161-12E2CC1E0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3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4.xml"/><Relationship Id="rId7" Type="http://schemas.openxmlformats.org/officeDocument/2006/relationships/image" Target="../media/image3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420888"/>
            <a:ext cx="5149679" cy="1323439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971600" y="4293096"/>
            <a:ext cx="6696744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 Slova se slabikou </a:t>
            </a:r>
            <a:r>
              <a:rPr lang="cs-CZ" sz="4800" i="1" dirty="0" err="1" smtClean="0"/>
              <a:t>chy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chý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07704" y="534568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  <a:br>
              <a:rPr lang="cs-CZ" dirty="0" smtClean="0"/>
            </a:br>
            <a:r>
              <a:rPr lang="cs-CZ" dirty="0" smtClean="0"/>
              <a:t>VY_32_INOVACE_184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doprava 3"/>
          <p:cNvSpPr/>
          <p:nvPr/>
        </p:nvSpPr>
        <p:spPr>
          <a:xfrm>
            <a:off x="467544" y="548680"/>
            <a:ext cx="208823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39552" y="6206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556792"/>
          <a:ext cx="493204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Admin\Local Settings\Temporary Internet Files\Content.IE5\1V59TOP5\MC900441738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404664"/>
            <a:ext cx="1800200" cy="18002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C90015034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908720"/>
            <a:ext cx="1771193" cy="113751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05255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2636912"/>
            <a:ext cx="1802282" cy="125181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403162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58832" y="4077072"/>
            <a:ext cx="2085168" cy="1395072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4653136"/>
            <a:ext cx="1798625" cy="17071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95536" y="260648"/>
            <a:ext cx="3528392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1524000" y="1397000"/>
          <a:ext cx="304800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39552" y="47667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Správně spoj, přečti a napiš: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364088" y="1397000"/>
          <a:ext cx="3312368" cy="2320032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312368"/>
              </a:tblGrid>
              <a:tr h="5800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403648" y="4293096"/>
          <a:ext cx="324036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292080" y="4365104"/>
          <a:ext cx="3600400" cy="223224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600400"/>
              </a:tblGrid>
              <a:tr h="55806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vojový diagram: ukončení 11"/>
          <p:cNvSpPr/>
          <p:nvPr/>
        </p:nvSpPr>
        <p:spPr>
          <a:xfrm>
            <a:off x="395536" y="2996952"/>
            <a:ext cx="2736304" cy="576064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estiúhelník 2"/>
          <p:cNvSpPr/>
          <p:nvPr/>
        </p:nvSpPr>
        <p:spPr>
          <a:xfrm>
            <a:off x="323528" y="332656"/>
            <a:ext cx="2016224" cy="64807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 písmena: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Ploch_ , ořech_, střech_ , vrch_ , soch_ , rampouch_, punčoch_, mech_ , sprch_, měch_ , ch_ ba, ch_ </a:t>
            </a:r>
            <a:r>
              <a:rPr lang="cs-CZ" sz="2400" dirty="0" err="1" smtClean="0"/>
              <a:t>tá</a:t>
            </a:r>
            <a:r>
              <a:rPr lang="cs-CZ" sz="2400" dirty="0" smtClean="0"/>
              <a:t>, plech_ , ploch_,  ropuch_, ch_ </a:t>
            </a:r>
            <a:r>
              <a:rPr lang="cs-CZ" sz="2400" dirty="0" err="1" smtClean="0"/>
              <a:t>bovat</a:t>
            </a:r>
            <a:r>
              <a:rPr lang="cs-CZ" sz="2400" dirty="0" smtClean="0"/>
              <a:t>, ch_ </a:t>
            </a:r>
            <a:r>
              <a:rPr lang="cs-CZ" sz="2400" dirty="0" err="1" smtClean="0"/>
              <a:t>tat</a:t>
            </a:r>
            <a:r>
              <a:rPr lang="cs-CZ" sz="2400" dirty="0" smtClean="0"/>
              <a:t>, ch_ </a:t>
            </a:r>
            <a:r>
              <a:rPr lang="cs-CZ" sz="2400" dirty="0" err="1" smtClean="0"/>
              <a:t>tračit</a:t>
            </a:r>
            <a:r>
              <a:rPr lang="cs-CZ" sz="2400" dirty="0" smtClean="0"/>
              <a:t>, </a:t>
            </a:r>
            <a:r>
              <a:rPr lang="cs-CZ" sz="2400" dirty="0" err="1" smtClean="0"/>
              <a:t>kuch</a:t>
            </a:r>
            <a:r>
              <a:rPr lang="cs-CZ" sz="2400" dirty="0" smtClean="0"/>
              <a:t>_ ně.</a:t>
            </a:r>
          </a:p>
          <a:p>
            <a:endParaRPr lang="cs-CZ" sz="2400" dirty="0"/>
          </a:p>
        </p:txBody>
      </p:sp>
      <p:sp>
        <p:nvSpPr>
          <p:cNvPr id="5" name="Vývojový diagram: děrná páska 4"/>
          <p:cNvSpPr/>
          <p:nvPr/>
        </p:nvSpPr>
        <p:spPr>
          <a:xfrm>
            <a:off x="5508104" y="5805264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ořechy</a:t>
            </a:r>
            <a:endParaRPr lang="cs-CZ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4355976" y="4581128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mouchy</a:t>
            </a:r>
            <a:endParaRPr lang="cs-CZ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6948264" y="4797152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rampouchy</a:t>
            </a:r>
            <a:endParaRPr lang="cs-CZ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4427984" y="3429000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plachý</a:t>
            </a:r>
            <a:endParaRPr lang="cs-CZ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6948264" y="3501008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chybu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306896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Vyber z rámečků a doplň: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4005064"/>
            <a:ext cx="3384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střeše jsou ____________.</a:t>
            </a:r>
          </a:p>
          <a:p>
            <a:endParaRPr lang="cs-CZ" dirty="0"/>
          </a:p>
          <a:p>
            <a:r>
              <a:rPr lang="cs-CZ" dirty="0" smtClean="0"/>
              <a:t>Zajíc je _______________.</a:t>
            </a:r>
          </a:p>
          <a:p>
            <a:endParaRPr lang="cs-CZ" dirty="0"/>
          </a:p>
          <a:p>
            <a:r>
              <a:rPr lang="cs-CZ" dirty="0" smtClean="0"/>
              <a:t>Tomáš udělal ____________.</a:t>
            </a:r>
          </a:p>
          <a:p>
            <a:endParaRPr lang="cs-CZ" dirty="0"/>
          </a:p>
          <a:p>
            <a:r>
              <a:rPr lang="cs-CZ" dirty="0" smtClean="0"/>
              <a:t>Venku létají ____________.</a:t>
            </a:r>
          </a:p>
          <a:p>
            <a:endParaRPr lang="cs-CZ" dirty="0"/>
          </a:p>
          <a:p>
            <a:r>
              <a:rPr lang="cs-CZ" dirty="0" smtClean="0"/>
              <a:t>Ze stromu padají ___________.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doprava 3"/>
          <p:cNvSpPr/>
          <p:nvPr/>
        </p:nvSpPr>
        <p:spPr>
          <a:xfrm>
            <a:off x="467544" y="548680"/>
            <a:ext cx="208823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539552" y="62068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správně: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556792"/>
          <a:ext cx="493204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Admin\Local Settings\Temporary Internet Files\Content.IE5\1V59TOP5\MC900441738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404664"/>
            <a:ext cx="1800200" cy="18002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C900150345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04248" y="908720"/>
            <a:ext cx="1771193" cy="1137514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O5EM361I\MC900052559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2636912"/>
            <a:ext cx="1802282" cy="125181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P900403162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58832" y="4077072"/>
            <a:ext cx="2085168" cy="1395072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4653136"/>
            <a:ext cx="1798625" cy="170718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395536" y="26064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 flipV="1">
            <a:off x="3131840" y="1484784"/>
            <a:ext cx="151216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915816" y="4365104"/>
            <a:ext cx="266429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V="1">
            <a:off x="2987824" y="4581128"/>
            <a:ext cx="4824536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flipV="1">
            <a:off x="1115616" y="2780928"/>
            <a:ext cx="489654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4644008" y="1484784"/>
            <a:ext cx="2664296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95536" y="260648"/>
            <a:ext cx="3528392" cy="93610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1524000" y="1397000"/>
          <a:ext cx="304800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39552" y="47667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Správně spoj, přečti a napiš: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364088" y="1397000"/>
          <a:ext cx="3312368" cy="2320032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312368"/>
              </a:tblGrid>
              <a:tr h="580008">
                <a:tc>
                  <a:txBody>
                    <a:bodyPr/>
                    <a:lstStyle/>
                    <a:p>
                      <a:r>
                        <a:rPr lang="cs-CZ" dirty="0" smtClean="0"/>
                        <a:t>plochy</a:t>
                      </a:r>
                      <a:endParaRPr lang="cs-CZ" dirty="0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r>
                        <a:rPr lang="cs-CZ" dirty="0" smtClean="0"/>
                        <a:t>punčochy</a:t>
                      </a:r>
                      <a:endParaRPr lang="cs-CZ" dirty="0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r>
                        <a:rPr lang="cs-CZ" dirty="0" smtClean="0"/>
                        <a:t>rampouchy</a:t>
                      </a:r>
                      <a:endParaRPr lang="cs-CZ" dirty="0"/>
                    </a:p>
                  </a:txBody>
                  <a:tcPr/>
                </a:tc>
              </a:tr>
              <a:tr h="580008">
                <a:tc>
                  <a:txBody>
                    <a:bodyPr/>
                    <a:lstStyle/>
                    <a:p>
                      <a:r>
                        <a:rPr lang="cs-CZ" dirty="0" smtClean="0"/>
                        <a:t>sprchy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403648" y="4293096"/>
          <a:ext cx="3240360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292080" y="4365104"/>
          <a:ext cx="3600400" cy="2232248"/>
        </p:xfrm>
        <a:graphic>
          <a:graphicData uri="http://schemas.openxmlformats.org/drawingml/2006/table">
            <a:tbl>
              <a:tblPr>
                <a:tableStyleId>{FABFCF23-3B69-468F-B69F-88F6DE6A72F2}</a:tableStyleId>
              </a:tblPr>
              <a:tblGrid>
                <a:gridCol w="3600400"/>
              </a:tblGrid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tichý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chýše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plachý</a:t>
                      </a:r>
                      <a:endParaRPr lang="cs-CZ" dirty="0"/>
                    </a:p>
                  </a:txBody>
                  <a:tcPr/>
                </a:tc>
              </a:tr>
              <a:tr h="558062">
                <a:tc>
                  <a:txBody>
                    <a:bodyPr/>
                    <a:lstStyle/>
                    <a:p>
                      <a:r>
                        <a:rPr lang="cs-CZ" dirty="0" smtClean="0"/>
                        <a:t>lichý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67544" y="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vojový diagram: ukončení 11"/>
          <p:cNvSpPr/>
          <p:nvPr/>
        </p:nvSpPr>
        <p:spPr>
          <a:xfrm>
            <a:off x="395536" y="2996952"/>
            <a:ext cx="2736304" cy="576064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estiúhelník 2"/>
          <p:cNvSpPr/>
          <p:nvPr/>
        </p:nvSpPr>
        <p:spPr>
          <a:xfrm>
            <a:off x="323528" y="332656"/>
            <a:ext cx="2016224" cy="648072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 písmena: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340768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Plochy , ořechy, střechy , vrchy , sochy , rampouchy, punčochy, mechy , sprchy, měchy , chyba, chytá, plechy , plochy,  ropuchy, chybovat, chytat, chytračit, kuchyně.</a:t>
            </a:r>
          </a:p>
          <a:p>
            <a:endParaRPr lang="cs-CZ" sz="2400" dirty="0"/>
          </a:p>
        </p:txBody>
      </p:sp>
      <p:sp>
        <p:nvSpPr>
          <p:cNvPr id="5" name="Vývojový diagram: děrná páska 4"/>
          <p:cNvSpPr/>
          <p:nvPr/>
        </p:nvSpPr>
        <p:spPr>
          <a:xfrm>
            <a:off x="5508104" y="5805264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ořechy</a:t>
            </a:r>
            <a:endParaRPr lang="cs-CZ" dirty="0"/>
          </a:p>
        </p:txBody>
      </p:sp>
      <p:sp>
        <p:nvSpPr>
          <p:cNvPr id="7" name="Vývojový diagram: děrná páska 6"/>
          <p:cNvSpPr/>
          <p:nvPr/>
        </p:nvSpPr>
        <p:spPr>
          <a:xfrm>
            <a:off x="4355976" y="4581128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mouchy</a:t>
            </a:r>
            <a:endParaRPr lang="cs-CZ" dirty="0"/>
          </a:p>
        </p:txBody>
      </p:sp>
      <p:sp>
        <p:nvSpPr>
          <p:cNvPr id="8" name="Vývojový diagram: děrná páska 7"/>
          <p:cNvSpPr/>
          <p:nvPr/>
        </p:nvSpPr>
        <p:spPr>
          <a:xfrm>
            <a:off x="6948264" y="4797152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rampouchy</a:t>
            </a:r>
            <a:endParaRPr lang="cs-CZ" dirty="0"/>
          </a:p>
        </p:txBody>
      </p:sp>
      <p:sp>
        <p:nvSpPr>
          <p:cNvPr id="9" name="Vývojový diagram: děrná páska 8"/>
          <p:cNvSpPr/>
          <p:nvPr/>
        </p:nvSpPr>
        <p:spPr>
          <a:xfrm>
            <a:off x="4427984" y="3429000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plachý</a:t>
            </a:r>
            <a:endParaRPr lang="cs-CZ" dirty="0"/>
          </a:p>
        </p:txBody>
      </p:sp>
      <p:sp>
        <p:nvSpPr>
          <p:cNvPr id="10" name="Vývojový diagram: děrná páska 9"/>
          <p:cNvSpPr/>
          <p:nvPr/>
        </p:nvSpPr>
        <p:spPr>
          <a:xfrm>
            <a:off x="6948264" y="3501008"/>
            <a:ext cx="1728192" cy="72008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chybu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306896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Vyber z rámečků a doplň: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39552" y="4005064"/>
            <a:ext cx="33843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střeše jsou ____rampouchy.</a:t>
            </a:r>
          </a:p>
          <a:p>
            <a:endParaRPr lang="cs-CZ" dirty="0"/>
          </a:p>
          <a:p>
            <a:r>
              <a:rPr lang="cs-CZ" dirty="0" smtClean="0"/>
              <a:t>Zajíc je _______plachý__.</a:t>
            </a:r>
          </a:p>
          <a:p>
            <a:endParaRPr lang="cs-CZ" dirty="0"/>
          </a:p>
          <a:p>
            <a:r>
              <a:rPr lang="cs-CZ" dirty="0" smtClean="0"/>
              <a:t>Tomáš udělal ___chybu__.</a:t>
            </a:r>
          </a:p>
          <a:p>
            <a:endParaRPr lang="cs-CZ" dirty="0"/>
          </a:p>
          <a:p>
            <a:r>
              <a:rPr lang="cs-CZ" dirty="0" smtClean="0"/>
              <a:t>Venku létají _mouchy____.</a:t>
            </a:r>
          </a:p>
          <a:p>
            <a:endParaRPr lang="cs-CZ" dirty="0"/>
          </a:p>
          <a:p>
            <a:r>
              <a:rPr lang="cs-CZ" dirty="0" smtClean="0"/>
              <a:t>Ze stromu </a:t>
            </a:r>
            <a:r>
              <a:rPr lang="cs-CZ" smtClean="0"/>
              <a:t>padají  __ořechy___.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67544" y="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252</Words>
  <Application>Microsoft Office PowerPoint</Application>
  <PresentationFormat>Předvádění na obrazovce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2013-03-26T18:41:06Z</dcterms:created>
  <dcterms:modified xsi:type="dcterms:W3CDTF">2013-09-22T14:13:38Z</dcterms:modified>
</cp:coreProperties>
</file>