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4BC22-7077-46BB-B8E6-BDD243D2710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FB8C3-BE94-4552-ACC0-EA813F438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396462"/>
            <a:ext cx="669674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Slova se slabikou </a:t>
            </a:r>
            <a:r>
              <a:rPr lang="cs-CZ" sz="4800" i="1" dirty="0" err="1" smtClean="0"/>
              <a:t>ky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ký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48856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  <a:br>
              <a:rPr lang="cs-CZ" dirty="0" smtClean="0"/>
            </a:br>
            <a:r>
              <a:rPr lang="cs-CZ" smtClean="0"/>
              <a:t>ZŠ Jenišovice</a:t>
            </a:r>
            <a:br>
              <a:rPr lang="cs-CZ" smtClean="0"/>
            </a:br>
            <a:r>
              <a:rPr lang="cs-CZ" smtClean="0"/>
              <a:t>VY_32_INOVACE_185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251520" y="1628800"/>
            <a:ext cx="81369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23528" y="260648"/>
            <a:ext cx="7344816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628800"/>
            <a:ext cx="806489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Vesničku tvoří malé domky. Děti tam mají babičky a dědečky. Babičky vaří dobré knedlíky. </a:t>
            </a:r>
            <a:r>
              <a:rPr lang="cs-CZ" dirty="0"/>
              <a:t> </a:t>
            </a:r>
            <a:r>
              <a:rPr lang="cs-CZ" dirty="0" smtClean="0"/>
              <a:t>Do nich dávají borůvky, švestky nebo hrušky. Po vaření zůstávají hrnky, misky, vařečky a lžičky.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12474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i="1" dirty="0" smtClean="0"/>
              <a:t>Najdi slova se slabikou </a:t>
            </a:r>
            <a:r>
              <a:rPr lang="cs-CZ" sz="1600" b="1" i="1" dirty="0" err="1" smtClean="0"/>
              <a:t>ky</a:t>
            </a:r>
            <a:r>
              <a:rPr lang="cs-CZ" sz="1600" b="1" i="1" dirty="0" smtClean="0"/>
              <a:t>, </a:t>
            </a:r>
            <a:r>
              <a:rPr lang="cs-CZ" sz="1600" b="1" i="1" dirty="0" err="1" smtClean="0"/>
              <a:t>ký</a:t>
            </a:r>
            <a:r>
              <a:rPr lang="cs-CZ" sz="1600" b="1" i="1" dirty="0" smtClean="0"/>
              <a:t> , podtrhni a spoj s obrázkem:</a:t>
            </a:r>
            <a:r>
              <a:rPr lang="cs-CZ" sz="2400" b="1" i="1" dirty="0" smtClean="0"/>
              <a:t> </a:t>
            </a:r>
            <a:endParaRPr lang="cs-CZ" sz="2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33265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Protože k je tvrdá souhláska, píšeme po ní tvrdé y, </a:t>
            </a:r>
            <a:r>
              <a:rPr lang="cs-CZ" sz="2400" b="1" i="1" dirty="0" err="1" smtClean="0"/>
              <a:t>ý</a:t>
            </a:r>
            <a:r>
              <a:rPr lang="cs-CZ" sz="2400" b="1" i="1" dirty="0" smtClean="0"/>
              <a:t>.</a:t>
            </a:r>
            <a:endParaRPr lang="cs-CZ" sz="2400" b="1" i="1" dirty="0"/>
          </a:p>
        </p:txBody>
      </p:sp>
      <p:pic>
        <p:nvPicPr>
          <p:cNvPr id="1026" name="Picture 2" descr="C:\Documents and Settings\Admin\Local Settings\Temporary Internet Files\Content.IE5\1V59TOP5\MC9001961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284983"/>
            <a:ext cx="1152128" cy="105725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C9003380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93095"/>
            <a:ext cx="864096" cy="118894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C90015719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941168"/>
            <a:ext cx="763370" cy="97223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2345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707904" y="2996952"/>
            <a:ext cx="1062718" cy="1031899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436901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1008112" cy="100811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19352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5301208"/>
            <a:ext cx="1068077" cy="79208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Y9XAWY88\MC90019168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5085184"/>
            <a:ext cx="869611" cy="79208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Y9XAWY88\MC900237784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2780928"/>
            <a:ext cx="1170830" cy="1356648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O5EM361I\MP90017545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4437112"/>
            <a:ext cx="1296144" cy="870577"/>
          </a:xfrm>
          <a:prstGeom prst="rect">
            <a:avLst/>
          </a:prstGeom>
          <a:noFill/>
        </p:spPr>
      </p:pic>
      <p:pic>
        <p:nvPicPr>
          <p:cNvPr id="1036" name="Picture 12" descr="C:\Documents and Settings\Admin\Local Settings\Temporary Internet Files\Content.IE5\1V59TOP5\MC9003410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24128" y="5661248"/>
            <a:ext cx="980465" cy="953326"/>
          </a:xfrm>
          <a:prstGeom prst="rect">
            <a:avLst/>
          </a:prstGeom>
          <a:noFill/>
        </p:spPr>
      </p:pic>
      <p:pic>
        <p:nvPicPr>
          <p:cNvPr id="1037" name="Picture 13" descr="C:\Documents and Settings\Admin\Local Settings\Temporary Internet Files\Content.IE5\O5EM361I\MC900221123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95736" y="2852936"/>
            <a:ext cx="1050871" cy="1164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5076056" y="1196752"/>
            <a:ext cx="3672408" cy="23762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395536" y="1340768"/>
            <a:ext cx="1440160" cy="345638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alternativní postup 8"/>
          <p:cNvSpPr/>
          <p:nvPr/>
        </p:nvSpPr>
        <p:spPr>
          <a:xfrm>
            <a:off x="2843808" y="1268760"/>
            <a:ext cx="1584176" cy="352839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323528" y="332656"/>
            <a:ext cx="1296144" cy="72008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7667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12776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Okurk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Hračk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Kostk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Zvonk</a:t>
            </a:r>
            <a:r>
              <a:rPr lang="cs-CZ" dirty="0" smtClean="0"/>
              <a:t>__</a:t>
            </a:r>
            <a:br>
              <a:rPr lang="cs-CZ" dirty="0" smtClean="0"/>
            </a:br>
            <a:r>
              <a:rPr lang="cs-CZ" dirty="0" err="1" smtClean="0"/>
              <a:t>Panenk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Tužk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Kočk</a:t>
            </a:r>
            <a:r>
              <a:rPr lang="cs-CZ" dirty="0" smtClean="0"/>
              <a:t>__</a:t>
            </a:r>
          </a:p>
          <a:p>
            <a:r>
              <a:rPr lang="cs-CZ" dirty="0" smtClean="0"/>
              <a:t>Krok__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87824" y="1340768"/>
            <a:ext cx="2016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Svátk</a:t>
            </a:r>
            <a:r>
              <a:rPr lang="cs-CZ" dirty="0" smtClean="0"/>
              <a:t>__</a:t>
            </a:r>
          </a:p>
          <a:p>
            <a:r>
              <a:rPr lang="cs-CZ" dirty="0" smtClean="0"/>
              <a:t>Mrak__</a:t>
            </a:r>
          </a:p>
          <a:p>
            <a:r>
              <a:rPr lang="cs-CZ" dirty="0" smtClean="0"/>
              <a:t>Klobouk__</a:t>
            </a:r>
          </a:p>
          <a:p>
            <a:r>
              <a:rPr lang="cs-CZ" dirty="0" err="1" smtClean="0"/>
              <a:t>Hrušk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Švestk</a:t>
            </a:r>
            <a:r>
              <a:rPr lang="cs-CZ" dirty="0" smtClean="0"/>
              <a:t>__</a:t>
            </a:r>
          </a:p>
          <a:p>
            <a:r>
              <a:rPr lang="cs-CZ" dirty="0" smtClean="0"/>
              <a:t>Louk__</a:t>
            </a:r>
          </a:p>
          <a:p>
            <a:r>
              <a:rPr lang="cs-CZ" dirty="0" err="1" smtClean="0"/>
              <a:t>Domk</a:t>
            </a:r>
            <a:r>
              <a:rPr lang="cs-CZ" dirty="0" smtClean="0"/>
              <a:t>__</a:t>
            </a:r>
          </a:p>
          <a:p>
            <a:r>
              <a:rPr lang="cs-CZ" dirty="0" err="1" smtClean="0"/>
              <a:t>Známk</a:t>
            </a:r>
            <a:r>
              <a:rPr lang="cs-CZ" dirty="0" smtClean="0"/>
              <a:t>__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19675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lese je </a:t>
            </a:r>
            <a:r>
              <a:rPr lang="cs-CZ" dirty="0" err="1" smtClean="0"/>
              <a:t>velk</a:t>
            </a:r>
            <a:r>
              <a:rPr lang="cs-CZ" dirty="0" smtClean="0"/>
              <a:t>__  strom.</a:t>
            </a:r>
          </a:p>
          <a:p>
            <a:r>
              <a:rPr lang="cs-CZ" dirty="0" smtClean="0"/>
              <a:t>Jíme </a:t>
            </a:r>
            <a:r>
              <a:rPr lang="cs-CZ" dirty="0" err="1" smtClean="0"/>
              <a:t>sladk</a:t>
            </a:r>
            <a:r>
              <a:rPr lang="cs-CZ" dirty="0" smtClean="0"/>
              <a:t>__  dort.</a:t>
            </a:r>
          </a:p>
          <a:p>
            <a:r>
              <a:rPr lang="cs-CZ" dirty="0" smtClean="0"/>
              <a:t>Máme </a:t>
            </a:r>
            <a:r>
              <a:rPr lang="cs-CZ" dirty="0" err="1" smtClean="0"/>
              <a:t>hezk</a:t>
            </a:r>
            <a:r>
              <a:rPr lang="cs-CZ" dirty="0" smtClean="0"/>
              <a:t>__  obraz.</a:t>
            </a:r>
          </a:p>
          <a:p>
            <a:r>
              <a:rPr lang="cs-CZ" dirty="0" smtClean="0"/>
              <a:t>Koláč je ještě hork__.</a:t>
            </a:r>
          </a:p>
          <a:p>
            <a:r>
              <a:rPr lang="cs-CZ" dirty="0" smtClean="0"/>
              <a:t>Polštář je </a:t>
            </a:r>
            <a:r>
              <a:rPr lang="cs-CZ" dirty="0" err="1" smtClean="0"/>
              <a:t>měkk</a:t>
            </a:r>
            <a:r>
              <a:rPr lang="cs-CZ" dirty="0" smtClean="0"/>
              <a:t>__.</a:t>
            </a:r>
          </a:p>
          <a:p>
            <a:endParaRPr lang="cs-CZ" dirty="0"/>
          </a:p>
        </p:txBody>
      </p:sp>
      <p:pic>
        <p:nvPicPr>
          <p:cNvPr id="2050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157192"/>
            <a:ext cx="1080120" cy="1398717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869160"/>
            <a:ext cx="1157630" cy="1814170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1619672" y="530120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Kočka – dvě __________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24128" y="49411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Panenka – dvě ___________</a:t>
            </a:r>
            <a:endParaRPr lang="cs-CZ" dirty="0"/>
          </a:p>
        </p:txBody>
      </p:sp>
      <p:pic>
        <p:nvPicPr>
          <p:cNvPr id="18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5949280"/>
            <a:ext cx="495672" cy="641878"/>
          </a:xfrm>
          <a:prstGeom prst="rect">
            <a:avLst/>
          </a:prstGeom>
          <a:noFill/>
        </p:spPr>
      </p:pic>
      <p:pic>
        <p:nvPicPr>
          <p:cNvPr id="19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543113" cy="703312"/>
          </a:xfrm>
          <a:prstGeom prst="rect">
            <a:avLst/>
          </a:prstGeom>
          <a:noFill/>
        </p:spPr>
      </p:pic>
      <p:pic>
        <p:nvPicPr>
          <p:cNvPr id="20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733256"/>
            <a:ext cx="500085" cy="783704"/>
          </a:xfrm>
          <a:prstGeom prst="rect">
            <a:avLst/>
          </a:prstGeom>
          <a:noFill/>
        </p:spPr>
      </p:pic>
      <p:pic>
        <p:nvPicPr>
          <p:cNvPr id="21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733256"/>
            <a:ext cx="586632" cy="919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251520" y="1628800"/>
            <a:ext cx="81369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23528" y="260648"/>
            <a:ext cx="7344816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628800"/>
            <a:ext cx="806489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Vesničku tvoří malé </a:t>
            </a:r>
            <a:r>
              <a:rPr lang="cs-CZ" u="sng" dirty="0" smtClean="0"/>
              <a:t>domky. </a:t>
            </a:r>
            <a:r>
              <a:rPr lang="cs-CZ" dirty="0" smtClean="0"/>
              <a:t>Děti tam mají </a:t>
            </a:r>
            <a:r>
              <a:rPr lang="cs-CZ" u="sng" dirty="0" smtClean="0"/>
              <a:t>babičky </a:t>
            </a:r>
            <a:r>
              <a:rPr lang="cs-CZ" dirty="0" smtClean="0"/>
              <a:t>a </a:t>
            </a:r>
            <a:r>
              <a:rPr lang="cs-CZ" u="sng" dirty="0" smtClean="0"/>
              <a:t>dědečky. Babičky </a:t>
            </a:r>
            <a:r>
              <a:rPr lang="cs-CZ" dirty="0" smtClean="0"/>
              <a:t>vaří dobré </a:t>
            </a:r>
            <a:r>
              <a:rPr lang="cs-CZ" u="sng" dirty="0" smtClean="0"/>
              <a:t>knedlíky</a:t>
            </a:r>
            <a:r>
              <a:rPr lang="cs-CZ" dirty="0" smtClean="0"/>
              <a:t>. </a:t>
            </a:r>
            <a:r>
              <a:rPr lang="cs-CZ" dirty="0"/>
              <a:t> </a:t>
            </a:r>
            <a:r>
              <a:rPr lang="cs-CZ" dirty="0" smtClean="0"/>
              <a:t>Do nich dávají </a:t>
            </a:r>
            <a:r>
              <a:rPr lang="cs-CZ" u="sng" dirty="0" smtClean="0"/>
              <a:t>borůvky, švestky </a:t>
            </a:r>
            <a:r>
              <a:rPr lang="cs-CZ" dirty="0" smtClean="0"/>
              <a:t>nebo </a:t>
            </a:r>
            <a:r>
              <a:rPr lang="cs-CZ" u="sng" dirty="0" smtClean="0"/>
              <a:t>hrušky. </a:t>
            </a:r>
            <a:r>
              <a:rPr lang="cs-CZ" dirty="0" smtClean="0"/>
              <a:t>Po vaření zůstávají </a:t>
            </a:r>
            <a:r>
              <a:rPr lang="cs-CZ" u="sng" dirty="0" smtClean="0"/>
              <a:t>hrnky, misky, vařečky </a:t>
            </a:r>
            <a:r>
              <a:rPr lang="cs-CZ" dirty="0" smtClean="0"/>
              <a:t>a </a:t>
            </a:r>
            <a:r>
              <a:rPr lang="cs-CZ" u="sng" dirty="0" smtClean="0"/>
              <a:t>lžičky. 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12474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i="1" dirty="0" smtClean="0"/>
              <a:t>Najdi slova se slabikou </a:t>
            </a:r>
            <a:r>
              <a:rPr lang="cs-CZ" sz="1600" b="1" i="1" dirty="0" err="1" smtClean="0"/>
              <a:t>ky</a:t>
            </a:r>
            <a:r>
              <a:rPr lang="cs-CZ" sz="1600" b="1" i="1" dirty="0" smtClean="0"/>
              <a:t>, </a:t>
            </a:r>
            <a:r>
              <a:rPr lang="cs-CZ" sz="1600" b="1" i="1" dirty="0" err="1" smtClean="0"/>
              <a:t>ký</a:t>
            </a:r>
            <a:r>
              <a:rPr lang="cs-CZ" sz="1600" b="1" i="1" dirty="0" smtClean="0"/>
              <a:t> , podtrhni a spoj s obrázkem:</a:t>
            </a:r>
            <a:r>
              <a:rPr lang="cs-CZ" sz="2400" b="1" i="1" dirty="0" smtClean="0"/>
              <a:t> </a:t>
            </a:r>
            <a:endParaRPr lang="cs-CZ" sz="2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33265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Protože k je tvrdá souhláska, píšeme po ní tvrdé y, </a:t>
            </a:r>
            <a:r>
              <a:rPr lang="cs-CZ" sz="2400" b="1" i="1" dirty="0" err="1" smtClean="0"/>
              <a:t>ý</a:t>
            </a:r>
            <a:r>
              <a:rPr lang="cs-CZ" sz="2400" b="1" i="1" dirty="0" smtClean="0"/>
              <a:t>.</a:t>
            </a:r>
            <a:endParaRPr lang="cs-CZ" sz="2400" b="1" i="1" dirty="0"/>
          </a:p>
        </p:txBody>
      </p:sp>
      <p:pic>
        <p:nvPicPr>
          <p:cNvPr id="1026" name="Picture 2" descr="C:\Documents and Settings\Admin\Local Settings\Temporary Internet Files\Content.IE5\1V59TOP5\MC9001961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284983"/>
            <a:ext cx="1152128" cy="105725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C9003380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93095"/>
            <a:ext cx="864096" cy="118894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C90015719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941168"/>
            <a:ext cx="763370" cy="97223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2345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707904" y="2996952"/>
            <a:ext cx="1062718" cy="1031899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436901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1008112" cy="100811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19352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5301208"/>
            <a:ext cx="1068077" cy="79208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Y9XAWY88\MC90019168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5085184"/>
            <a:ext cx="869611" cy="79208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Y9XAWY88\MC900237784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2780928"/>
            <a:ext cx="1170830" cy="1356648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O5EM361I\MP90017545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4437112"/>
            <a:ext cx="1296144" cy="870577"/>
          </a:xfrm>
          <a:prstGeom prst="rect">
            <a:avLst/>
          </a:prstGeom>
          <a:noFill/>
        </p:spPr>
      </p:pic>
      <p:pic>
        <p:nvPicPr>
          <p:cNvPr id="1036" name="Picture 12" descr="C:\Documents and Settings\Admin\Local Settings\Temporary Internet Files\Content.IE5\1V59TOP5\MC9003410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24128" y="5661248"/>
            <a:ext cx="980465" cy="953326"/>
          </a:xfrm>
          <a:prstGeom prst="rect">
            <a:avLst/>
          </a:prstGeom>
          <a:noFill/>
        </p:spPr>
      </p:pic>
      <p:pic>
        <p:nvPicPr>
          <p:cNvPr id="1037" name="Picture 13" descr="C:\Documents and Settings\Admin\Local Settings\Temporary Internet Files\Content.IE5\O5EM361I\MC900221123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95736" y="2852936"/>
            <a:ext cx="1050871" cy="1164821"/>
          </a:xfrm>
          <a:prstGeom prst="rect">
            <a:avLst/>
          </a:prstGeom>
          <a:noFill/>
        </p:spPr>
      </p:pic>
      <p:cxnSp>
        <p:nvCxnSpPr>
          <p:cNvPr id="19" name="Přímá spojovací čára 18"/>
          <p:cNvCxnSpPr/>
          <p:nvPr/>
        </p:nvCxnSpPr>
        <p:spPr>
          <a:xfrm flipV="1">
            <a:off x="1115616" y="1844824"/>
            <a:ext cx="1296144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flipH="1" flipV="1">
            <a:off x="1475656" y="2492896"/>
            <a:ext cx="122413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flipH="1" flipV="1">
            <a:off x="755576" y="2060848"/>
            <a:ext cx="316835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 flipV="1">
            <a:off x="3059832" y="2132856"/>
            <a:ext cx="259228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7236296" y="2132856"/>
            <a:ext cx="14401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V="1">
            <a:off x="1691680" y="1772816"/>
            <a:ext cx="3816424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H="1" flipV="1">
            <a:off x="3779912" y="2204864"/>
            <a:ext cx="72008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3491880" y="1844824"/>
            <a:ext cx="108012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 flipV="1">
            <a:off x="467544" y="2348880"/>
            <a:ext cx="5976664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flipH="1" flipV="1">
            <a:off x="5220072" y="2060848"/>
            <a:ext cx="2016224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H="1" flipV="1">
            <a:off x="2195736" y="2276872"/>
            <a:ext cx="3744416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395536" y="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5076056" y="1196752"/>
            <a:ext cx="3672408" cy="23762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395536" y="1340768"/>
            <a:ext cx="1440160" cy="345638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alternativní postup 8"/>
          <p:cNvSpPr/>
          <p:nvPr/>
        </p:nvSpPr>
        <p:spPr>
          <a:xfrm>
            <a:off x="2843808" y="1268760"/>
            <a:ext cx="1584176" cy="352839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323528" y="332656"/>
            <a:ext cx="1296144" cy="72008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7667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12776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Okurk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Hračk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Kostk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Zvonk</a:t>
            </a:r>
            <a:r>
              <a:rPr lang="cs-CZ" dirty="0"/>
              <a:t>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Panenk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Tužk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Kočk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Kroky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87824" y="1340768"/>
            <a:ext cx="2016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Svátk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Mraky</a:t>
            </a:r>
          </a:p>
          <a:p>
            <a:r>
              <a:rPr lang="cs-CZ" dirty="0" smtClean="0"/>
              <a:t>Klobouky</a:t>
            </a:r>
          </a:p>
          <a:p>
            <a:r>
              <a:rPr lang="cs-CZ" dirty="0" smtClean="0"/>
              <a:t>Hrušk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Švestk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Louky</a:t>
            </a:r>
          </a:p>
          <a:p>
            <a:r>
              <a:rPr lang="cs-CZ" dirty="0" smtClean="0"/>
              <a:t>Domk</a:t>
            </a:r>
            <a:r>
              <a:rPr lang="cs-CZ" dirty="0"/>
              <a:t>y</a:t>
            </a:r>
            <a:endParaRPr lang="cs-CZ" dirty="0" smtClean="0"/>
          </a:p>
          <a:p>
            <a:r>
              <a:rPr lang="cs-CZ" dirty="0" smtClean="0"/>
              <a:t>Známk</a:t>
            </a:r>
            <a:r>
              <a:rPr lang="cs-CZ" dirty="0"/>
              <a:t>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19675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lese je velk</a:t>
            </a:r>
            <a:r>
              <a:rPr lang="cs-CZ" dirty="0"/>
              <a:t>ý</a:t>
            </a:r>
            <a:r>
              <a:rPr lang="cs-CZ" dirty="0" smtClean="0"/>
              <a:t>  strom.</a:t>
            </a:r>
          </a:p>
          <a:p>
            <a:r>
              <a:rPr lang="cs-CZ" dirty="0" smtClean="0"/>
              <a:t>Jíme sladk</a:t>
            </a:r>
            <a:r>
              <a:rPr lang="cs-CZ" dirty="0"/>
              <a:t>ý</a:t>
            </a:r>
            <a:r>
              <a:rPr lang="cs-CZ" dirty="0" smtClean="0"/>
              <a:t>  dort.</a:t>
            </a:r>
          </a:p>
          <a:p>
            <a:r>
              <a:rPr lang="cs-CZ" dirty="0" smtClean="0"/>
              <a:t>Máme hezk</a:t>
            </a:r>
            <a:r>
              <a:rPr lang="cs-CZ" dirty="0"/>
              <a:t>ý</a:t>
            </a:r>
            <a:r>
              <a:rPr lang="cs-CZ" dirty="0" smtClean="0"/>
              <a:t>  obraz.</a:t>
            </a:r>
          </a:p>
          <a:p>
            <a:r>
              <a:rPr lang="cs-CZ" dirty="0" smtClean="0"/>
              <a:t>Koláč je ještě horký.</a:t>
            </a:r>
          </a:p>
          <a:p>
            <a:r>
              <a:rPr lang="cs-CZ" dirty="0" smtClean="0"/>
              <a:t>Polštář je měkký.</a:t>
            </a:r>
          </a:p>
          <a:p>
            <a:endParaRPr lang="cs-CZ" dirty="0"/>
          </a:p>
        </p:txBody>
      </p:sp>
      <p:pic>
        <p:nvPicPr>
          <p:cNvPr id="2050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157192"/>
            <a:ext cx="1080120" cy="1398717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869160"/>
            <a:ext cx="1157630" cy="1814170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1619672" y="530120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Kočka – dvě _kočky__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24128" y="49411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Panenka – dvě </a:t>
            </a:r>
            <a:r>
              <a:rPr lang="cs-CZ" smtClean="0"/>
              <a:t>__panenky__</a:t>
            </a:r>
            <a:endParaRPr lang="cs-CZ" dirty="0"/>
          </a:p>
        </p:txBody>
      </p:sp>
      <p:pic>
        <p:nvPicPr>
          <p:cNvPr id="18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5949280"/>
            <a:ext cx="495672" cy="641878"/>
          </a:xfrm>
          <a:prstGeom prst="rect">
            <a:avLst/>
          </a:prstGeom>
          <a:noFill/>
        </p:spPr>
      </p:pic>
      <p:pic>
        <p:nvPicPr>
          <p:cNvPr id="19" name="Picture 2" descr="C:\Documents and Settings\Admin\Local Settings\Temporary Internet Files\Content.IE5\1V59TOP5\MP90044658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543113" cy="703312"/>
          </a:xfrm>
          <a:prstGeom prst="rect">
            <a:avLst/>
          </a:prstGeom>
          <a:noFill/>
        </p:spPr>
      </p:pic>
      <p:pic>
        <p:nvPicPr>
          <p:cNvPr id="20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733256"/>
            <a:ext cx="500085" cy="783704"/>
          </a:xfrm>
          <a:prstGeom prst="rect">
            <a:avLst/>
          </a:prstGeom>
          <a:noFill/>
        </p:spPr>
      </p:pic>
      <p:pic>
        <p:nvPicPr>
          <p:cNvPr id="21" name="Picture 4" descr="C:\Documents and Settings\Admin\Local Settings\Temporary Internet Files\Content.IE5\O5EM361I\MC900098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733256"/>
            <a:ext cx="586632" cy="919336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395536" y="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256</Words>
  <Application>Microsoft Office PowerPoint</Application>
  <PresentationFormat>Předvádění na obrazovce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2013-03-27T17:42:10Z</dcterms:created>
  <dcterms:modified xsi:type="dcterms:W3CDTF">2013-09-22T14:14:52Z</dcterms:modified>
</cp:coreProperties>
</file>