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5799ED-4EE9-4E89-8342-3ABA6CA14334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0E82285-4988-4E71-AAB9-82B4DD705B73}">
      <dgm:prSet phldrT="[Text]"/>
      <dgm:spPr/>
      <dgm:t>
        <a:bodyPr/>
        <a:lstStyle/>
        <a:p>
          <a:r>
            <a:rPr lang="cs-CZ" dirty="0" smtClean="0"/>
            <a:t>ryba</a:t>
          </a:r>
          <a:endParaRPr lang="cs-CZ" dirty="0"/>
        </a:p>
      </dgm:t>
    </dgm:pt>
    <dgm:pt modelId="{5A5AE76F-C91B-4B48-AD6E-83834541775D}" type="parTrans" cxnId="{4033AD90-229A-42B3-91CF-7E4591389687}">
      <dgm:prSet/>
      <dgm:spPr/>
      <dgm:t>
        <a:bodyPr/>
        <a:lstStyle/>
        <a:p>
          <a:endParaRPr lang="cs-CZ"/>
        </a:p>
      </dgm:t>
    </dgm:pt>
    <dgm:pt modelId="{BC2F2B32-A51D-4C82-87F2-823CD2F16B53}" type="sibTrans" cxnId="{4033AD90-229A-42B3-91CF-7E4591389687}">
      <dgm:prSet/>
      <dgm:spPr/>
      <dgm:t>
        <a:bodyPr/>
        <a:lstStyle/>
        <a:p>
          <a:endParaRPr lang="cs-CZ"/>
        </a:p>
      </dgm:t>
    </dgm:pt>
    <dgm:pt modelId="{E0906FCF-C3DC-4074-950A-D675F88C32AE}">
      <dgm:prSet phldrT="[Text]"/>
      <dgm:spPr/>
      <dgm:t>
        <a:bodyPr/>
        <a:lstStyle/>
        <a:p>
          <a:r>
            <a:rPr lang="cs-CZ" dirty="0" smtClean="0"/>
            <a:t>rýč</a:t>
          </a:r>
          <a:endParaRPr lang="cs-CZ" dirty="0"/>
        </a:p>
      </dgm:t>
    </dgm:pt>
    <dgm:pt modelId="{EB589E86-6DA0-4668-8F0F-E2F8E2E52BE6}" type="parTrans" cxnId="{CBB9FF10-4EFB-48DA-884F-33B3B81EF5FD}">
      <dgm:prSet/>
      <dgm:spPr/>
      <dgm:t>
        <a:bodyPr/>
        <a:lstStyle/>
        <a:p>
          <a:endParaRPr lang="cs-CZ"/>
        </a:p>
      </dgm:t>
    </dgm:pt>
    <dgm:pt modelId="{860B0ABB-D4B8-4F2B-8E12-70D90B7C1459}" type="sibTrans" cxnId="{CBB9FF10-4EFB-48DA-884F-33B3B81EF5FD}">
      <dgm:prSet/>
      <dgm:spPr/>
      <dgm:t>
        <a:bodyPr/>
        <a:lstStyle/>
        <a:p>
          <a:endParaRPr lang="cs-CZ"/>
        </a:p>
      </dgm:t>
    </dgm:pt>
    <dgm:pt modelId="{AD7FB837-9707-47CE-8A77-1CDFF101E3A5}">
      <dgm:prSet phldrT="[Text]"/>
      <dgm:spPr/>
      <dgm:t>
        <a:bodyPr/>
        <a:lstStyle/>
        <a:p>
          <a:r>
            <a:rPr lang="cs-CZ" dirty="0" smtClean="0"/>
            <a:t>rýže</a:t>
          </a:r>
          <a:endParaRPr lang="cs-CZ" dirty="0"/>
        </a:p>
      </dgm:t>
    </dgm:pt>
    <dgm:pt modelId="{692DB1B8-E025-4B23-B353-234D1ADDB4FA}" type="parTrans" cxnId="{6B99FA46-2A76-4385-936C-33F08B99C658}">
      <dgm:prSet/>
      <dgm:spPr/>
      <dgm:t>
        <a:bodyPr/>
        <a:lstStyle/>
        <a:p>
          <a:endParaRPr lang="cs-CZ"/>
        </a:p>
      </dgm:t>
    </dgm:pt>
    <dgm:pt modelId="{E8070291-B522-4393-BEAC-DF148CE2D78F}" type="sibTrans" cxnId="{6B99FA46-2A76-4385-936C-33F08B99C658}">
      <dgm:prSet/>
      <dgm:spPr/>
      <dgm:t>
        <a:bodyPr/>
        <a:lstStyle/>
        <a:p>
          <a:endParaRPr lang="cs-CZ"/>
        </a:p>
      </dgm:t>
    </dgm:pt>
    <dgm:pt modelId="{165AD754-8591-4FA2-86D8-2191A7ECB45A}">
      <dgm:prSet phldrT="[Text]"/>
      <dgm:spPr/>
      <dgm:t>
        <a:bodyPr/>
        <a:lstStyle/>
        <a:p>
          <a:r>
            <a:rPr lang="cs-CZ" dirty="0" smtClean="0"/>
            <a:t>rybník</a:t>
          </a:r>
          <a:endParaRPr lang="cs-CZ" dirty="0"/>
        </a:p>
      </dgm:t>
    </dgm:pt>
    <dgm:pt modelId="{775156DF-0AA3-4452-8F85-F46ADF16C960}" type="parTrans" cxnId="{4FC980AB-45A5-4534-B280-224A5E82F854}">
      <dgm:prSet/>
      <dgm:spPr/>
      <dgm:t>
        <a:bodyPr/>
        <a:lstStyle/>
        <a:p>
          <a:endParaRPr lang="cs-CZ"/>
        </a:p>
      </dgm:t>
    </dgm:pt>
    <dgm:pt modelId="{9D1C5A5C-FB93-40BF-AF7C-1CFE16971BCF}" type="sibTrans" cxnId="{4FC980AB-45A5-4534-B280-224A5E82F854}">
      <dgm:prSet/>
      <dgm:spPr/>
      <dgm:t>
        <a:bodyPr/>
        <a:lstStyle/>
        <a:p>
          <a:endParaRPr lang="cs-CZ"/>
        </a:p>
      </dgm:t>
    </dgm:pt>
    <dgm:pt modelId="{A95333F3-AC94-47E4-9F1F-08193A934278}">
      <dgm:prSet phldrT="[Text]"/>
      <dgm:spPr/>
      <dgm:t>
        <a:bodyPr/>
        <a:lstStyle/>
        <a:p>
          <a:r>
            <a:rPr lang="cs-CZ" dirty="0" smtClean="0"/>
            <a:t>hory</a:t>
          </a:r>
          <a:endParaRPr lang="cs-CZ" dirty="0"/>
        </a:p>
      </dgm:t>
    </dgm:pt>
    <dgm:pt modelId="{E8D24973-3503-4BF2-84AD-78BD06F8FB54}" type="parTrans" cxnId="{2F3D9CC7-1B7E-4113-A578-63873842A562}">
      <dgm:prSet/>
      <dgm:spPr/>
      <dgm:t>
        <a:bodyPr/>
        <a:lstStyle/>
        <a:p>
          <a:endParaRPr lang="cs-CZ"/>
        </a:p>
      </dgm:t>
    </dgm:pt>
    <dgm:pt modelId="{D8699CA4-E202-48D1-8DEB-8BD2962B7958}" type="sibTrans" cxnId="{2F3D9CC7-1B7E-4113-A578-63873842A562}">
      <dgm:prSet/>
      <dgm:spPr/>
      <dgm:t>
        <a:bodyPr/>
        <a:lstStyle/>
        <a:p>
          <a:endParaRPr lang="cs-CZ"/>
        </a:p>
      </dgm:t>
    </dgm:pt>
    <dgm:pt modelId="{3652A8B9-C882-4D71-8532-D2085E86B4AC}">
      <dgm:prSet phldrT="[Text]"/>
      <dgm:spPr/>
      <dgm:t>
        <a:bodyPr/>
        <a:lstStyle/>
        <a:p>
          <a:r>
            <a:rPr lang="cs-CZ" dirty="0" smtClean="0"/>
            <a:t>dcery</a:t>
          </a:r>
          <a:endParaRPr lang="cs-CZ" dirty="0"/>
        </a:p>
      </dgm:t>
    </dgm:pt>
    <dgm:pt modelId="{984FA52F-A461-41AC-9041-B8F9C520520C}" type="parTrans" cxnId="{8399CF2D-9508-48D3-9DF2-DC9B2CE9C783}">
      <dgm:prSet/>
      <dgm:spPr/>
      <dgm:t>
        <a:bodyPr/>
        <a:lstStyle/>
        <a:p>
          <a:endParaRPr lang="cs-CZ"/>
        </a:p>
      </dgm:t>
    </dgm:pt>
    <dgm:pt modelId="{97E79BAD-905A-475D-A076-4946CBA37B29}" type="sibTrans" cxnId="{8399CF2D-9508-48D3-9DF2-DC9B2CE9C783}">
      <dgm:prSet/>
      <dgm:spPr/>
      <dgm:t>
        <a:bodyPr/>
        <a:lstStyle/>
        <a:p>
          <a:endParaRPr lang="cs-CZ"/>
        </a:p>
      </dgm:t>
    </dgm:pt>
    <dgm:pt modelId="{BA9046BF-7678-4692-9013-A5B0FB116DDF}" type="pres">
      <dgm:prSet presAssocID="{025799ED-4EE9-4E89-8342-3ABA6CA1433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0BF722A-F179-4330-9F6C-69AADC9B37C8}" type="pres">
      <dgm:prSet presAssocID="{70E82285-4988-4E71-AAB9-82B4DD705B7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D3CA82-E0B2-4E2A-ACC9-44FAD56A950E}" type="pres">
      <dgm:prSet presAssocID="{70E82285-4988-4E71-AAB9-82B4DD705B73}" presName="spNode" presStyleCnt="0"/>
      <dgm:spPr/>
    </dgm:pt>
    <dgm:pt modelId="{98F34C5C-DD49-4247-A2F5-B849306142F4}" type="pres">
      <dgm:prSet presAssocID="{BC2F2B32-A51D-4C82-87F2-823CD2F16B53}" presName="sibTrans" presStyleLbl="sibTrans1D1" presStyleIdx="0" presStyleCnt="6"/>
      <dgm:spPr/>
      <dgm:t>
        <a:bodyPr/>
        <a:lstStyle/>
        <a:p>
          <a:endParaRPr lang="cs-CZ"/>
        </a:p>
      </dgm:t>
    </dgm:pt>
    <dgm:pt modelId="{5835952A-8860-4232-83A7-5812992CDCEB}" type="pres">
      <dgm:prSet presAssocID="{E0906FCF-C3DC-4074-950A-D675F88C32A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7B5B57-63B5-4BB3-A0A6-0DFA90B1F709}" type="pres">
      <dgm:prSet presAssocID="{E0906FCF-C3DC-4074-950A-D675F88C32AE}" presName="spNode" presStyleCnt="0"/>
      <dgm:spPr/>
    </dgm:pt>
    <dgm:pt modelId="{1981FB2F-A9BE-4AD7-AFD1-B5D2D26B3DEF}" type="pres">
      <dgm:prSet presAssocID="{860B0ABB-D4B8-4F2B-8E12-70D90B7C1459}" presName="sibTrans" presStyleLbl="sibTrans1D1" presStyleIdx="1" presStyleCnt="6"/>
      <dgm:spPr/>
      <dgm:t>
        <a:bodyPr/>
        <a:lstStyle/>
        <a:p>
          <a:endParaRPr lang="cs-CZ"/>
        </a:p>
      </dgm:t>
    </dgm:pt>
    <dgm:pt modelId="{68A2E9B3-D5CD-4B44-9047-5D624F9C3A4E}" type="pres">
      <dgm:prSet presAssocID="{AD7FB837-9707-47CE-8A77-1CDFF101E3A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A98E96-C2EF-4C5D-AB5D-C0C6C5B4A253}" type="pres">
      <dgm:prSet presAssocID="{AD7FB837-9707-47CE-8A77-1CDFF101E3A5}" presName="spNode" presStyleCnt="0"/>
      <dgm:spPr/>
    </dgm:pt>
    <dgm:pt modelId="{5986820B-92FF-44DD-95E7-1A801AB60203}" type="pres">
      <dgm:prSet presAssocID="{E8070291-B522-4393-BEAC-DF148CE2D78F}" presName="sibTrans" presStyleLbl="sibTrans1D1" presStyleIdx="2" presStyleCnt="6"/>
      <dgm:spPr/>
      <dgm:t>
        <a:bodyPr/>
        <a:lstStyle/>
        <a:p>
          <a:endParaRPr lang="cs-CZ"/>
        </a:p>
      </dgm:t>
    </dgm:pt>
    <dgm:pt modelId="{23665201-C222-4E2B-B257-C7CC1458C630}" type="pres">
      <dgm:prSet presAssocID="{165AD754-8591-4FA2-86D8-2191A7ECB45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9587E0-B541-4C54-B007-EBF9A8CC9517}" type="pres">
      <dgm:prSet presAssocID="{165AD754-8591-4FA2-86D8-2191A7ECB45A}" presName="spNode" presStyleCnt="0"/>
      <dgm:spPr/>
    </dgm:pt>
    <dgm:pt modelId="{B85C46ED-1378-4281-B442-B8AB362421EA}" type="pres">
      <dgm:prSet presAssocID="{9D1C5A5C-FB93-40BF-AF7C-1CFE16971BCF}" presName="sibTrans" presStyleLbl="sibTrans1D1" presStyleIdx="3" presStyleCnt="6"/>
      <dgm:spPr/>
      <dgm:t>
        <a:bodyPr/>
        <a:lstStyle/>
        <a:p>
          <a:endParaRPr lang="cs-CZ"/>
        </a:p>
      </dgm:t>
    </dgm:pt>
    <dgm:pt modelId="{AE0BD67E-CE2E-4C4F-82CA-EB30AEF9B758}" type="pres">
      <dgm:prSet presAssocID="{A95333F3-AC94-47E4-9F1F-08193A93427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D5F4088-0D2E-4398-8B0D-FC9A80234407}" type="pres">
      <dgm:prSet presAssocID="{A95333F3-AC94-47E4-9F1F-08193A934278}" presName="spNode" presStyleCnt="0"/>
      <dgm:spPr/>
    </dgm:pt>
    <dgm:pt modelId="{CC7712F1-04F7-49BC-91EF-289513C8D25B}" type="pres">
      <dgm:prSet presAssocID="{D8699CA4-E202-48D1-8DEB-8BD2962B7958}" presName="sibTrans" presStyleLbl="sibTrans1D1" presStyleIdx="4" presStyleCnt="6"/>
      <dgm:spPr/>
      <dgm:t>
        <a:bodyPr/>
        <a:lstStyle/>
        <a:p>
          <a:endParaRPr lang="cs-CZ"/>
        </a:p>
      </dgm:t>
    </dgm:pt>
    <dgm:pt modelId="{053D06F0-FA10-49CA-8B27-DC905F568104}" type="pres">
      <dgm:prSet presAssocID="{3652A8B9-C882-4D71-8532-D2085E86B4A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334515-340F-4A37-9F7C-2577AF89A66B}" type="pres">
      <dgm:prSet presAssocID="{3652A8B9-C882-4D71-8532-D2085E86B4AC}" presName="spNode" presStyleCnt="0"/>
      <dgm:spPr/>
    </dgm:pt>
    <dgm:pt modelId="{BFF902F0-EC2B-42A3-AF17-C078A2803DFB}" type="pres">
      <dgm:prSet presAssocID="{97E79BAD-905A-475D-A076-4946CBA37B29}" presName="sibTrans" presStyleLbl="sibTrans1D1" presStyleIdx="5" presStyleCnt="6"/>
      <dgm:spPr/>
      <dgm:t>
        <a:bodyPr/>
        <a:lstStyle/>
        <a:p>
          <a:endParaRPr lang="cs-CZ"/>
        </a:p>
      </dgm:t>
    </dgm:pt>
  </dgm:ptLst>
  <dgm:cxnLst>
    <dgm:cxn modelId="{2F3D9CC7-1B7E-4113-A578-63873842A562}" srcId="{025799ED-4EE9-4E89-8342-3ABA6CA14334}" destId="{A95333F3-AC94-47E4-9F1F-08193A934278}" srcOrd="4" destOrd="0" parTransId="{E8D24973-3503-4BF2-84AD-78BD06F8FB54}" sibTransId="{D8699CA4-E202-48D1-8DEB-8BD2962B7958}"/>
    <dgm:cxn modelId="{CBB9FF10-4EFB-48DA-884F-33B3B81EF5FD}" srcId="{025799ED-4EE9-4E89-8342-3ABA6CA14334}" destId="{E0906FCF-C3DC-4074-950A-D675F88C32AE}" srcOrd="1" destOrd="0" parTransId="{EB589E86-6DA0-4668-8F0F-E2F8E2E52BE6}" sibTransId="{860B0ABB-D4B8-4F2B-8E12-70D90B7C1459}"/>
    <dgm:cxn modelId="{C4FF70AF-5E2F-4DB0-887D-827B6CD45B34}" type="presOf" srcId="{70E82285-4988-4E71-AAB9-82B4DD705B73}" destId="{E0BF722A-F179-4330-9F6C-69AADC9B37C8}" srcOrd="0" destOrd="0" presId="urn:microsoft.com/office/officeart/2005/8/layout/cycle5"/>
    <dgm:cxn modelId="{4033AD90-229A-42B3-91CF-7E4591389687}" srcId="{025799ED-4EE9-4E89-8342-3ABA6CA14334}" destId="{70E82285-4988-4E71-AAB9-82B4DD705B73}" srcOrd="0" destOrd="0" parTransId="{5A5AE76F-C91B-4B48-AD6E-83834541775D}" sibTransId="{BC2F2B32-A51D-4C82-87F2-823CD2F16B53}"/>
    <dgm:cxn modelId="{D265BB32-FDAB-40C0-A9D9-301F13DFD31B}" type="presOf" srcId="{D8699CA4-E202-48D1-8DEB-8BD2962B7958}" destId="{CC7712F1-04F7-49BC-91EF-289513C8D25B}" srcOrd="0" destOrd="0" presId="urn:microsoft.com/office/officeart/2005/8/layout/cycle5"/>
    <dgm:cxn modelId="{8F7DA536-929F-43E8-89F9-7BBE57F4F248}" type="presOf" srcId="{E8070291-B522-4393-BEAC-DF148CE2D78F}" destId="{5986820B-92FF-44DD-95E7-1A801AB60203}" srcOrd="0" destOrd="0" presId="urn:microsoft.com/office/officeart/2005/8/layout/cycle5"/>
    <dgm:cxn modelId="{D0F1295D-EEEE-4079-88B6-32979F6BCD63}" type="presOf" srcId="{AD7FB837-9707-47CE-8A77-1CDFF101E3A5}" destId="{68A2E9B3-D5CD-4B44-9047-5D624F9C3A4E}" srcOrd="0" destOrd="0" presId="urn:microsoft.com/office/officeart/2005/8/layout/cycle5"/>
    <dgm:cxn modelId="{B35DB661-F9D7-4A28-A744-DC1A0F2BFBDC}" type="presOf" srcId="{BC2F2B32-A51D-4C82-87F2-823CD2F16B53}" destId="{98F34C5C-DD49-4247-A2F5-B849306142F4}" srcOrd="0" destOrd="0" presId="urn:microsoft.com/office/officeart/2005/8/layout/cycle5"/>
    <dgm:cxn modelId="{4FC980AB-45A5-4534-B280-224A5E82F854}" srcId="{025799ED-4EE9-4E89-8342-3ABA6CA14334}" destId="{165AD754-8591-4FA2-86D8-2191A7ECB45A}" srcOrd="3" destOrd="0" parTransId="{775156DF-0AA3-4452-8F85-F46ADF16C960}" sibTransId="{9D1C5A5C-FB93-40BF-AF7C-1CFE16971BCF}"/>
    <dgm:cxn modelId="{D5F16298-4269-4AA4-B6BC-D91434EBDDA0}" type="presOf" srcId="{025799ED-4EE9-4E89-8342-3ABA6CA14334}" destId="{BA9046BF-7678-4692-9013-A5B0FB116DDF}" srcOrd="0" destOrd="0" presId="urn:microsoft.com/office/officeart/2005/8/layout/cycle5"/>
    <dgm:cxn modelId="{6B99FA46-2A76-4385-936C-33F08B99C658}" srcId="{025799ED-4EE9-4E89-8342-3ABA6CA14334}" destId="{AD7FB837-9707-47CE-8A77-1CDFF101E3A5}" srcOrd="2" destOrd="0" parTransId="{692DB1B8-E025-4B23-B353-234D1ADDB4FA}" sibTransId="{E8070291-B522-4393-BEAC-DF148CE2D78F}"/>
    <dgm:cxn modelId="{8D073CA1-6FFB-4312-B084-3AA552B9657E}" type="presOf" srcId="{E0906FCF-C3DC-4074-950A-D675F88C32AE}" destId="{5835952A-8860-4232-83A7-5812992CDCEB}" srcOrd="0" destOrd="0" presId="urn:microsoft.com/office/officeart/2005/8/layout/cycle5"/>
    <dgm:cxn modelId="{DD9A2EC0-442E-48C7-A8B8-CEE0C6980BA6}" type="presOf" srcId="{860B0ABB-D4B8-4F2B-8E12-70D90B7C1459}" destId="{1981FB2F-A9BE-4AD7-AFD1-B5D2D26B3DEF}" srcOrd="0" destOrd="0" presId="urn:microsoft.com/office/officeart/2005/8/layout/cycle5"/>
    <dgm:cxn modelId="{50FAE082-D8FA-4D16-A635-7BD94837FDC0}" type="presOf" srcId="{97E79BAD-905A-475D-A076-4946CBA37B29}" destId="{BFF902F0-EC2B-42A3-AF17-C078A2803DFB}" srcOrd="0" destOrd="0" presId="urn:microsoft.com/office/officeart/2005/8/layout/cycle5"/>
    <dgm:cxn modelId="{5A8552B0-7D53-41C4-BDF7-B20161A74C8C}" type="presOf" srcId="{A95333F3-AC94-47E4-9F1F-08193A934278}" destId="{AE0BD67E-CE2E-4C4F-82CA-EB30AEF9B758}" srcOrd="0" destOrd="0" presId="urn:microsoft.com/office/officeart/2005/8/layout/cycle5"/>
    <dgm:cxn modelId="{7E0C68CD-40D0-4DFA-83CB-DCDD82D0A16E}" type="presOf" srcId="{3652A8B9-C882-4D71-8532-D2085E86B4AC}" destId="{053D06F0-FA10-49CA-8B27-DC905F568104}" srcOrd="0" destOrd="0" presId="urn:microsoft.com/office/officeart/2005/8/layout/cycle5"/>
    <dgm:cxn modelId="{B64F1F93-9715-40C3-9CEB-356CADB10BEA}" type="presOf" srcId="{9D1C5A5C-FB93-40BF-AF7C-1CFE16971BCF}" destId="{B85C46ED-1378-4281-B442-B8AB362421EA}" srcOrd="0" destOrd="0" presId="urn:microsoft.com/office/officeart/2005/8/layout/cycle5"/>
    <dgm:cxn modelId="{8399CF2D-9508-48D3-9DF2-DC9B2CE9C783}" srcId="{025799ED-4EE9-4E89-8342-3ABA6CA14334}" destId="{3652A8B9-C882-4D71-8532-D2085E86B4AC}" srcOrd="5" destOrd="0" parTransId="{984FA52F-A461-41AC-9041-B8F9C520520C}" sibTransId="{97E79BAD-905A-475D-A076-4946CBA37B29}"/>
    <dgm:cxn modelId="{857D7C76-0AC4-4B13-9C02-FAA6D6326F6E}" type="presOf" srcId="{165AD754-8591-4FA2-86D8-2191A7ECB45A}" destId="{23665201-C222-4E2B-B257-C7CC1458C630}" srcOrd="0" destOrd="0" presId="urn:microsoft.com/office/officeart/2005/8/layout/cycle5"/>
    <dgm:cxn modelId="{539F6677-8458-4A37-A04C-62820A6956ED}" type="presParOf" srcId="{BA9046BF-7678-4692-9013-A5B0FB116DDF}" destId="{E0BF722A-F179-4330-9F6C-69AADC9B37C8}" srcOrd="0" destOrd="0" presId="urn:microsoft.com/office/officeart/2005/8/layout/cycle5"/>
    <dgm:cxn modelId="{6818735F-9552-4E33-91B5-64A88729A788}" type="presParOf" srcId="{BA9046BF-7678-4692-9013-A5B0FB116DDF}" destId="{B9D3CA82-E0B2-4E2A-ACC9-44FAD56A950E}" srcOrd="1" destOrd="0" presId="urn:microsoft.com/office/officeart/2005/8/layout/cycle5"/>
    <dgm:cxn modelId="{5E433DD1-D770-4912-90F2-F52470036107}" type="presParOf" srcId="{BA9046BF-7678-4692-9013-A5B0FB116DDF}" destId="{98F34C5C-DD49-4247-A2F5-B849306142F4}" srcOrd="2" destOrd="0" presId="urn:microsoft.com/office/officeart/2005/8/layout/cycle5"/>
    <dgm:cxn modelId="{8633B2AB-1A75-46A5-B22F-733A4A843CE7}" type="presParOf" srcId="{BA9046BF-7678-4692-9013-A5B0FB116DDF}" destId="{5835952A-8860-4232-83A7-5812992CDCEB}" srcOrd="3" destOrd="0" presId="urn:microsoft.com/office/officeart/2005/8/layout/cycle5"/>
    <dgm:cxn modelId="{A5FA8195-963F-4E04-88E2-FB7FC57584CC}" type="presParOf" srcId="{BA9046BF-7678-4692-9013-A5B0FB116DDF}" destId="{157B5B57-63B5-4BB3-A0A6-0DFA90B1F709}" srcOrd="4" destOrd="0" presId="urn:microsoft.com/office/officeart/2005/8/layout/cycle5"/>
    <dgm:cxn modelId="{64DCEF9E-49D5-49EA-A0F5-BD5716AEC2E5}" type="presParOf" srcId="{BA9046BF-7678-4692-9013-A5B0FB116DDF}" destId="{1981FB2F-A9BE-4AD7-AFD1-B5D2D26B3DEF}" srcOrd="5" destOrd="0" presId="urn:microsoft.com/office/officeart/2005/8/layout/cycle5"/>
    <dgm:cxn modelId="{FC804BDD-BCDD-498A-8CBE-2D39D8328605}" type="presParOf" srcId="{BA9046BF-7678-4692-9013-A5B0FB116DDF}" destId="{68A2E9B3-D5CD-4B44-9047-5D624F9C3A4E}" srcOrd="6" destOrd="0" presId="urn:microsoft.com/office/officeart/2005/8/layout/cycle5"/>
    <dgm:cxn modelId="{DAD145BF-92DE-4775-97F2-A7D4B8FFF615}" type="presParOf" srcId="{BA9046BF-7678-4692-9013-A5B0FB116DDF}" destId="{E7A98E96-C2EF-4C5D-AB5D-C0C6C5B4A253}" srcOrd="7" destOrd="0" presId="urn:microsoft.com/office/officeart/2005/8/layout/cycle5"/>
    <dgm:cxn modelId="{E731C9FC-0813-4EA9-B589-666FFAEEA909}" type="presParOf" srcId="{BA9046BF-7678-4692-9013-A5B0FB116DDF}" destId="{5986820B-92FF-44DD-95E7-1A801AB60203}" srcOrd="8" destOrd="0" presId="urn:microsoft.com/office/officeart/2005/8/layout/cycle5"/>
    <dgm:cxn modelId="{061D8357-F19F-41F8-B2FF-F6FA64C520FD}" type="presParOf" srcId="{BA9046BF-7678-4692-9013-A5B0FB116DDF}" destId="{23665201-C222-4E2B-B257-C7CC1458C630}" srcOrd="9" destOrd="0" presId="urn:microsoft.com/office/officeart/2005/8/layout/cycle5"/>
    <dgm:cxn modelId="{C31E0612-AE83-41F5-8FF5-96EC178E98ED}" type="presParOf" srcId="{BA9046BF-7678-4692-9013-A5B0FB116DDF}" destId="{769587E0-B541-4C54-B007-EBF9A8CC9517}" srcOrd="10" destOrd="0" presId="urn:microsoft.com/office/officeart/2005/8/layout/cycle5"/>
    <dgm:cxn modelId="{04993BE8-546C-4CD0-8D5E-E9A872121E5C}" type="presParOf" srcId="{BA9046BF-7678-4692-9013-A5B0FB116DDF}" destId="{B85C46ED-1378-4281-B442-B8AB362421EA}" srcOrd="11" destOrd="0" presId="urn:microsoft.com/office/officeart/2005/8/layout/cycle5"/>
    <dgm:cxn modelId="{8D79AE5B-AE91-432B-BA7F-DB3BA67E23D3}" type="presParOf" srcId="{BA9046BF-7678-4692-9013-A5B0FB116DDF}" destId="{AE0BD67E-CE2E-4C4F-82CA-EB30AEF9B758}" srcOrd="12" destOrd="0" presId="urn:microsoft.com/office/officeart/2005/8/layout/cycle5"/>
    <dgm:cxn modelId="{B4364185-5D26-4890-9E5E-BEF2455013EF}" type="presParOf" srcId="{BA9046BF-7678-4692-9013-A5B0FB116DDF}" destId="{6D5F4088-0D2E-4398-8B0D-FC9A80234407}" srcOrd="13" destOrd="0" presId="urn:microsoft.com/office/officeart/2005/8/layout/cycle5"/>
    <dgm:cxn modelId="{5BF607CB-07EE-4F60-AB42-B2DC51209177}" type="presParOf" srcId="{BA9046BF-7678-4692-9013-A5B0FB116DDF}" destId="{CC7712F1-04F7-49BC-91EF-289513C8D25B}" srcOrd="14" destOrd="0" presId="urn:microsoft.com/office/officeart/2005/8/layout/cycle5"/>
    <dgm:cxn modelId="{DA62A89B-649D-4470-B6F8-05985D8EE70B}" type="presParOf" srcId="{BA9046BF-7678-4692-9013-A5B0FB116DDF}" destId="{053D06F0-FA10-49CA-8B27-DC905F568104}" srcOrd="15" destOrd="0" presId="urn:microsoft.com/office/officeart/2005/8/layout/cycle5"/>
    <dgm:cxn modelId="{3F937387-D6CF-4D62-8618-08803555D8B8}" type="presParOf" srcId="{BA9046BF-7678-4692-9013-A5B0FB116DDF}" destId="{3E334515-340F-4A37-9F7C-2577AF89A66B}" srcOrd="16" destOrd="0" presId="urn:microsoft.com/office/officeart/2005/8/layout/cycle5"/>
    <dgm:cxn modelId="{BDD68839-DDBC-40BB-B016-75F39F93E50E}" type="presParOf" srcId="{BA9046BF-7678-4692-9013-A5B0FB116DDF}" destId="{BFF902F0-EC2B-42A3-AF17-C078A2803DFB}" srcOrd="17" destOrd="0" presId="urn:microsoft.com/office/officeart/2005/8/layout/cycle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5799ED-4EE9-4E89-8342-3ABA6CA14334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0E82285-4988-4E71-AAB9-82B4DD705B73}">
      <dgm:prSet phldrT="[Text]"/>
      <dgm:spPr/>
      <dgm:t>
        <a:bodyPr/>
        <a:lstStyle/>
        <a:p>
          <a:r>
            <a:rPr lang="cs-CZ" dirty="0" smtClean="0"/>
            <a:t>ryba</a:t>
          </a:r>
          <a:endParaRPr lang="cs-CZ" dirty="0"/>
        </a:p>
      </dgm:t>
    </dgm:pt>
    <dgm:pt modelId="{5A5AE76F-C91B-4B48-AD6E-83834541775D}" type="parTrans" cxnId="{4033AD90-229A-42B3-91CF-7E4591389687}">
      <dgm:prSet/>
      <dgm:spPr/>
      <dgm:t>
        <a:bodyPr/>
        <a:lstStyle/>
        <a:p>
          <a:endParaRPr lang="cs-CZ"/>
        </a:p>
      </dgm:t>
    </dgm:pt>
    <dgm:pt modelId="{BC2F2B32-A51D-4C82-87F2-823CD2F16B53}" type="sibTrans" cxnId="{4033AD90-229A-42B3-91CF-7E4591389687}">
      <dgm:prSet/>
      <dgm:spPr/>
      <dgm:t>
        <a:bodyPr/>
        <a:lstStyle/>
        <a:p>
          <a:endParaRPr lang="cs-CZ"/>
        </a:p>
      </dgm:t>
    </dgm:pt>
    <dgm:pt modelId="{E0906FCF-C3DC-4074-950A-D675F88C32AE}">
      <dgm:prSet phldrT="[Text]"/>
      <dgm:spPr/>
      <dgm:t>
        <a:bodyPr/>
        <a:lstStyle/>
        <a:p>
          <a:r>
            <a:rPr lang="cs-CZ" dirty="0" smtClean="0"/>
            <a:t>rýč</a:t>
          </a:r>
          <a:endParaRPr lang="cs-CZ" dirty="0"/>
        </a:p>
      </dgm:t>
    </dgm:pt>
    <dgm:pt modelId="{EB589E86-6DA0-4668-8F0F-E2F8E2E52BE6}" type="parTrans" cxnId="{CBB9FF10-4EFB-48DA-884F-33B3B81EF5FD}">
      <dgm:prSet/>
      <dgm:spPr/>
      <dgm:t>
        <a:bodyPr/>
        <a:lstStyle/>
        <a:p>
          <a:endParaRPr lang="cs-CZ"/>
        </a:p>
      </dgm:t>
    </dgm:pt>
    <dgm:pt modelId="{860B0ABB-D4B8-4F2B-8E12-70D90B7C1459}" type="sibTrans" cxnId="{CBB9FF10-4EFB-48DA-884F-33B3B81EF5FD}">
      <dgm:prSet/>
      <dgm:spPr/>
      <dgm:t>
        <a:bodyPr/>
        <a:lstStyle/>
        <a:p>
          <a:endParaRPr lang="cs-CZ"/>
        </a:p>
      </dgm:t>
    </dgm:pt>
    <dgm:pt modelId="{AD7FB837-9707-47CE-8A77-1CDFF101E3A5}">
      <dgm:prSet phldrT="[Text]"/>
      <dgm:spPr/>
      <dgm:t>
        <a:bodyPr/>
        <a:lstStyle/>
        <a:p>
          <a:r>
            <a:rPr lang="cs-CZ" dirty="0" smtClean="0"/>
            <a:t>rýže</a:t>
          </a:r>
          <a:endParaRPr lang="cs-CZ" dirty="0"/>
        </a:p>
      </dgm:t>
    </dgm:pt>
    <dgm:pt modelId="{692DB1B8-E025-4B23-B353-234D1ADDB4FA}" type="parTrans" cxnId="{6B99FA46-2A76-4385-936C-33F08B99C658}">
      <dgm:prSet/>
      <dgm:spPr/>
      <dgm:t>
        <a:bodyPr/>
        <a:lstStyle/>
        <a:p>
          <a:endParaRPr lang="cs-CZ"/>
        </a:p>
      </dgm:t>
    </dgm:pt>
    <dgm:pt modelId="{E8070291-B522-4393-BEAC-DF148CE2D78F}" type="sibTrans" cxnId="{6B99FA46-2A76-4385-936C-33F08B99C658}">
      <dgm:prSet/>
      <dgm:spPr/>
      <dgm:t>
        <a:bodyPr/>
        <a:lstStyle/>
        <a:p>
          <a:endParaRPr lang="cs-CZ"/>
        </a:p>
      </dgm:t>
    </dgm:pt>
    <dgm:pt modelId="{165AD754-8591-4FA2-86D8-2191A7ECB45A}">
      <dgm:prSet phldrT="[Text]"/>
      <dgm:spPr/>
      <dgm:t>
        <a:bodyPr/>
        <a:lstStyle/>
        <a:p>
          <a:r>
            <a:rPr lang="cs-CZ" dirty="0" smtClean="0"/>
            <a:t>rybník</a:t>
          </a:r>
          <a:endParaRPr lang="cs-CZ" dirty="0"/>
        </a:p>
      </dgm:t>
    </dgm:pt>
    <dgm:pt modelId="{775156DF-0AA3-4452-8F85-F46ADF16C960}" type="parTrans" cxnId="{4FC980AB-45A5-4534-B280-224A5E82F854}">
      <dgm:prSet/>
      <dgm:spPr/>
      <dgm:t>
        <a:bodyPr/>
        <a:lstStyle/>
        <a:p>
          <a:endParaRPr lang="cs-CZ"/>
        </a:p>
      </dgm:t>
    </dgm:pt>
    <dgm:pt modelId="{9D1C5A5C-FB93-40BF-AF7C-1CFE16971BCF}" type="sibTrans" cxnId="{4FC980AB-45A5-4534-B280-224A5E82F854}">
      <dgm:prSet/>
      <dgm:spPr/>
      <dgm:t>
        <a:bodyPr/>
        <a:lstStyle/>
        <a:p>
          <a:endParaRPr lang="cs-CZ"/>
        </a:p>
      </dgm:t>
    </dgm:pt>
    <dgm:pt modelId="{A95333F3-AC94-47E4-9F1F-08193A934278}">
      <dgm:prSet phldrT="[Text]"/>
      <dgm:spPr/>
      <dgm:t>
        <a:bodyPr/>
        <a:lstStyle/>
        <a:p>
          <a:r>
            <a:rPr lang="cs-CZ" dirty="0" smtClean="0"/>
            <a:t>hory</a:t>
          </a:r>
          <a:endParaRPr lang="cs-CZ" dirty="0"/>
        </a:p>
      </dgm:t>
    </dgm:pt>
    <dgm:pt modelId="{E8D24973-3503-4BF2-84AD-78BD06F8FB54}" type="parTrans" cxnId="{2F3D9CC7-1B7E-4113-A578-63873842A562}">
      <dgm:prSet/>
      <dgm:spPr/>
      <dgm:t>
        <a:bodyPr/>
        <a:lstStyle/>
        <a:p>
          <a:endParaRPr lang="cs-CZ"/>
        </a:p>
      </dgm:t>
    </dgm:pt>
    <dgm:pt modelId="{D8699CA4-E202-48D1-8DEB-8BD2962B7958}" type="sibTrans" cxnId="{2F3D9CC7-1B7E-4113-A578-63873842A562}">
      <dgm:prSet/>
      <dgm:spPr/>
      <dgm:t>
        <a:bodyPr/>
        <a:lstStyle/>
        <a:p>
          <a:endParaRPr lang="cs-CZ"/>
        </a:p>
      </dgm:t>
    </dgm:pt>
    <dgm:pt modelId="{3652A8B9-C882-4D71-8532-D2085E86B4AC}">
      <dgm:prSet phldrT="[Text]"/>
      <dgm:spPr/>
      <dgm:t>
        <a:bodyPr/>
        <a:lstStyle/>
        <a:p>
          <a:r>
            <a:rPr lang="cs-CZ" dirty="0" smtClean="0"/>
            <a:t>dcery</a:t>
          </a:r>
          <a:endParaRPr lang="cs-CZ" dirty="0"/>
        </a:p>
      </dgm:t>
    </dgm:pt>
    <dgm:pt modelId="{984FA52F-A461-41AC-9041-B8F9C520520C}" type="parTrans" cxnId="{8399CF2D-9508-48D3-9DF2-DC9B2CE9C783}">
      <dgm:prSet/>
      <dgm:spPr/>
      <dgm:t>
        <a:bodyPr/>
        <a:lstStyle/>
        <a:p>
          <a:endParaRPr lang="cs-CZ"/>
        </a:p>
      </dgm:t>
    </dgm:pt>
    <dgm:pt modelId="{97E79BAD-905A-475D-A076-4946CBA37B29}" type="sibTrans" cxnId="{8399CF2D-9508-48D3-9DF2-DC9B2CE9C783}">
      <dgm:prSet/>
      <dgm:spPr/>
      <dgm:t>
        <a:bodyPr/>
        <a:lstStyle/>
        <a:p>
          <a:endParaRPr lang="cs-CZ"/>
        </a:p>
      </dgm:t>
    </dgm:pt>
    <dgm:pt modelId="{BA9046BF-7678-4692-9013-A5B0FB116DDF}" type="pres">
      <dgm:prSet presAssocID="{025799ED-4EE9-4E89-8342-3ABA6CA1433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0BF722A-F179-4330-9F6C-69AADC9B37C8}" type="pres">
      <dgm:prSet presAssocID="{70E82285-4988-4E71-AAB9-82B4DD705B7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D3CA82-E0B2-4E2A-ACC9-44FAD56A950E}" type="pres">
      <dgm:prSet presAssocID="{70E82285-4988-4E71-AAB9-82B4DD705B73}" presName="spNode" presStyleCnt="0"/>
      <dgm:spPr/>
    </dgm:pt>
    <dgm:pt modelId="{98F34C5C-DD49-4247-A2F5-B849306142F4}" type="pres">
      <dgm:prSet presAssocID="{BC2F2B32-A51D-4C82-87F2-823CD2F16B53}" presName="sibTrans" presStyleLbl="sibTrans1D1" presStyleIdx="0" presStyleCnt="6"/>
      <dgm:spPr/>
      <dgm:t>
        <a:bodyPr/>
        <a:lstStyle/>
        <a:p>
          <a:endParaRPr lang="cs-CZ"/>
        </a:p>
      </dgm:t>
    </dgm:pt>
    <dgm:pt modelId="{5835952A-8860-4232-83A7-5812992CDCEB}" type="pres">
      <dgm:prSet presAssocID="{E0906FCF-C3DC-4074-950A-D675F88C32A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7B5B57-63B5-4BB3-A0A6-0DFA90B1F709}" type="pres">
      <dgm:prSet presAssocID="{E0906FCF-C3DC-4074-950A-D675F88C32AE}" presName="spNode" presStyleCnt="0"/>
      <dgm:spPr/>
    </dgm:pt>
    <dgm:pt modelId="{1981FB2F-A9BE-4AD7-AFD1-B5D2D26B3DEF}" type="pres">
      <dgm:prSet presAssocID="{860B0ABB-D4B8-4F2B-8E12-70D90B7C1459}" presName="sibTrans" presStyleLbl="sibTrans1D1" presStyleIdx="1" presStyleCnt="6"/>
      <dgm:spPr/>
      <dgm:t>
        <a:bodyPr/>
        <a:lstStyle/>
        <a:p>
          <a:endParaRPr lang="cs-CZ"/>
        </a:p>
      </dgm:t>
    </dgm:pt>
    <dgm:pt modelId="{68A2E9B3-D5CD-4B44-9047-5D624F9C3A4E}" type="pres">
      <dgm:prSet presAssocID="{AD7FB837-9707-47CE-8A77-1CDFF101E3A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A98E96-C2EF-4C5D-AB5D-C0C6C5B4A253}" type="pres">
      <dgm:prSet presAssocID="{AD7FB837-9707-47CE-8A77-1CDFF101E3A5}" presName="spNode" presStyleCnt="0"/>
      <dgm:spPr/>
    </dgm:pt>
    <dgm:pt modelId="{5986820B-92FF-44DD-95E7-1A801AB60203}" type="pres">
      <dgm:prSet presAssocID="{E8070291-B522-4393-BEAC-DF148CE2D78F}" presName="sibTrans" presStyleLbl="sibTrans1D1" presStyleIdx="2" presStyleCnt="6"/>
      <dgm:spPr/>
      <dgm:t>
        <a:bodyPr/>
        <a:lstStyle/>
        <a:p>
          <a:endParaRPr lang="cs-CZ"/>
        </a:p>
      </dgm:t>
    </dgm:pt>
    <dgm:pt modelId="{23665201-C222-4E2B-B257-C7CC1458C630}" type="pres">
      <dgm:prSet presAssocID="{165AD754-8591-4FA2-86D8-2191A7ECB45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9587E0-B541-4C54-B007-EBF9A8CC9517}" type="pres">
      <dgm:prSet presAssocID="{165AD754-8591-4FA2-86D8-2191A7ECB45A}" presName="spNode" presStyleCnt="0"/>
      <dgm:spPr/>
    </dgm:pt>
    <dgm:pt modelId="{B85C46ED-1378-4281-B442-B8AB362421EA}" type="pres">
      <dgm:prSet presAssocID="{9D1C5A5C-FB93-40BF-AF7C-1CFE16971BCF}" presName="sibTrans" presStyleLbl="sibTrans1D1" presStyleIdx="3" presStyleCnt="6"/>
      <dgm:spPr/>
      <dgm:t>
        <a:bodyPr/>
        <a:lstStyle/>
        <a:p>
          <a:endParaRPr lang="cs-CZ"/>
        </a:p>
      </dgm:t>
    </dgm:pt>
    <dgm:pt modelId="{AE0BD67E-CE2E-4C4F-82CA-EB30AEF9B758}" type="pres">
      <dgm:prSet presAssocID="{A95333F3-AC94-47E4-9F1F-08193A93427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D5F4088-0D2E-4398-8B0D-FC9A80234407}" type="pres">
      <dgm:prSet presAssocID="{A95333F3-AC94-47E4-9F1F-08193A934278}" presName="spNode" presStyleCnt="0"/>
      <dgm:spPr/>
    </dgm:pt>
    <dgm:pt modelId="{CC7712F1-04F7-49BC-91EF-289513C8D25B}" type="pres">
      <dgm:prSet presAssocID="{D8699CA4-E202-48D1-8DEB-8BD2962B7958}" presName="sibTrans" presStyleLbl="sibTrans1D1" presStyleIdx="4" presStyleCnt="6"/>
      <dgm:spPr/>
      <dgm:t>
        <a:bodyPr/>
        <a:lstStyle/>
        <a:p>
          <a:endParaRPr lang="cs-CZ"/>
        </a:p>
      </dgm:t>
    </dgm:pt>
    <dgm:pt modelId="{053D06F0-FA10-49CA-8B27-DC905F568104}" type="pres">
      <dgm:prSet presAssocID="{3652A8B9-C882-4D71-8532-D2085E86B4A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334515-340F-4A37-9F7C-2577AF89A66B}" type="pres">
      <dgm:prSet presAssocID="{3652A8B9-C882-4D71-8532-D2085E86B4AC}" presName="spNode" presStyleCnt="0"/>
      <dgm:spPr/>
    </dgm:pt>
    <dgm:pt modelId="{BFF902F0-EC2B-42A3-AF17-C078A2803DFB}" type="pres">
      <dgm:prSet presAssocID="{97E79BAD-905A-475D-A076-4946CBA37B29}" presName="sibTrans" presStyleLbl="sibTrans1D1" presStyleIdx="5" presStyleCnt="6"/>
      <dgm:spPr/>
      <dgm:t>
        <a:bodyPr/>
        <a:lstStyle/>
        <a:p>
          <a:endParaRPr lang="cs-CZ"/>
        </a:p>
      </dgm:t>
    </dgm:pt>
  </dgm:ptLst>
  <dgm:cxnLst>
    <dgm:cxn modelId="{8449DE0D-F17D-449F-B0B4-76E630B43989}" type="presOf" srcId="{BC2F2B32-A51D-4C82-87F2-823CD2F16B53}" destId="{98F34C5C-DD49-4247-A2F5-B849306142F4}" srcOrd="0" destOrd="0" presId="urn:microsoft.com/office/officeart/2005/8/layout/cycle5"/>
    <dgm:cxn modelId="{CBB9FF10-4EFB-48DA-884F-33B3B81EF5FD}" srcId="{025799ED-4EE9-4E89-8342-3ABA6CA14334}" destId="{E0906FCF-C3DC-4074-950A-D675F88C32AE}" srcOrd="1" destOrd="0" parTransId="{EB589E86-6DA0-4668-8F0F-E2F8E2E52BE6}" sibTransId="{860B0ABB-D4B8-4F2B-8E12-70D90B7C1459}"/>
    <dgm:cxn modelId="{66EC0539-EEF8-4A14-9394-7B0DA19BD9D5}" type="presOf" srcId="{AD7FB837-9707-47CE-8A77-1CDFF101E3A5}" destId="{68A2E9B3-D5CD-4B44-9047-5D624F9C3A4E}" srcOrd="0" destOrd="0" presId="urn:microsoft.com/office/officeart/2005/8/layout/cycle5"/>
    <dgm:cxn modelId="{2F3D9CC7-1B7E-4113-A578-63873842A562}" srcId="{025799ED-4EE9-4E89-8342-3ABA6CA14334}" destId="{A95333F3-AC94-47E4-9F1F-08193A934278}" srcOrd="4" destOrd="0" parTransId="{E8D24973-3503-4BF2-84AD-78BD06F8FB54}" sibTransId="{D8699CA4-E202-48D1-8DEB-8BD2962B7958}"/>
    <dgm:cxn modelId="{9FCE5523-6D76-4321-B9D5-C17141F982CA}" type="presOf" srcId="{97E79BAD-905A-475D-A076-4946CBA37B29}" destId="{BFF902F0-EC2B-42A3-AF17-C078A2803DFB}" srcOrd="0" destOrd="0" presId="urn:microsoft.com/office/officeart/2005/8/layout/cycle5"/>
    <dgm:cxn modelId="{4033AD90-229A-42B3-91CF-7E4591389687}" srcId="{025799ED-4EE9-4E89-8342-3ABA6CA14334}" destId="{70E82285-4988-4E71-AAB9-82B4DD705B73}" srcOrd="0" destOrd="0" parTransId="{5A5AE76F-C91B-4B48-AD6E-83834541775D}" sibTransId="{BC2F2B32-A51D-4C82-87F2-823CD2F16B53}"/>
    <dgm:cxn modelId="{01B23ABA-E21A-47E2-B422-6CC1778E4DE6}" type="presOf" srcId="{A95333F3-AC94-47E4-9F1F-08193A934278}" destId="{AE0BD67E-CE2E-4C4F-82CA-EB30AEF9B758}" srcOrd="0" destOrd="0" presId="urn:microsoft.com/office/officeart/2005/8/layout/cycle5"/>
    <dgm:cxn modelId="{7CF6C2E2-1941-4950-8D59-D8EBBD9803DB}" type="presOf" srcId="{860B0ABB-D4B8-4F2B-8E12-70D90B7C1459}" destId="{1981FB2F-A9BE-4AD7-AFD1-B5D2D26B3DEF}" srcOrd="0" destOrd="0" presId="urn:microsoft.com/office/officeart/2005/8/layout/cycle5"/>
    <dgm:cxn modelId="{B9DE7CB7-2273-4A19-8B23-A046B540E989}" type="presOf" srcId="{165AD754-8591-4FA2-86D8-2191A7ECB45A}" destId="{23665201-C222-4E2B-B257-C7CC1458C630}" srcOrd="0" destOrd="0" presId="urn:microsoft.com/office/officeart/2005/8/layout/cycle5"/>
    <dgm:cxn modelId="{F9115E74-B698-4BE2-BC38-04A01F2891C3}" type="presOf" srcId="{D8699CA4-E202-48D1-8DEB-8BD2962B7958}" destId="{CC7712F1-04F7-49BC-91EF-289513C8D25B}" srcOrd="0" destOrd="0" presId="urn:microsoft.com/office/officeart/2005/8/layout/cycle5"/>
    <dgm:cxn modelId="{4FC980AB-45A5-4534-B280-224A5E82F854}" srcId="{025799ED-4EE9-4E89-8342-3ABA6CA14334}" destId="{165AD754-8591-4FA2-86D8-2191A7ECB45A}" srcOrd="3" destOrd="0" parTransId="{775156DF-0AA3-4452-8F85-F46ADF16C960}" sibTransId="{9D1C5A5C-FB93-40BF-AF7C-1CFE16971BCF}"/>
    <dgm:cxn modelId="{C2AD9C75-333B-4B79-BAA1-2E39FF518B6F}" type="presOf" srcId="{70E82285-4988-4E71-AAB9-82B4DD705B73}" destId="{E0BF722A-F179-4330-9F6C-69AADC9B37C8}" srcOrd="0" destOrd="0" presId="urn:microsoft.com/office/officeart/2005/8/layout/cycle5"/>
    <dgm:cxn modelId="{2EBAE36B-3088-4DAE-8D4E-8893E7CA4D27}" type="presOf" srcId="{E0906FCF-C3DC-4074-950A-D675F88C32AE}" destId="{5835952A-8860-4232-83A7-5812992CDCEB}" srcOrd="0" destOrd="0" presId="urn:microsoft.com/office/officeart/2005/8/layout/cycle5"/>
    <dgm:cxn modelId="{6B99FA46-2A76-4385-936C-33F08B99C658}" srcId="{025799ED-4EE9-4E89-8342-3ABA6CA14334}" destId="{AD7FB837-9707-47CE-8A77-1CDFF101E3A5}" srcOrd="2" destOrd="0" parTransId="{692DB1B8-E025-4B23-B353-234D1ADDB4FA}" sibTransId="{E8070291-B522-4393-BEAC-DF148CE2D78F}"/>
    <dgm:cxn modelId="{38BA7919-0EF9-4976-97EE-EF546B63C2AD}" type="presOf" srcId="{9D1C5A5C-FB93-40BF-AF7C-1CFE16971BCF}" destId="{B85C46ED-1378-4281-B442-B8AB362421EA}" srcOrd="0" destOrd="0" presId="urn:microsoft.com/office/officeart/2005/8/layout/cycle5"/>
    <dgm:cxn modelId="{9E173A27-25C7-43C9-8B67-ABCE9D3C4D72}" type="presOf" srcId="{E8070291-B522-4393-BEAC-DF148CE2D78F}" destId="{5986820B-92FF-44DD-95E7-1A801AB60203}" srcOrd="0" destOrd="0" presId="urn:microsoft.com/office/officeart/2005/8/layout/cycle5"/>
    <dgm:cxn modelId="{6646EDBA-C85F-4BE2-8826-CCE52B9F50CA}" type="presOf" srcId="{3652A8B9-C882-4D71-8532-D2085E86B4AC}" destId="{053D06F0-FA10-49CA-8B27-DC905F568104}" srcOrd="0" destOrd="0" presId="urn:microsoft.com/office/officeart/2005/8/layout/cycle5"/>
    <dgm:cxn modelId="{8399CF2D-9508-48D3-9DF2-DC9B2CE9C783}" srcId="{025799ED-4EE9-4E89-8342-3ABA6CA14334}" destId="{3652A8B9-C882-4D71-8532-D2085E86B4AC}" srcOrd="5" destOrd="0" parTransId="{984FA52F-A461-41AC-9041-B8F9C520520C}" sibTransId="{97E79BAD-905A-475D-A076-4946CBA37B29}"/>
    <dgm:cxn modelId="{58D80AB0-1A41-4215-8412-82DCC6FBCEEF}" type="presOf" srcId="{025799ED-4EE9-4E89-8342-3ABA6CA14334}" destId="{BA9046BF-7678-4692-9013-A5B0FB116DDF}" srcOrd="0" destOrd="0" presId="urn:microsoft.com/office/officeart/2005/8/layout/cycle5"/>
    <dgm:cxn modelId="{C3FBB162-7A36-402A-98DE-AD25A8792AB4}" type="presParOf" srcId="{BA9046BF-7678-4692-9013-A5B0FB116DDF}" destId="{E0BF722A-F179-4330-9F6C-69AADC9B37C8}" srcOrd="0" destOrd="0" presId="urn:microsoft.com/office/officeart/2005/8/layout/cycle5"/>
    <dgm:cxn modelId="{D32B22B0-1000-43D9-A736-50A950F1823E}" type="presParOf" srcId="{BA9046BF-7678-4692-9013-A5B0FB116DDF}" destId="{B9D3CA82-E0B2-4E2A-ACC9-44FAD56A950E}" srcOrd="1" destOrd="0" presId="urn:microsoft.com/office/officeart/2005/8/layout/cycle5"/>
    <dgm:cxn modelId="{9FE941BA-1D73-4F90-92C0-2122648348B7}" type="presParOf" srcId="{BA9046BF-7678-4692-9013-A5B0FB116DDF}" destId="{98F34C5C-DD49-4247-A2F5-B849306142F4}" srcOrd="2" destOrd="0" presId="urn:microsoft.com/office/officeart/2005/8/layout/cycle5"/>
    <dgm:cxn modelId="{812EF74A-D5C2-444E-9876-6D12BCB2F027}" type="presParOf" srcId="{BA9046BF-7678-4692-9013-A5B0FB116DDF}" destId="{5835952A-8860-4232-83A7-5812992CDCEB}" srcOrd="3" destOrd="0" presId="urn:microsoft.com/office/officeart/2005/8/layout/cycle5"/>
    <dgm:cxn modelId="{6E19AB76-E77B-44BA-932B-F3E95CAA295A}" type="presParOf" srcId="{BA9046BF-7678-4692-9013-A5B0FB116DDF}" destId="{157B5B57-63B5-4BB3-A0A6-0DFA90B1F709}" srcOrd="4" destOrd="0" presId="urn:microsoft.com/office/officeart/2005/8/layout/cycle5"/>
    <dgm:cxn modelId="{7E4CEF11-CB43-43A5-9598-5BFC6AF9C4B2}" type="presParOf" srcId="{BA9046BF-7678-4692-9013-A5B0FB116DDF}" destId="{1981FB2F-A9BE-4AD7-AFD1-B5D2D26B3DEF}" srcOrd="5" destOrd="0" presId="urn:microsoft.com/office/officeart/2005/8/layout/cycle5"/>
    <dgm:cxn modelId="{A5314201-F1EE-4AD1-9FF8-F1C832DAD4BB}" type="presParOf" srcId="{BA9046BF-7678-4692-9013-A5B0FB116DDF}" destId="{68A2E9B3-D5CD-4B44-9047-5D624F9C3A4E}" srcOrd="6" destOrd="0" presId="urn:microsoft.com/office/officeart/2005/8/layout/cycle5"/>
    <dgm:cxn modelId="{86B3341F-27BA-44DD-8095-38246660F877}" type="presParOf" srcId="{BA9046BF-7678-4692-9013-A5B0FB116DDF}" destId="{E7A98E96-C2EF-4C5D-AB5D-C0C6C5B4A253}" srcOrd="7" destOrd="0" presId="urn:microsoft.com/office/officeart/2005/8/layout/cycle5"/>
    <dgm:cxn modelId="{49A78AA8-92C3-49E6-9186-EF02B7F63965}" type="presParOf" srcId="{BA9046BF-7678-4692-9013-A5B0FB116DDF}" destId="{5986820B-92FF-44DD-95E7-1A801AB60203}" srcOrd="8" destOrd="0" presId="urn:microsoft.com/office/officeart/2005/8/layout/cycle5"/>
    <dgm:cxn modelId="{61A9EB8C-5BAA-4A47-8D44-962354A45797}" type="presParOf" srcId="{BA9046BF-7678-4692-9013-A5B0FB116DDF}" destId="{23665201-C222-4E2B-B257-C7CC1458C630}" srcOrd="9" destOrd="0" presId="urn:microsoft.com/office/officeart/2005/8/layout/cycle5"/>
    <dgm:cxn modelId="{C979E962-B18E-4149-86C0-C64DAE1C549B}" type="presParOf" srcId="{BA9046BF-7678-4692-9013-A5B0FB116DDF}" destId="{769587E0-B541-4C54-B007-EBF9A8CC9517}" srcOrd="10" destOrd="0" presId="urn:microsoft.com/office/officeart/2005/8/layout/cycle5"/>
    <dgm:cxn modelId="{740323AB-ECE0-4F60-85BB-ED16C534E8FA}" type="presParOf" srcId="{BA9046BF-7678-4692-9013-A5B0FB116DDF}" destId="{B85C46ED-1378-4281-B442-B8AB362421EA}" srcOrd="11" destOrd="0" presId="urn:microsoft.com/office/officeart/2005/8/layout/cycle5"/>
    <dgm:cxn modelId="{6F996DEB-9F0B-469F-8AE4-7E7B24B63AC7}" type="presParOf" srcId="{BA9046BF-7678-4692-9013-A5B0FB116DDF}" destId="{AE0BD67E-CE2E-4C4F-82CA-EB30AEF9B758}" srcOrd="12" destOrd="0" presId="urn:microsoft.com/office/officeart/2005/8/layout/cycle5"/>
    <dgm:cxn modelId="{FBAC4559-AD8A-4742-B850-65805814BC4E}" type="presParOf" srcId="{BA9046BF-7678-4692-9013-A5B0FB116DDF}" destId="{6D5F4088-0D2E-4398-8B0D-FC9A80234407}" srcOrd="13" destOrd="0" presId="urn:microsoft.com/office/officeart/2005/8/layout/cycle5"/>
    <dgm:cxn modelId="{3B248323-52B1-457F-BEF0-4785F776A708}" type="presParOf" srcId="{BA9046BF-7678-4692-9013-A5B0FB116DDF}" destId="{CC7712F1-04F7-49BC-91EF-289513C8D25B}" srcOrd="14" destOrd="0" presId="urn:microsoft.com/office/officeart/2005/8/layout/cycle5"/>
    <dgm:cxn modelId="{789F37A7-C9E0-40A2-958B-90594FF8E15E}" type="presParOf" srcId="{BA9046BF-7678-4692-9013-A5B0FB116DDF}" destId="{053D06F0-FA10-49CA-8B27-DC905F568104}" srcOrd="15" destOrd="0" presId="urn:microsoft.com/office/officeart/2005/8/layout/cycle5"/>
    <dgm:cxn modelId="{CB0A91E9-6159-4F06-B08F-8F4C899EE713}" type="presParOf" srcId="{BA9046BF-7678-4692-9013-A5B0FB116DDF}" destId="{3E334515-340F-4A37-9F7C-2577AF89A66B}" srcOrd="16" destOrd="0" presId="urn:microsoft.com/office/officeart/2005/8/layout/cycle5"/>
    <dgm:cxn modelId="{A817C4A6-62F3-4470-9FF2-364C327B96D3}" type="presParOf" srcId="{BA9046BF-7678-4692-9013-A5B0FB116DDF}" destId="{BFF902F0-EC2B-42A3-AF17-C078A2803DFB}" srcOrd="17" destOrd="0" presId="urn:microsoft.com/office/officeart/2005/8/layout/cycle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BF722A-F179-4330-9F6C-69AADC9B37C8}">
      <dsp:nvSpPr>
        <dsp:cNvPr id="0" name=""/>
        <dsp:cNvSpPr/>
      </dsp:nvSpPr>
      <dsp:spPr>
        <a:xfrm>
          <a:off x="1344867" y="1192"/>
          <a:ext cx="934329" cy="6073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ryba</a:t>
          </a:r>
          <a:endParaRPr lang="cs-CZ" sz="2100" kern="1200" dirty="0"/>
        </a:p>
      </dsp:txBody>
      <dsp:txXfrm>
        <a:off x="1344867" y="1192"/>
        <a:ext cx="934329" cy="607313"/>
      </dsp:txXfrm>
    </dsp:sp>
    <dsp:sp modelId="{98F34C5C-DD49-4247-A2F5-B849306142F4}">
      <dsp:nvSpPr>
        <dsp:cNvPr id="0" name=""/>
        <dsp:cNvSpPr/>
      </dsp:nvSpPr>
      <dsp:spPr>
        <a:xfrm>
          <a:off x="380801" y="304849"/>
          <a:ext cx="2862461" cy="2862461"/>
        </a:xfrm>
        <a:custGeom>
          <a:avLst/>
          <a:gdLst/>
          <a:ahLst/>
          <a:cxnLst/>
          <a:rect l="0" t="0" r="0" b="0"/>
          <a:pathLst>
            <a:path>
              <a:moveTo>
                <a:pt x="2016016" y="124920"/>
              </a:moveTo>
              <a:arcTo wR="1431230" hR="1431230" stAng="17646975" swAng="9244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35952A-8860-4232-83A7-5812992CDCEB}">
      <dsp:nvSpPr>
        <dsp:cNvPr id="0" name=""/>
        <dsp:cNvSpPr/>
      </dsp:nvSpPr>
      <dsp:spPr>
        <a:xfrm>
          <a:off x="2584349" y="716807"/>
          <a:ext cx="934329" cy="6073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rýč</a:t>
          </a:r>
          <a:endParaRPr lang="cs-CZ" sz="2100" kern="1200" dirty="0"/>
        </a:p>
      </dsp:txBody>
      <dsp:txXfrm>
        <a:off x="2584349" y="716807"/>
        <a:ext cx="934329" cy="607313"/>
      </dsp:txXfrm>
    </dsp:sp>
    <dsp:sp modelId="{1981FB2F-A9BE-4AD7-AFD1-B5D2D26B3DEF}">
      <dsp:nvSpPr>
        <dsp:cNvPr id="0" name=""/>
        <dsp:cNvSpPr/>
      </dsp:nvSpPr>
      <dsp:spPr>
        <a:xfrm>
          <a:off x="380801" y="304849"/>
          <a:ext cx="2862461" cy="2862461"/>
        </a:xfrm>
        <a:custGeom>
          <a:avLst/>
          <a:gdLst/>
          <a:ahLst/>
          <a:cxnLst/>
          <a:rect l="0" t="0" r="0" b="0"/>
          <a:pathLst>
            <a:path>
              <a:moveTo>
                <a:pt x="2840143" y="1179461"/>
              </a:moveTo>
              <a:arcTo wR="1431230" hR="1431230" stAng="20992098" swAng="12158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A2E9B3-D5CD-4B44-9047-5D624F9C3A4E}">
      <dsp:nvSpPr>
        <dsp:cNvPr id="0" name=""/>
        <dsp:cNvSpPr/>
      </dsp:nvSpPr>
      <dsp:spPr>
        <a:xfrm>
          <a:off x="2584349" y="2148038"/>
          <a:ext cx="934329" cy="6073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rýže</a:t>
          </a:r>
          <a:endParaRPr lang="cs-CZ" sz="2100" kern="1200" dirty="0"/>
        </a:p>
      </dsp:txBody>
      <dsp:txXfrm>
        <a:off x="2584349" y="2148038"/>
        <a:ext cx="934329" cy="607313"/>
      </dsp:txXfrm>
    </dsp:sp>
    <dsp:sp modelId="{5986820B-92FF-44DD-95E7-1A801AB60203}">
      <dsp:nvSpPr>
        <dsp:cNvPr id="0" name=""/>
        <dsp:cNvSpPr/>
      </dsp:nvSpPr>
      <dsp:spPr>
        <a:xfrm>
          <a:off x="380801" y="304849"/>
          <a:ext cx="2862461" cy="2862461"/>
        </a:xfrm>
        <a:custGeom>
          <a:avLst/>
          <a:gdLst/>
          <a:ahLst/>
          <a:cxnLst/>
          <a:rect l="0" t="0" r="0" b="0"/>
          <a:pathLst>
            <a:path>
              <a:moveTo>
                <a:pt x="2342054" y="2535233"/>
              </a:moveTo>
              <a:arcTo wR="1431230" hR="1431230" stAng="3028603" swAng="9244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665201-C222-4E2B-B257-C7CC1458C630}">
      <dsp:nvSpPr>
        <dsp:cNvPr id="0" name=""/>
        <dsp:cNvSpPr/>
      </dsp:nvSpPr>
      <dsp:spPr>
        <a:xfrm>
          <a:off x="1344867" y="2863653"/>
          <a:ext cx="934329" cy="6073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rybník</a:t>
          </a:r>
          <a:endParaRPr lang="cs-CZ" sz="2100" kern="1200" dirty="0"/>
        </a:p>
      </dsp:txBody>
      <dsp:txXfrm>
        <a:off x="1344867" y="2863653"/>
        <a:ext cx="934329" cy="607313"/>
      </dsp:txXfrm>
    </dsp:sp>
    <dsp:sp modelId="{B85C46ED-1378-4281-B442-B8AB362421EA}">
      <dsp:nvSpPr>
        <dsp:cNvPr id="0" name=""/>
        <dsp:cNvSpPr/>
      </dsp:nvSpPr>
      <dsp:spPr>
        <a:xfrm>
          <a:off x="380801" y="304849"/>
          <a:ext cx="2862461" cy="2862461"/>
        </a:xfrm>
        <a:custGeom>
          <a:avLst/>
          <a:gdLst/>
          <a:ahLst/>
          <a:cxnLst/>
          <a:rect l="0" t="0" r="0" b="0"/>
          <a:pathLst>
            <a:path>
              <a:moveTo>
                <a:pt x="846445" y="2737541"/>
              </a:moveTo>
              <a:arcTo wR="1431230" hR="1431230" stAng="6846975" swAng="9244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0BD67E-CE2E-4C4F-82CA-EB30AEF9B758}">
      <dsp:nvSpPr>
        <dsp:cNvPr id="0" name=""/>
        <dsp:cNvSpPr/>
      </dsp:nvSpPr>
      <dsp:spPr>
        <a:xfrm>
          <a:off x="105385" y="2148038"/>
          <a:ext cx="934329" cy="6073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hory</a:t>
          </a:r>
          <a:endParaRPr lang="cs-CZ" sz="2100" kern="1200" dirty="0"/>
        </a:p>
      </dsp:txBody>
      <dsp:txXfrm>
        <a:off x="105385" y="2148038"/>
        <a:ext cx="934329" cy="607313"/>
      </dsp:txXfrm>
    </dsp:sp>
    <dsp:sp modelId="{CC7712F1-04F7-49BC-91EF-289513C8D25B}">
      <dsp:nvSpPr>
        <dsp:cNvPr id="0" name=""/>
        <dsp:cNvSpPr/>
      </dsp:nvSpPr>
      <dsp:spPr>
        <a:xfrm>
          <a:off x="380801" y="304849"/>
          <a:ext cx="2862461" cy="2862461"/>
        </a:xfrm>
        <a:custGeom>
          <a:avLst/>
          <a:gdLst/>
          <a:ahLst/>
          <a:cxnLst/>
          <a:rect l="0" t="0" r="0" b="0"/>
          <a:pathLst>
            <a:path>
              <a:moveTo>
                <a:pt x="22318" y="1683000"/>
              </a:moveTo>
              <a:arcTo wR="1431230" hR="1431230" stAng="10192098" swAng="12158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3D06F0-FA10-49CA-8B27-DC905F568104}">
      <dsp:nvSpPr>
        <dsp:cNvPr id="0" name=""/>
        <dsp:cNvSpPr/>
      </dsp:nvSpPr>
      <dsp:spPr>
        <a:xfrm>
          <a:off x="105385" y="716807"/>
          <a:ext cx="934329" cy="6073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dcery</a:t>
          </a:r>
          <a:endParaRPr lang="cs-CZ" sz="2100" kern="1200" dirty="0"/>
        </a:p>
      </dsp:txBody>
      <dsp:txXfrm>
        <a:off x="105385" y="716807"/>
        <a:ext cx="934329" cy="607313"/>
      </dsp:txXfrm>
    </dsp:sp>
    <dsp:sp modelId="{BFF902F0-EC2B-42A3-AF17-C078A2803DFB}">
      <dsp:nvSpPr>
        <dsp:cNvPr id="0" name=""/>
        <dsp:cNvSpPr/>
      </dsp:nvSpPr>
      <dsp:spPr>
        <a:xfrm>
          <a:off x="380801" y="304849"/>
          <a:ext cx="2862461" cy="2862461"/>
        </a:xfrm>
        <a:custGeom>
          <a:avLst/>
          <a:gdLst/>
          <a:ahLst/>
          <a:cxnLst/>
          <a:rect l="0" t="0" r="0" b="0"/>
          <a:pathLst>
            <a:path>
              <a:moveTo>
                <a:pt x="520407" y="327228"/>
              </a:moveTo>
              <a:arcTo wR="1431230" hR="1431230" stAng="13828603" swAng="9244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BF722A-F179-4330-9F6C-69AADC9B37C8}">
      <dsp:nvSpPr>
        <dsp:cNvPr id="0" name=""/>
        <dsp:cNvSpPr/>
      </dsp:nvSpPr>
      <dsp:spPr>
        <a:xfrm>
          <a:off x="1344867" y="1192"/>
          <a:ext cx="934329" cy="6073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ryba</a:t>
          </a:r>
          <a:endParaRPr lang="cs-CZ" sz="2100" kern="1200" dirty="0"/>
        </a:p>
      </dsp:txBody>
      <dsp:txXfrm>
        <a:off x="1344867" y="1192"/>
        <a:ext cx="934329" cy="607313"/>
      </dsp:txXfrm>
    </dsp:sp>
    <dsp:sp modelId="{98F34C5C-DD49-4247-A2F5-B849306142F4}">
      <dsp:nvSpPr>
        <dsp:cNvPr id="0" name=""/>
        <dsp:cNvSpPr/>
      </dsp:nvSpPr>
      <dsp:spPr>
        <a:xfrm>
          <a:off x="380801" y="304849"/>
          <a:ext cx="2862461" cy="2862461"/>
        </a:xfrm>
        <a:custGeom>
          <a:avLst/>
          <a:gdLst/>
          <a:ahLst/>
          <a:cxnLst/>
          <a:rect l="0" t="0" r="0" b="0"/>
          <a:pathLst>
            <a:path>
              <a:moveTo>
                <a:pt x="2016016" y="124920"/>
              </a:moveTo>
              <a:arcTo wR="1431230" hR="1431230" stAng="17646975" swAng="9244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35952A-8860-4232-83A7-5812992CDCEB}">
      <dsp:nvSpPr>
        <dsp:cNvPr id="0" name=""/>
        <dsp:cNvSpPr/>
      </dsp:nvSpPr>
      <dsp:spPr>
        <a:xfrm>
          <a:off x="2584349" y="716807"/>
          <a:ext cx="934329" cy="6073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rýč</a:t>
          </a:r>
          <a:endParaRPr lang="cs-CZ" sz="2100" kern="1200" dirty="0"/>
        </a:p>
      </dsp:txBody>
      <dsp:txXfrm>
        <a:off x="2584349" y="716807"/>
        <a:ext cx="934329" cy="607313"/>
      </dsp:txXfrm>
    </dsp:sp>
    <dsp:sp modelId="{1981FB2F-A9BE-4AD7-AFD1-B5D2D26B3DEF}">
      <dsp:nvSpPr>
        <dsp:cNvPr id="0" name=""/>
        <dsp:cNvSpPr/>
      </dsp:nvSpPr>
      <dsp:spPr>
        <a:xfrm>
          <a:off x="380801" y="304849"/>
          <a:ext cx="2862461" cy="2862461"/>
        </a:xfrm>
        <a:custGeom>
          <a:avLst/>
          <a:gdLst/>
          <a:ahLst/>
          <a:cxnLst/>
          <a:rect l="0" t="0" r="0" b="0"/>
          <a:pathLst>
            <a:path>
              <a:moveTo>
                <a:pt x="2840143" y="1179461"/>
              </a:moveTo>
              <a:arcTo wR="1431230" hR="1431230" stAng="20992098" swAng="12158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A2E9B3-D5CD-4B44-9047-5D624F9C3A4E}">
      <dsp:nvSpPr>
        <dsp:cNvPr id="0" name=""/>
        <dsp:cNvSpPr/>
      </dsp:nvSpPr>
      <dsp:spPr>
        <a:xfrm>
          <a:off x="2584349" y="2148038"/>
          <a:ext cx="934329" cy="6073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rýže</a:t>
          </a:r>
          <a:endParaRPr lang="cs-CZ" sz="2100" kern="1200" dirty="0"/>
        </a:p>
      </dsp:txBody>
      <dsp:txXfrm>
        <a:off x="2584349" y="2148038"/>
        <a:ext cx="934329" cy="607313"/>
      </dsp:txXfrm>
    </dsp:sp>
    <dsp:sp modelId="{5986820B-92FF-44DD-95E7-1A801AB60203}">
      <dsp:nvSpPr>
        <dsp:cNvPr id="0" name=""/>
        <dsp:cNvSpPr/>
      </dsp:nvSpPr>
      <dsp:spPr>
        <a:xfrm>
          <a:off x="380801" y="304849"/>
          <a:ext cx="2862461" cy="2862461"/>
        </a:xfrm>
        <a:custGeom>
          <a:avLst/>
          <a:gdLst/>
          <a:ahLst/>
          <a:cxnLst/>
          <a:rect l="0" t="0" r="0" b="0"/>
          <a:pathLst>
            <a:path>
              <a:moveTo>
                <a:pt x="2342054" y="2535233"/>
              </a:moveTo>
              <a:arcTo wR="1431230" hR="1431230" stAng="3028603" swAng="9244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665201-C222-4E2B-B257-C7CC1458C630}">
      <dsp:nvSpPr>
        <dsp:cNvPr id="0" name=""/>
        <dsp:cNvSpPr/>
      </dsp:nvSpPr>
      <dsp:spPr>
        <a:xfrm>
          <a:off x="1344867" y="2863653"/>
          <a:ext cx="934329" cy="6073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rybník</a:t>
          </a:r>
          <a:endParaRPr lang="cs-CZ" sz="2100" kern="1200" dirty="0"/>
        </a:p>
      </dsp:txBody>
      <dsp:txXfrm>
        <a:off x="1344867" y="2863653"/>
        <a:ext cx="934329" cy="607313"/>
      </dsp:txXfrm>
    </dsp:sp>
    <dsp:sp modelId="{B85C46ED-1378-4281-B442-B8AB362421EA}">
      <dsp:nvSpPr>
        <dsp:cNvPr id="0" name=""/>
        <dsp:cNvSpPr/>
      </dsp:nvSpPr>
      <dsp:spPr>
        <a:xfrm>
          <a:off x="380801" y="304849"/>
          <a:ext cx="2862461" cy="2862461"/>
        </a:xfrm>
        <a:custGeom>
          <a:avLst/>
          <a:gdLst/>
          <a:ahLst/>
          <a:cxnLst/>
          <a:rect l="0" t="0" r="0" b="0"/>
          <a:pathLst>
            <a:path>
              <a:moveTo>
                <a:pt x="846445" y="2737541"/>
              </a:moveTo>
              <a:arcTo wR="1431230" hR="1431230" stAng="6846975" swAng="9244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0BD67E-CE2E-4C4F-82CA-EB30AEF9B758}">
      <dsp:nvSpPr>
        <dsp:cNvPr id="0" name=""/>
        <dsp:cNvSpPr/>
      </dsp:nvSpPr>
      <dsp:spPr>
        <a:xfrm>
          <a:off x="105385" y="2148038"/>
          <a:ext cx="934329" cy="6073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hory</a:t>
          </a:r>
          <a:endParaRPr lang="cs-CZ" sz="2100" kern="1200" dirty="0"/>
        </a:p>
      </dsp:txBody>
      <dsp:txXfrm>
        <a:off x="105385" y="2148038"/>
        <a:ext cx="934329" cy="607313"/>
      </dsp:txXfrm>
    </dsp:sp>
    <dsp:sp modelId="{CC7712F1-04F7-49BC-91EF-289513C8D25B}">
      <dsp:nvSpPr>
        <dsp:cNvPr id="0" name=""/>
        <dsp:cNvSpPr/>
      </dsp:nvSpPr>
      <dsp:spPr>
        <a:xfrm>
          <a:off x="380801" y="304849"/>
          <a:ext cx="2862461" cy="2862461"/>
        </a:xfrm>
        <a:custGeom>
          <a:avLst/>
          <a:gdLst/>
          <a:ahLst/>
          <a:cxnLst/>
          <a:rect l="0" t="0" r="0" b="0"/>
          <a:pathLst>
            <a:path>
              <a:moveTo>
                <a:pt x="22318" y="1683000"/>
              </a:moveTo>
              <a:arcTo wR="1431230" hR="1431230" stAng="10192098" swAng="12158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3D06F0-FA10-49CA-8B27-DC905F568104}">
      <dsp:nvSpPr>
        <dsp:cNvPr id="0" name=""/>
        <dsp:cNvSpPr/>
      </dsp:nvSpPr>
      <dsp:spPr>
        <a:xfrm>
          <a:off x="105385" y="716807"/>
          <a:ext cx="934329" cy="6073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dcery</a:t>
          </a:r>
          <a:endParaRPr lang="cs-CZ" sz="2100" kern="1200" dirty="0"/>
        </a:p>
      </dsp:txBody>
      <dsp:txXfrm>
        <a:off x="105385" y="716807"/>
        <a:ext cx="934329" cy="607313"/>
      </dsp:txXfrm>
    </dsp:sp>
    <dsp:sp modelId="{BFF902F0-EC2B-42A3-AF17-C078A2803DFB}">
      <dsp:nvSpPr>
        <dsp:cNvPr id="0" name=""/>
        <dsp:cNvSpPr/>
      </dsp:nvSpPr>
      <dsp:spPr>
        <a:xfrm>
          <a:off x="380801" y="304849"/>
          <a:ext cx="2862461" cy="2862461"/>
        </a:xfrm>
        <a:custGeom>
          <a:avLst/>
          <a:gdLst/>
          <a:ahLst/>
          <a:cxnLst/>
          <a:rect l="0" t="0" r="0" b="0"/>
          <a:pathLst>
            <a:path>
              <a:moveTo>
                <a:pt x="520407" y="327228"/>
              </a:moveTo>
              <a:arcTo wR="1431230" hR="1431230" stAng="13828603" swAng="9244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AD17-015B-4A2F-835D-B5CC9BCF862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C3E92-7AB7-4EFB-BB6E-632F5EEC79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AD17-015B-4A2F-835D-B5CC9BCF862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C3E92-7AB7-4EFB-BB6E-632F5EEC79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AD17-015B-4A2F-835D-B5CC9BCF862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C3E92-7AB7-4EFB-BB6E-632F5EEC79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AD17-015B-4A2F-835D-B5CC9BCF862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C3E92-7AB7-4EFB-BB6E-632F5EEC79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AD17-015B-4A2F-835D-B5CC9BCF862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C3E92-7AB7-4EFB-BB6E-632F5EEC79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AD17-015B-4A2F-835D-B5CC9BCF862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C3E92-7AB7-4EFB-BB6E-632F5EEC79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AD17-015B-4A2F-835D-B5CC9BCF862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C3E92-7AB7-4EFB-BB6E-632F5EEC79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AD17-015B-4A2F-835D-B5CC9BCF862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C3E92-7AB7-4EFB-BB6E-632F5EEC79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AD17-015B-4A2F-835D-B5CC9BCF862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C3E92-7AB7-4EFB-BB6E-632F5EEC79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AD17-015B-4A2F-835D-B5CC9BCF862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C3E92-7AB7-4EFB-BB6E-632F5EEC79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AD17-015B-4A2F-835D-B5CC9BCF862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C3E92-7AB7-4EFB-BB6E-632F5EEC79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FAD17-015B-4A2F-835D-B5CC9BCF862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C3E92-7AB7-4EFB-BB6E-632F5EEC797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3.wmf"/><Relationship Id="rId12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diagramLayout" Target="../diagrams/layout2.xml"/><Relationship Id="rId7" Type="http://schemas.openxmlformats.org/officeDocument/2006/relationships/image" Target="../media/image3.wmf"/><Relationship Id="rId12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jpe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51720" y="2524254"/>
            <a:ext cx="5149679" cy="13234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285852" y="4396462"/>
            <a:ext cx="6696744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800" i="1" dirty="0" smtClean="0"/>
              <a:t> Slova se slabikou </a:t>
            </a:r>
            <a:r>
              <a:rPr lang="cs-CZ" sz="4800" i="1" dirty="0" err="1" smtClean="0"/>
              <a:t>ry</a:t>
            </a:r>
            <a:r>
              <a:rPr lang="cs-CZ" sz="4800" i="1" dirty="0" smtClean="0"/>
              <a:t>, </a:t>
            </a:r>
            <a:r>
              <a:rPr lang="cs-CZ" sz="4800" i="1" dirty="0" err="1" smtClean="0"/>
              <a:t>rý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030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123728" y="5429264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Vladimíra Mikulášková</a:t>
            </a:r>
            <a:br>
              <a:rPr lang="cs-CZ" dirty="0" smtClean="0"/>
            </a:br>
            <a:r>
              <a:rPr lang="cs-CZ" dirty="0" smtClean="0"/>
              <a:t>ZŠ Jenišovice</a:t>
            </a:r>
            <a:br>
              <a:rPr lang="cs-CZ" dirty="0" smtClean="0"/>
            </a:br>
            <a:r>
              <a:rPr lang="cs-CZ" dirty="0" smtClean="0"/>
              <a:t>VY_32_INOVACE_186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láček 15"/>
          <p:cNvSpPr/>
          <p:nvPr/>
        </p:nvSpPr>
        <p:spPr>
          <a:xfrm>
            <a:off x="539552" y="5445224"/>
            <a:ext cx="1800200" cy="864096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95536" y="476672"/>
            <a:ext cx="7272808" cy="6480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548680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 je tvrdá souhláska, proto po ní píšeme tvrdé y, </a:t>
            </a:r>
            <a:r>
              <a:rPr lang="cs-CZ" sz="2400" dirty="0" err="1" smtClean="0"/>
              <a:t>ý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397000"/>
          <a:ext cx="3624064" cy="3472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Documents and Settings\Admin\Local Settings\Temporary Internet Files\Content.IE5\Y9XAWY88\MC900281171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52120" y="1340768"/>
            <a:ext cx="1080120" cy="1077563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VLD3FGHW\MC900293886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68344" y="2996952"/>
            <a:ext cx="936104" cy="560538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Y9XAWY88\MC900440540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52120" y="2780928"/>
            <a:ext cx="936104" cy="1154595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O5EM361I\MC900055281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20272" y="4149080"/>
            <a:ext cx="1296144" cy="1213866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1V59TOP5\MP900149093[1]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flipV="1">
            <a:off x="5076056" y="4509120"/>
            <a:ext cx="834776" cy="1277718"/>
          </a:xfrm>
          <a:prstGeom prst="rect">
            <a:avLst/>
          </a:prstGeom>
          <a:noFill/>
        </p:spPr>
      </p:pic>
      <p:pic>
        <p:nvPicPr>
          <p:cNvPr id="1033" name="Picture 9" descr="C:\Documents and Settings\Admin\Local Settings\Temporary Internet Files\Content.IE5\1V59TOP5\MC900406038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92280" y="1628800"/>
            <a:ext cx="1228372" cy="1080120"/>
          </a:xfrm>
          <a:prstGeom prst="rect">
            <a:avLst/>
          </a:prstGeom>
          <a:noFill/>
        </p:spPr>
      </p:pic>
      <p:sp>
        <p:nvSpPr>
          <p:cNvPr id="15" name="TextovéPole 14"/>
          <p:cNvSpPr txBox="1"/>
          <p:nvPr/>
        </p:nvSpPr>
        <p:spPr>
          <a:xfrm>
            <a:off x="611560" y="566124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Spoj správně: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láček 15"/>
          <p:cNvSpPr/>
          <p:nvPr/>
        </p:nvSpPr>
        <p:spPr>
          <a:xfrm>
            <a:off x="467544" y="332656"/>
            <a:ext cx="2088232" cy="720080"/>
          </a:xfrm>
          <a:prstGeom prst="cloudCallou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/>
          <p:cNvSpPr/>
          <p:nvPr/>
        </p:nvSpPr>
        <p:spPr>
          <a:xfrm>
            <a:off x="899592" y="1196752"/>
            <a:ext cx="1584176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R--ba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971600" y="2636912"/>
            <a:ext cx="1584176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R--</a:t>
            </a:r>
            <a:r>
              <a:rPr lang="cs-CZ" dirty="0" err="1" smtClean="0"/>
              <a:t>chle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6804248" y="3861048"/>
            <a:ext cx="1584176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Zástěr--</a:t>
            </a:r>
            <a:endParaRPr lang="cs-CZ" dirty="0"/>
          </a:p>
        </p:txBody>
      </p:sp>
      <p:sp>
        <p:nvSpPr>
          <p:cNvPr id="6" name="Šipka doprava 5"/>
          <p:cNvSpPr/>
          <p:nvPr/>
        </p:nvSpPr>
        <p:spPr>
          <a:xfrm>
            <a:off x="3779912" y="5445224"/>
            <a:ext cx="1584176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Javor--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827584" y="3933056"/>
            <a:ext cx="1584176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Dcer--</a:t>
            </a:r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3923928" y="2564904"/>
            <a:ext cx="1584176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R--</a:t>
            </a:r>
            <a:r>
              <a:rPr lang="cs-CZ" dirty="0" err="1" smtClean="0"/>
              <a:t>tíř</a:t>
            </a:r>
            <a:endParaRPr lang="cs-CZ" dirty="0"/>
          </a:p>
        </p:txBody>
      </p:sp>
      <p:sp>
        <p:nvSpPr>
          <p:cNvPr id="9" name="Šipka doprava 8"/>
          <p:cNvSpPr/>
          <p:nvPr/>
        </p:nvSpPr>
        <p:spPr>
          <a:xfrm>
            <a:off x="6948264" y="1268760"/>
            <a:ext cx="1584176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Brambor--</a:t>
            </a:r>
            <a:endParaRPr lang="cs-CZ" dirty="0"/>
          </a:p>
        </p:txBody>
      </p:sp>
      <p:sp>
        <p:nvSpPr>
          <p:cNvPr id="10" name="Šipka doleva 9"/>
          <p:cNvSpPr/>
          <p:nvPr/>
        </p:nvSpPr>
        <p:spPr>
          <a:xfrm>
            <a:off x="3419872" y="3861048"/>
            <a:ext cx="1944216" cy="10801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Kor</a:t>
            </a:r>
            <a:r>
              <a:rPr lang="cs-CZ" dirty="0" smtClean="0"/>
              <a:t>--to</a:t>
            </a:r>
            <a:endParaRPr lang="cs-CZ" dirty="0"/>
          </a:p>
        </p:txBody>
      </p:sp>
      <p:sp>
        <p:nvSpPr>
          <p:cNvPr id="11" name="Šipka doleva 10"/>
          <p:cNvSpPr/>
          <p:nvPr/>
        </p:nvSpPr>
        <p:spPr>
          <a:xfrm>
            <a:off x="683568" y="5589240"/>
            <a:ext cx="1944216" cy="10801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Papír--</a:t>
            </a:r>
            <a:endParaRPr lang="cs-CZ" dirty="0"/>
          </a:p>
        </p:txBody>
      </p:sp>
      <p:sp>
        <p:nvSpPr>
          <p:cNvPr id="12" name="Šipka doleva 11"/>
          <p:cNvSpPr/>
          <p:nvPr/>
        </p:nvSpPr>
        <p:spPr>
          <a:xfrm>
            <a:off x="6516216" y="5373216"/>
            <a:ext cx="1944216" cy="10801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Hor--</a:t>
            </a:r>
            <a:endParaRPr lang="cs-CZ" dirty="0"/>
          </a:p>
        </p:txBody>
      </p:sp>
      <p:sp>
        <p:nvSpPr>
          <p:cNvPr id="13" name="Šipka doleva 12"/>
          <p:cNvSpPr/>
          <p:nvPr/>
        </p:nvSpPr>
        <p:spPr>
          <a:xfrm>
            <a:off x="6732240" y="2420888"/>
            <a:ext cx="1944216" cy="10801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Stožár--</a:t>
            </a:r>
            <a:endParaRPr lang="cs-CZ" dirty="0"/>
          </a:p>
        </p:txBody>
      </p:sp>
      <p:sp>
        <p:nvSpPr>
          <p:cNvPr id="14" name="Šipka doleva 13"/>
          <p:cNvSpPr/>
          <p:nvPr/>
        </p:nvSpPr>
        <p:spPr>
          <a:xfrm>
            <a:off x="3707904" y="1268760"/>
            <a:ext cx="1944216" cy="10801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R--</a:t>
            </a:r>
            <a:r>
              <a:rPr lang="cs-CZ" dirty="0" err="1" smtClean="0"/>
              <a:t>ma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39552" y="47667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správně: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95536" y="620688"/>
            <a:ext cx="4248472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620688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Dvojice slov použij ve větách , napiš je :</a:t>
            </a:r>
            <a:endParaRPr lang="cs-CZ" dirty="0"/>
          </a:p>
        </p:txBody>
      </p:sp>
      <p:sp>
        <p:nvSpPr>
          <p:cNvPr id="5" name="Vývojový diagram: údaje 4"/>
          <p:cNvSpPr/>
          <p:nvPr/>
        </p:nvSpPr>
        <p:spPr>
          <a:xfrm>
            <a:off x="323528" y="1556792"/>
            <a:ext cx="1512168" cy="864096"/>
          </a:xfrm>
          <a:prstGeom prst="flowChartInputOutp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Strýček</a:t>
            </a:r>
          </a:p>
          <a:p>
            <a:pPr algn="ctr"/>
            <a:r>
              <a:rPr lang="cs-CZ" dirty="0" smtClean="0"/>
              <a:t>brýle</a:t>
            </a:r>
            <a:endParaRPr lang="cs-CZ" dirty="0"/>
          </a:p>
        </p:txBody>
      </p:sp>
      <p:sp>
        <p:nvSpPr>
          <p:cNvPr id="11" name="Vývojový diagram: údaje 10"/>
          <p:cNvSpPr/>
          <p:nvPr/>
        </p:nvSpPr>
        <p:spPr>
          <a:xfrm>
            <a:off x="251520" y="2852936"/>
            <a:ext cx="1584176" cy="864096"/>
          </a:xfrm>
          <a:prstGeom prst="flowChartInputOutpu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Rybář</a:t>
            </a:r>
          </a:p>
          <a:p>
            <a:pPr algn="ctr"/>
            <a:r>
              <a:rPr lang="cs-CZ" dirty="0" smtClean="0"/>
              <a:t>kapry</a:t>
            </a:r>
            <a:endParaRPr lang="cs-CZ" dirty="0"/>
          </a:p>
        </p:txBody>
      </p:sp>
      <p:sp>
        <p:nvSpPr>
          <p:cNvPr id="12" name="Vývojový diagram: údaje 11"/>
          <p:cNvSpPr/>
          <p:nvPr/>
        </p:nvSpPr>
        <p:spPr>
          <a:xfrm>
            <a:off x="251520" y="4077072"/>
            <a:ext cx="1584176" cy="86409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Kryštof</a:t>
            </a:r>
          </a:p>
          <a:p>
            <a:pPr algn="ctr"/>
            <a:r>
              <a:rPr lang="cs-CZ" dirty="0" smtClean="0"/>
              <a:t>rýma</a:t>
            </a:r>
            <a:endParaRPr lang="cs-CZ" dirty="0"/>
          </a:p>
        </p:txBody>
      </p:sp>
      <p:sp>
        <p:nvSpPr>
          <p:cNvPr id="14" name="Vývojový diagram: údaje 13"/>
          <p:cNvSpPr/>
          <p:nvPr/>
        </p:nvSpPr>
        <p:spPr>
          <a:xfrm>
            <a:off x="251520" y="5373216"/>
            <a:ext cx="1368152" cy="864096"/>
          </a:xfrm>
          <a:prstGeom prst="flowChartInputOutp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Ryby</a:t>
            </a:r>
          </a:p>
          <a:p>
            <a:pPr algn="ctr"/>
            <a:r>
              <a:rPr lang="cs-CZ" dirty="0" smtClean="0"/>
              <a:t>otvory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979712" y="1772816"/>
            <a:ext cx="583264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051720" y="3140968"/>
            <a:ext cx="5832648" cy="369332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2051720" y="4509120"/>
            <a:ext cx="568863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907704" y="5805264"/>
            <a:ext cx="5688632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láček 15"/>
          <p:cNvSpPr/>
          <p:nvPr/>
        </p:nvSpPr>
        <p:spPr>
          <a:xfrm>
            <a:off x="539552" y="5445224"/>
            <a:ext cx="1800200" cy="864096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95536" y="476672"/>
            <a:ext cx="7272808" cy="6480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548680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 je tvrdá souhláska, proto po ní píšeme tvrdé y, </a:t>
            </a:r>
            <a:r>
              <a:rPr lang="cs-CZ" sz="2400" dirty="0" err="1" smtClean="0"/>
              <a:t>ý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397000"/>
          <a:ext cx="3624064" cy="3472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Documents and Settings\Admin\Local Settings\Temporary Internet Files\Content.IE5\Y9XAWY88\MC900281171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52120" y="1340768"/>
            <a:ext cx="1080120" cy="1077563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VLD3FGHW\MC900293886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68344" y="2996952"/>
            <a:ext cx="936104" cy="560538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Y9XAWY88\MC900440540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52120" y="2780928"/>
            <a:ext cx="936104" cy="1154595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O5EM361I\MC900055281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20272" y="4149080"/>
            <a:ext cx="1296144" cy="1213866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1V59TOP5\MP900149093[1]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flipV="1">
            <a:off x="5076056" y="4509120"/>
            <a:ext cx="834776" cy="1277718"/>
          </a:xfrm>
          <a:prstGeom prst="rect">
            <a:avLst/>
          </a:prstGeom>
          <a:noFill/>
        </p:spPr>
      </p:pic>
      <p:pic>
        <p:nvPicPr>
          <p:cNvPr id="1033" name="Picture 9" descr="C:\Documents and Settings\Admin\Local Settings\Temporary Internet Files\Content.IE5\1V59TOP5\MC900406038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92280" y="1628800"/>
            <a:ext cx="1228372" cy="1080120"/>
          </a:xfrm>
          <a:prstGeom prst="rect">
            <a:avLst/>
          </a:prstGeom>
          <a:noFill/>
        </p:spPr>
      </p:pic>
      <p:sp>
        <p:nvSpPr>
          <p:cNvPr id="15" name="TextovéPole 14"/>
          <p:cNvSpPr txBox="1"/>
          <p:nvPr/>
        </p:nvSpPr>
        <p:spPr>
          <a:xfrm>
            <a:off x="611560" y="566124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Spoj správně: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95536" y="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cxnSp>
        <p:nvCxnSpPr>
          <p:cNvPr id="17" name="Přímá spojovací čára 16"/>
          <p:cNvCxnSpPr/>
          <p:nvPr/>
        </p:nvCxnSpPr>
        <p:spPr>
          <a:xfrm>
            <a:off x="2483768" y="2564904"/>
            <a:ext cx="338437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flipV="1">
            <a:off x="3419872" y="1700808"/>
            <a:ext cx="223224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2483768" y="3717032"/>
            <a:ext cx="5040560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3563888" y="4725144"/>
            <a:ext cx="144016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4788024" y="2492896"/>
            <a:ext cx="2952328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flipV="1">
            <a:off x="4932040" y="2420888"/>
            <a:ext cx="2592288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láček 15"/>
          <p:cNvSpPr/>
          <p:nvPr/>
        </p:nvSpPr>
        <p:spPr>
          <a:xfrm>
            <a:off x="467544" y="332656"/>
            <a:ext cx="2088232" cy="720080"/>
          </a:xfrm>
          <a:prstGeom prst="cloudCallou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/>
          <p:cNvSpPr/>
          <p:nvPr/>
        </p:nvSpPr>
        <p:spPr>
          <a:xfrm>
            <a:off x="899592" y="1196752"/>
            <a:ext cx="1584176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Ryba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971600" y="2636912"/>
            <a:ext cx="1584176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Rychle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6804248" y="3861048"/>
            <a:ext cx="1584176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Zástěry</a:t>
            </a:r>
            <a:endParaRPr lang="cs-CZ" dirty="0"/>
          </a:p>
        </p:txBody>
      </p:sp>
      <p:sp>
        <p:nvSpPr>
          <p:cNvPr id="6" name="Šipka doprava 5"/>
          <p:cNvSpPr/>
          <p:nvPr/>
        </p:nvSpPr>
        <p:spPr>
          <a:xfrm>
            <a:off x="3779912" y="5445224"/>
            <a:ext cx="1584176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Javory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827584" y="3933056"/>
            <a:ext cx="1584176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Dcery</a:t>
            </a:r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3923928" y="2564904"/>
            <a:ext cx="1584176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Rytíř</a:t>
            </a:r>
            <a:endParaRPr lang="cs-CZ" dirty="0"/>
          </a:p>
        </p:txBody>
      </p:sp>
      <p:sp>
        <p:nvSpPr>
          <p:cNvPr id="9" name="Šipka doprava 8"/>
          <p:cNvSpPr/>
          <p:nvPr/>
        </p:nvSpPr>
        <p:spPr>
          <a:xfrm>
            <a:off x="6948264" y="1268760"/>
            <a:ext cx="1584176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Brambory</a:t>
            </a:r>
            <a:endParaRPr lang="cs-CZ" dirty="0"/>
          </a:p>
        </p:txBody>
      </p:sp>
      <p:sp>
        <p:nvSpPr>
          <p:cNvPr id="10" name="Šipka doleva 9"/>
          <p:cNvSpPr/>
          <p:nvPr/>
        </p:nvSpPr>
        <p:spPr>
          <a:xfrm>
            <a:off x="3419872" y="3861048"/>
            <a:ext cx="1944216" cy="10801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Koryto</a:t>
            </a:r>
            <a:endParaRPr lang="cs-CZ" dirty="0"/>
          </a:p>
        </p:txBody>
      </p:sp>
      <p:sp>
        <p:nvSpPr>
          <p:cNvPr id="11" name="Šipka doleva 10"/>
          <p:cNvSpPr/>
          <p:nvPr/>
        </p:nvSpPr>
        <p:spPr>
          <a:xfrm>
            <a:off x="683568" y="5589240"/>
            <a:ext cx="1944216" cy="10801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Papíry</a:t>
            </a:r>
            <a:endParaRPr lang="cs-CZ" dirty="0"/>
          </a:p>
        </p:txBody>
      </p:sp>
      <p:sp>
        <p:nvSpPr>
          <p:cNvPr id="12" name="Šipka doleva 11"/>
          <p:cNvSpPr/>
          <p:nvPr/>
        </p:nvSpPr>
        <p:spPr>
          <a:xfrm>
            <a:off x="6516216" y="5373216"/>
            <a:ext cx="1944216" cy="10801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Hory</a:t>
            </a:r>
            <a:endParaRPr lang="cs-CZ" dirty="0"/>
          </a:p>
        </p:txBody>
      </p:sp>
      <p:sp>
        <p:nvSpPr>
          <p:cNvPr id="13" name="Šipka doleva 12"/>
          <p:cNvSpPr/>
          <p:nvPr/>
        </p:nvSpPr>
        <p:spPr>
          <a:xfrm>
            <a:off x="6732240" y="2420888"/>
            <a:ext cx="1944216" cy="10801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Stožáry</a:t>
            </a:r>
            <a:endParaRPr lang="cs-CZ" dirty="0"/>
          </a:p>
        </p:txBody>
      </p:sp>
      <p:sp>
        <p:nvSpPr>
          <p:cNvPr id="14" name="Šipka doleva 13"/>
          <p:cNvSpPr/>
          <p:nvPr/>
        </p:nvSpPr>
        <p:spPr>
          <a:xfrm>
            <a:off x="3707904" y="1268760"/>
            <a:ext cx="1944216" cy="10801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Rýma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39552" y="47667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správně: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987824" y="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95536" y="620688"/>
            <a:ext cx="4248472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620688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Dvojice slov použij ve větách , napiš je :</a:t>
            </a:r>
            <a:endParaRPr lang="cs-CZ" dirty="0"/>
          </a:p>
        </p:txBody>
      </p:sp>
      <p:sp>
        <p:nvSpPr>
          <p:cNvPr id="5" name="Vývojový diagram: údaje 4"/>
          <p:cNvSpPr/>
          <p:nvPr/>
        </p:nvSpPr>
        <p:spPr>
          <a:xfrm>
            <a:off x="323528" y="1556792"/>
            <a:ext cx="1512168" cy="864096"/>
          </a:xfrm>
          <a:prstGeom prst="flowChartInputOutp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Strýček</a:t>
            </a:r>
          </a:p>
          <a:p>
            <a:pPr algn="ctr"/>
            <a:r>
              <a:rPr lang="cs-CZ" dirty="0" smtClean="0"/>
              <a:t>brýle</a:t>
            </a:r>
            <a:endParaRPr lang="cs-CZ" dirty="0"/>
          </a:p>
        </p:txBody>
      </p:sp>
      <p:sp>
        <p:nvSpPr>
          <p:cNvPr id="11" name="Vývojový diagram: údaje 10"/>
          <p:cNvSpPr/>
          <p:nvPr/>
        </p:nvSpPr>
        <p:spPr>
          <a:xfrm>
            <a:off x="251520" y="2852936"/>
            <a:ext cx="1584176" cy="864096"/>
          </a:xfrm>
          <a:prstGeom prst="flowChartInputOutpu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Rybář</a:t>
            </a:r>
          </a:p>
          <a:p>
            <a:pPr algn="ctr"/>
            <a:r>
              <a:rPr lang="cs-CZ" dirty="0" smtClean="0"/>
              <a:t>kapry</a:t>
            </a:r>
            <a:endParaRPr lang="cs-CZ" dirty="0"/>
          </a:p>
        </p:txBody>
      </p:sp>
      <p:sp>
        <p:nvSpPr>
          <p:cNvPr id="12" name="Vývojový diagram: údaje 11"/>
          <p:cNvSpPr/>
          <p:nvPr/>
        </p:nvSpPr>
        <p:spPr>
          <a:xfrm>
            <a:off x="251520" y="4077072"/>
            <a:ext cx="1584176" cy="86409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Kryštof</a:t>
            </a:r>
          </a:p>
          <a:p>
            <a:pPr algn="ctr"/>
            <a:r>
              <a:rPr lang="cs-CZ" dirty="0" smtClean="0"/>
              <a:t>rýma</a:t>
            </a:r>
            <a:endParaRPr lang="cs-CZ" dirty="0"/>
          </a:p>
        </p:txBody>
      </p:sp>
      <p:sp>
        <p:nvSpPr>
          <p:cNvPr id="14" name="Vývojový diagram: údaje 13"/>
          <p:cNvSpPr/>
          <p:nvPr/>
        </p:nvSpPr>
        <p:spPr>
          <a:xfrm>
            <a:off x="251520" y="5373216"/>
            <a:ext cx="1368152" cy="864096"/>
          </a:xfrm>
          <a:prstGeom prst="flowChartInputOutp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Ryby</a:t>
            </a:r>
          </a:p>
          <a:p>
            <a:pPr algn="ctr"/>
            <a:r>
              <a:rPr lang="cs-CZ" dirty="0" smtClean="0"/>
              <a:t>otvory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907704" y="1772816"/>
            <a:ext cx="583264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Náš strýček má nové brýle.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051720" y="3140968"/>
            <a:ext cx="5832648" cy="369332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Rybář chytá v rybníce kapry.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2051720" y="4509120"/>
            <a:ext cx="568863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Kryštof má rýmu.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979712" y="5733256"/>
            <a:ext cx="5688632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Ryby mají v rybníce do ledu </a:t>
            </a:r>
            <a:r>
              <a:rPr lang="cs-CZ" smtClean="0"/>
              <a:t>udělané otvory.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55576" y="18864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171</Words>
  <Application>Microsoft Office PowerPoint</Application>
  <PresentationFormat>Předvádění na obrazovce 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4</cp:revision>
  <dcterms:created xsi:type="dcterms:W3CDTF">2013-03-27T18:19:16Z</dcterms:created>
  <dcterms:modified xsi:type="dcterms:W3CDTF">2013-09-22T14:17:07Z</dcterms:modified>
</cp:coreProperties>
</file>