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7BB8-2F81-4A7E-9BD7-8F07FE0F83C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2C1C-E0C9-439D-8C0F-729D708FB9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428728" y="4396462"/>
            <a:ext cx="6696744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Slova se slabikou </a:t>
            </a:r>
            <a:r>
              <a:rPr lang="cs-CZ" sz="4800" i="1" dirty="0" err="1" smtClean="0"/>
              <a:t>dy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dý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  <a:br>
              <a:rPr lang="cs-CZ" dirty="0" smtClean="0"/>
            </a:br>
            <a:r>
              <a:rPr lang="cs-CZ" smtClean="0"/>
              <a:t>ZŠ Jenišovice</a:t>
            </a:r>
            <a:br>
              <a:rPr lang="cs-CZ" smtClean="0"/>
            </a:br>
            <a:r>
              <a:rPr lang="cs-CZ" smtClean="0"/>
              <a:t>VY_32_INOVACE_187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 odříznutým rohem na stejné straně 2"/>
          <p:cNvSpPr/>
          <p:nvPr/>
        </p:nvSpPr>
        <p:spPr>
          <a:xfrm>
            <a:off x="467544" y="260648"/>
            <a:ext cx="2016224" cy="576064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467544" y="134076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schody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4860032" y="1268760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sudy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4860032" y="2708920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poklady</a:t>
            </a:r>
            <a:endParaRPr lang="cs-CZ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5004048" y="5805264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dýka</a:t>
            </a:r>
            <a:endParaRPr lang="cs-CZ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395536" y="2852936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sady</a:t>
            </a:r>
            <a:endParaRPr lang="cs-CZ" dirty="0"/>
          </a:p>
        </p:txBody>
      </p:sp>
      <p:sp>
        <p:nvSpPr>
          <p:cNvPr id="11" name="Vývojový diagram: děrná páska 10"/>
          <p:cNvSpPr/>
          <p:nvPr/>
        </p:nvSpPr>
        <p:spPr>
          <a:xfrm>
            <a:off x="467544" y="422108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dýně</a:t>
            </a:r>
            <a:endParaRPr lang="cs-CZ" dirty="0"/>
          </a:p>
        </p:txBody>
      </p:sp>
      <p:sp>
        <p:nvSpPr>
          <p:cNvPr id="12" name="Vývojový diagram: děrná páska 11"/>
          <p:cNvSpPr/>
          <p:nvPr/>
        </p:nvSpPr>
        <p:spPr>
          <a:xfrm>
            <a:off x="467544" y="5805264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klády</a:t>
            </a:r>
            <a:endParaRPr lang="cs-CZ" dirty="0"/>
          </a:p>
        </p:txBody>
      </p:sp>
      <p:sp>
        <p:nvSpPr>
          <p:cNvPr id="13" name="Vývojový diagram: děrná páska 12"/>
          <p:cNvSpPr/>
          <p:nvPr/>
        </p:nvSpPr>
        <p:spPr>
          <a:xfrm>
            <a:off x="4860032" y="422108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boudy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418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741360" cy="820167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295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40768"/>
            <a:ext cx="804420" cy="761644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661248"/>
            <a:ext cx="977264" cy="802047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1V59TOP5\MC9002905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861048"/>
            <a:ext cx="997366" cy="915404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C90029076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3861048"/>
            <a:ext cx="1224136" cy="1207931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C900441717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9824" y="980728"/>
            <a:ext cx="1584176" cy="1584176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O5EM361I\MC90029543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5229200"/>
            <a:ext cx="1375537" cy="1235531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2907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2780928"/>
            <a:ext cx="1750196" cy="961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2915816" y="2492896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548680"/>
            <a:ext cx="5184576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s odříznutým rohem na stejné straně 3"/>
          <p:cNvSpPr/>
          <p:nvPr/>
        </p:nvSpPr>
        <p:spPr>
          <a:xfrm>
            <a:off x="179512" y="404664"/>
            <a:ext cx="2664296" cy="864096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864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Sestav věty a odůvodni pravopis: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467544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bírá.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195736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jahody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851920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Dana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707904" y="17728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Pejsek 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5292080" y="170080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</a:t>
            </a:r>
            <a:r>
              <a:rPr lang="cs-CZ" dirty="0" smtClean="0"/>
              <a:t>o zahrady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7020272" y="162880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eláší.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6948264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</a:t>
            </a:r>
            <a:r>
              <a:rPr lang="cs-CZ" dirty="0" smtClean="0"/>
              <a:t>rady.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5292080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Vojáci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3707904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dobyli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54868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je tvrdá souhláska, proto po ní píšeme tvrdé y,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23528" y="4437112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843808" y="6021288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leva 7"/>
          <p:cNvSpPr/>
          <p:nvPr/>
        </p:nvSpPr>
        <p:spPr>
          <a:xfrm>
            <a:off x="179512" y="2852936"/>
            <a:ext cx="7632848" cy="187220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5536" y="5085184"/>
            <a:ext cx="7776864" cy="15841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23528" y="1124744"/>
            <a:ext cx="6984776" cy="158417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179512" y="188640"/>
            <a:ext cx="2232248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046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odůvodni: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84784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Sad--, žalud--, </a:t>
            </a:r>
            <a:r>
              <a:rPr lang="cs-CZ" sz="2400" dirty="0" err="1" smtClean="0"/>
              <a:t>hroud</a:t>
            </a:r>
            <a:r>
              <a:rPr lang="cs-CZ" sz="2400" dirty="0" smtClean="0"/>
              <a:t>--, zahrad--, jahod--, klád--, </a:t>
            </a:r>
            <a:r>
              <a:rPr lang="cs-CZ" sz="2400" dirty="0" err="1" smtClean="0"/>
              <a:t>šed</a:t>
            </a:r>
            <a:r>
              <a:rPr lang="cs-CZ" sz="2400" dirty="0" smtClean="0"/>
              <a:t>--, </a:t>
            </a:r>
            <a:r>
              <a:rPr lang="cs-CZ" sz="2400" dirty="0" err="1" smtClean="0"/>
              <a:t>tvrd</a:t>
            </a:r>
            <a:r>
              <a:rPr lang="cs-CZ" sz="2400" dirty="0" smtClean="0"/>
              <a:t>--, </a:t>
            </a:r>
            <a:r>
              <a:rPr lang="cs-CZ" sz="2400" dirty="0" err="1" smtClean="0"/>
              <a:t>mlad</a:t>
            </a:r>
            <a:r>
              <a:rPr lang="cs-CZ" sz="2400" dirty="0" smtClean="0"/>
              <a:t>—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dirty="0" smtClean="0"/>
              <a:t>D—chat, d—</a:t>
            </a:r>
            <a:r>
              <a:rPr lang="cs-CZ" sz="2400" dirty="0" err="1" smtClean="0"/>
              <a:t>ka</a:t>
            </a:r>
            <a:r>
              <a:rPr lang="cs-CZ" sz="2400" dirty="0" smtClean="0"/>
              <a:t>, d—ně, </a:t>
            </a:r>
            <a:r>
              <a:rPr lang="cs-CZ" sz="2400" dirty="0" err="1" smtClean="0"/>
              <a:t>hněd</a:t>
            </a:r>
            <a:r>
              <a:rPr lang="cs-CZ" sz="2400" dirty="0" smtClean="0"/>
              <a:t>--, sud--, u vod--, obchod--, poklad--, hrad—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dirty="0" smtClean="0"/>
              <a:t>Led--, </a:t>
            </a:r>
            <a:r>
              <a:rPr lang="cs-CZ" sz="2400" dirty="0" err="1" smtClean="0"/>
              <a:t>boud</a:t>
            </a:r>
            <a:r>
              <a:rPr lang="cs-CZ" sz="2400" dirty="0" smtClean="0"/>
              <a:t>--, </a:t>
            </a:r>
            <a:r>
              <a:rPr lang="cs-CZ" sz="2400" dirty="0" err="1" smtClean="0"/>
              <a:t>někd</a:t>
            </a:r>
            <a:r>
              <a:rPr lang="cs-CZ" sz="2400" dirty="0" smtClean="0"/>
              <a:t>--, rud--, soud--, schod--, do zahrad--, u </a:t>
            </a:r>
            <a:r>
              <a:rPr lang="cs-CZ" sz="2400" dirty="0" err="1" smtClean="0"/>
              <a:t>strejd</a:t>
            </a:r>
            <a:r>
              <a:rPr lang="cs-CZ" sz="2400" dirty="0" smtClean="0"/>
              <a:t>--, </a:t>
            </a:r>
            <a:r>
              <a:rPr lang="cs-CZ" sz="2400" dirty="0" err="1" smtClean="0"/>
              <a:t>tad</a:t>
            </a:r>
            <a:r>
              <a:rPr lang="cs-CZ" sz="2400" dirty="0" smtClean="0"/>
              <a:t>--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 odříznutým rohem na stejné straně 2"/>
          <p:cNvSpPr/>
          <p:nvPr/>
        </p:nvSpPr>
        <p:spPr>
          <a:xfrm>
            <a:off x="467544" y="260648"/>
            <a:ext cx="2016224" cy="576064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467544" y="134076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schody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4860032" y="1268760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sudy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4860032" y="2708920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poklady</a:t>
            </a:r>
            <a:endParaRPr lang="cs-CZ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5004048" y="5805264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dýka</a:t>
            </a:r>
            <a:endParaRPr lang="cs-CZ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395536" y="2852936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sady</a:t>
            </a:r>
            <a:endParaRPr lang="cs-CZ" dirty="0"/>
          </a:p>
        </p:txBody>
      </p:sp>
      <p:sp>
        <p:nvSpPr>
          <p:cNvPr id="11" name="Vývojový diagram: děrná páska 10"/>
          <p:cNvSpPr/>
          <p:nvPr/>
        </p:nvSpPr>
        <p:spPr>
          <a:xfrm>
            <a:off x="467544" y="422108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dýně</a:t>
            </a:r>
            <a:endParaRPr lang="cs-CZ" dirty="0"/>
          </a:p>
        </p:txBody>
      </p:sp>
      <p:sp>
        <p:nvSpPr>
          <p:cNvPr id="12" name="Vývojový diagram: děrná páska 11"/>
          <p:cNvSpPr/>
          <p:nvPr/>
        </p:nvSpPr>
        <p:spPr>
          <a:xfrm>
            <a:off x="467544" y="5805264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klády</a:t>
            </a:r>
            <a:endParaRPr lang="cs-CZ" dirty="0"/>
          </a:p>
        </p:txBody>
      </p:sp>
      <p:sp>
        <p:nvSpPr>
          <p:cNvPr id="13" name="Vývojový diagram: děrná páska 12"/>
          <p:cNvSpPr/>
          <p:nvPr/>
        </p:nvSpPr>
        <p:spPr>
          <a:xfrm>
            <a:off x="4860032" y="4221088"/>
            <a:ext cx="1296144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boudy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418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741360" cy="820167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2957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40768"/>
            <a:ext cx="804420" cy="761644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661248"/>
            <a:ext cx="977264" cy="802047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1V59TOP5\MC9002905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861048"/>
            <a:ext cx="997366" cy="915404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C90029076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3861048"/>
            <a:ext cx="1224136" cy="1207931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C900441717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9824" y="980728"/>
            <a:ext cx="1584176" cy="1584176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Local Settings\Temporary Internet Files\Content.IE5\O5EM361I\MC90029543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5229200"/>
            <a:ext cx="1375537" cy="1235531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2907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2780928"/>
            <a:ext cx="1750196" cy="961341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2987824" y="4046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1691680" y="1916832"/>
            <a:ext cx="187220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V="1">
            <a:off x="1979712" y="1988840"/>
            <a:ext cx="115212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907704" y="4941168"/>
            <a:ext cx="144016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1979712" y="4653136"/>
            <a:ext cx="57606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7" idx="3"/>
          </p:cNvCxnSpPr>
          <p:nvPr/>
        </p:nvCxnSpPr>
        <p:spPr>
          <a:xfrm>
            <a:off x="6156176" y="1700808"/>
            <a:ext cx="180020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8" idx="3"/>
          </p:cNvCxnSpPr>
          <p:nvPr/>
        </p:nvCxnSpPr>
        <p:spPr>
          <a:xfrm flipV="1">
            <a:off x="6156176" y="2060848"/>
            <a:ext cx="180020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13" idx="3"/>
          </p:cNvCxnSpPr>
          <p:nvPr/>
        </p:nvCxnSpPr>
        <p:spPr>
          <a:xfrm>
            <a:off x="6156176" y="4653136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V="1">
            <a:off x="6156176" y="3717032"/>
            <a:ext cx="93610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2915816" y="2492896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Pejsek peláší do zahrady.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548680"/>
            <a:ext cx="5184576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s odříznutým rohem na stejné straně 3"/>
          <p:cNvSpPr/>
          <p:nvPr/>
        </p:nvSpPr>
        <p:spPr>
          <a:xfrm>
            <a:off x="179512" y="404664"/>
            <a:ext cx="2664296" cy="864096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864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Sestav věty a odůvodni pravopis: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467544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bírá.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195736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jahody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851920" y="35730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Dana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707904" y="1772816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Pejsek 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5292080" y="170080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</a:t>
            </a:r>
            <a:r>
              <a:rPr lang="cs-CZ" dirty="0" smtClean="0"/>
              <a:t>o zahrady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7020272" y="1628800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eláší.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6948264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</a:t>
            </a:r>
            <a:r>
              <a:rPr lang="cs-CZ" dirty="0" smtClean="0"/>
              <a:t>rady.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5292080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Vojáci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3707904" y="515719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dobyli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75856" y="54868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je tvrdá souhláska, proto po ní píšeme tvrdé y,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0" name="Obdélník 19"/>
          <p:cNvSpPr/>
          <p:nvPr/>
        </p:nvSpPr>
        <p:spPr>
          <a:xfrm>
            <a:off x="323528" y="4437112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Dana sbírá jahody.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843808" y="6021288"/>
            <a:ext cx="590465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Vojáci dobyli hrady.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87824" y="1886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leva 7"/>
          <p:cNvSpPr/>
          <p:nvPr/>
        </p:nvSpPr>
        <p:spPr>
          <a:xfrm>
            <a:off x="179512" y="2852936"/>
            <a:ext cx="7632848" cy="187220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5536" y="5085184"/>
            <a:ext cx="7776864" cy="15841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23528" y="1124744"/>
            <a:ext cx="6984776" cy="158417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179512" y="188640"/>
            <a:ext cx="2232248" cy="8640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046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a odůvodni: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84784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Sady, žaludy,hroudy,zahrady,jahody,klády,šedý,tvrdý, mladý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dirty="0" smtClean="0"/>
              <a:t>Dýchat, dýka, dýně, hnědý, sudy, u vody, obchody, poklady, hrady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dirty="0" smtClean="0"/>
              <a:t>Ledy, boudy, někdy, rudý, soudy, schody, do zahrady, u strejdy</a:t>
            </a:r>
            <a:r>
              <a:rPr lang="cs-CZ" sz="2400" smtClean="0"/>
              <a:t>, tady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59832" y="2606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223</Words>
  <Application>Microsoft Office PowerPoint</Application>
  <PresentationFormat>Předvádění na obrazovce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2013-03-28T15:55:06Z</dcterms:created>
  <dcterms:modified xsi:type="dcterms:W3CDTF">2013-09-22T14:19:17Z</dcterms:modified>
</cp:coreProperties>
</file>