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9BA6-E184-4563-A670-0BEE6BFEA6F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E52A-56BC-46C5-AD72-59D0177A3A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396462"/>
            <a:ext cx="6696744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ty, </a:t>
            </a:r>
            <a:r>
              <a:rPr lang="cs-CZ" sz="4800" i="1" dirty="0" err="1" smtClean="0"/>
              <a:t>tý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</a:t>
            </a:r>
            <a:r>
              <a:rPr lang="cs-CZ" dirty="0" smtClean="0"/>
              <a:t>Vladimíra Mikulášková</a:t>
            </a:r>
          </a:p>
          <a:p>
            <a:pPr algn="ctr"/>
            <a:r>
              <a:rPr lang="cs-CZ" smtClean="0"/>
              <a:t>ZŠ Jenišovice</a:t>
            </a:r>
            <a:br>
              <a:rPr lang="cs-CZ" smtClean="0"/>
            </a:br>
            <a:r>
              <a:rPr lang="cs-CZ" smtClean="0"/>
              <a:t>VY_32_INOVACE_188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67544" y="1412776"/>
            <a:ext cx="1296144" cy="86409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404664"/>
            <a:ext cx="828092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7667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 je tvrdá souhláska, proto po ní píšeme tvrdé y,</a:t>
            </a:r>
            <a:r>
              <a:rPr lang="cs-CZ" sz="2800" dirty="0" err="1" smtClean="0"/>
              <a:t>ý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Plaketa 3"/>
          <p:cNvSpPr/>
          <p:nvPr/>
        </p:nvSpPr>
        <p:spPr>
          <a:xfrm>
            <a:off x="4211960" y="2996952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tykadlo</a:t>
            </a:r>
            <a:endParaRPr lang="cs-CZ" dirty="0"/>
          </a:p>
        </p:txBody>
      </p:sp>
      <p:sp>
        <p:nvSpPr>
          <p:cNvPr id="5" name="Plaketa 4"/>
          <p:cNvSpPr/>
          <p:nvPr/>
        </p:nvSpPr>
        <p:spPr>
          <a:xfrm>
            <a:off x="6660232" y="1700808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boty</a:t>
            </a:r>
            <a:endParaRPr lang="cs-CZ" dirty="0"/>
          </a:p>
        </p:txBody>
      </p:sp>
      <p:sp>
        <p:nvSpPr>
          <p:cNvPr id="6" name="Plaketa 5"/>
          <p:cNvSpPr/>
          <p:nvPr/>
        </p:nvSpPr>
        <p:spPr>
          <a:xfrm>
            <a:off x="7164288" y="5373216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ploty</a:t>
            </a:r>
            <a:endParaRPr lang="cs-CZ" dirty="0"/>
          </a:p>
        </p:txBody>
      </p:sp>
      <p:sp>
        <p:nvSpPr>
          <p:cNvPr id="7" name="Plaketa 6"/>
          <p:cNvSpPr/>
          <p:nvPr/>
        </p:nvSpPr>
        <p:spPr>
          <a:xfrm>
            <a:off x="611560" y="2852936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šaty</a:t>
            </a:r>
            <a:endParaRPr lang="cs-CZ" dirty="0"/>
          </a:p>
        </p:txBody>
      </p:sp>
      <p:sp>
        <p:nvSpPr>
          <p:cNvPr id="8" name="Plaketa 7"/>
          <p:cNvSpPr/>
          <p:nvPr/>
        </p:nvSpPr>
        <p:spPr>
          <a:xfrm>
            <a:off x="3563888" y="5157192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noty</a:t>
            </a:r>
            <a:endParaRPr lang="cs-CZ" dirty="0"/>
          </a:p>
        </p:txBody>
      </p:sp>
      <p:sp>
        <p:nvSpPr>
          <p:cNvPr id="9" name="Plaketa 8"/>
          <p:cNvSpPr/>
          <p:nvPr/>
        </p:nvSpPr>
        <p:spPr>
          <a:xfrm>
            <a:off x="755576" y="5445224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karty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5567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a odůvodni: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C9000837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005064"/>
            <a:ext cx="1176872" cy="11937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4249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636912"/>
            <a:ext cx="1205880" cy="1621473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34169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700808"/>
            <a:ext cx="1324071" cy="94450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44144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140968"/>
            <a:ext cx="1396524" cy="139652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P90044828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005065"/>
            <a:ext cx="1440160" cy="96010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P900406976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733256"/>
            <a:ext cx="864096" cy="575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>
            <a:off x="323528" y="260648"/>
            <a:ext cx="6192688" cy="64807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67548" y="1484784"/>
          <a:ext cx="3888430" cy="45365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40466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v rámečku co nejvíce slov se slabikou ty – </a:t>
            </a:r>
            <a:r>
              <a:rPr lang="cs-CZ" dirty="0" err="1" smtClean="0"/>
              <a:t>tý</a:t>
            </a:r>
            <a:r>
              <a:rPr lang="cs-CZ" dirty="0" smtClean="0"/>
              <a:t> a napiš je: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20072" y="1484784"/>
            <a:ext cx="35283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67544" y="1412776"/>
            <a:ext cx="1296144" cy="86409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404664"/>
            <a:ext cx="828092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7667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 je tvrdá souhláska, proto po ní píšeme tvrdé y,</a:t>
            </a:r>
            <a:r>
              <a:rPr lang="cs-CZ" sz="2800" dirty="0" err="1" smtClean="0"/>
              <a:t>ý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Plaketa 3"/>
          <p:cNvSpPr/>
          <p:nvPr/>
        </p:nvSpPr>
        <p:spPr>
          <a:xfrm>
            <a:off x="4211960" y="2996952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tykadlo</a:t>
            </a:r>
            <a:endParaRPr lang="cs-CZ" dirty="0"/>
          </a:p>
        </p:txBody>
      </p:sp>
      <p:sp>
        <p:nvSpPr>
          <p:cNvPr id="5" name="Plaketa 4"/>
          <p:cNvSpPr/>
          <p:nvPr/>
        </p:nvSpPr>
        <p:spPr>
          <a:xfrm>
            <a:off x="6660232" y="1700808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boty</a:t>
            </a:r>
            <a:endParaRPr lang="cs-CZ" dirty="0"/>
          </a:p>
        </p:txBody>
      </p:sp>
      <p:sp>
        <p:nvSpPr>
          <p:cNvPr id="6" name="Plaketa 5"/>
          <p:cNvSpPr/>
          <p:nvPr/>
        </p:nvSpPr>
        <p:spPr>
          <a:xfrm>
            <a:off x="7164288" y="5373216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ploty</a:t>
            </a:r>
            <a:endParaRPr lang="cs-CZ" dirty="0"/>
          </a:p>
        </p:txBody>
      </p:sp>
      <p:sp>
        <p:nvSpPr>
          <p:cNvPr id="7" name="Plaketa 6"/>
          <p:cNvSpPr/>
          <p:nvPr/>
        </p:nvSpPr>
        <p:spPr>
          <a:xfrm>
            <a:off x="611560" y="2852936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šaty</a:t>
            </a:r>
            <a:endParaRPr lang="cs-CZ" dirty="0"/>
          </a:p>
        </p:txBody>
      </p:sp>
      <p:sp>
        <p:nvSpPr>
          <p:cNvPr id="8" name="Plaketa 7"/>
          <p:cNvSpPr/>
          <p:nvPr/>
        </p:nvSpPr>
        <p:spPr>
          <a:xfrm>
            <a:off x="3563888" y="5157192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noty</a:t>
            </a:r>
            <a:endParaRPr lang="cs-CZ" dirty="0"/>
          </a:p>
        </p:txBody>
      </p:sp>
      <p:sp>
        <p:nvSpPr>
          <p:cNvPr id="9" name="Plaketa 8"/>
          <p:cNvSpPr/>
          <p:nvPr/>
        </p:nvSpPr>
        <p:spPr>
          <a:xfrm>
            <a:off x="755576" y="5445224"/>
            <a:ext cx="1224136" cy="64807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karty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5567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a odůvodni: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C9000837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005064"/>
            <a:ext cx="1176872" cy="11937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4249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636912"/>
            <a:ext cx="1205880" cy="1621473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34169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700808"/>
            <a:ext cx="1324071" cy="94450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44144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140968"/>
            <a:ext cx="1396524" cy="139652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P90044828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005065"/>
            <a:ext cx="1440160" cy="96010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P900406976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733256"/>
            <a:ext cx="864096" cy="575839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395536" y="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1691680" y="2996952"/>
            <a:ext cx="3672408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endCxn id="6" idx="1"/>
          </p:cNvCxnSpPr>
          <p:nvPr/>
        </p:nvCxnSpPr>
        <p:spPr>
          <a:xfrm>
            <a:off x="2771800" y="4437112"/>
            <a:ext cx="4392488" cy="1260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endCxn id="4" idx="2"/>
          </p:cNvCxnSpPr>
          <p:nvPr/>
        </p:nvCxnSpPr>
        <p:spPr>
          <a:xfrm flipH="1" flipV="1">
            <a:off x="4824028" y="3645024"/>
            <a:ext cx="828092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H="1">
            <a:off x="3131840" y="2204864"/>
            <a:ext cx="367240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9" idx="3"/>
          </p:cNvCxnSpPr>
          <p:nvPr/>
        </p:nvCxnSpPr>
        <p:spPr>
          <a:xfrm flipV="1">
            <a:off x="1979712" y="2348880"/>
            <a:ext cx="2808312" cy="3420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V="1">
            <a:off x="4572000" y="4365104"/>
            <a:ext cx="302433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>
            <a:off x="323528" y="260648"/>
            <a:ext cx="6192688" cy="64807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67548" y="1484784"/>
          <a:ext cx="3888430" cy="45365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  <a:gridCol w="388843"/>
              </a:tblGrid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40466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v rámečku co nejvíce slov se slabikou ty – </a:t>
            </a:r>
            <a:r>
              <a:rPr lang="cs-CZ" dirty="0" err="1" smtClean="0"/>
              <a:t>tý</a:t>
            </a:r>
            <a:r>
              <a:rPr lang="cs-CZ" dirty="0" smtClean="0"/>
              <a:t> a napiš je: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20072" y="1484784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Tykadlo, prstýnek, </a:t>
            </a:r>
          </a:p>
          <a:p>
            <a:r>
              <a:rPr lang="cs-CZ" dirty="0" smtClean="0"/>
              <a:t>rty, ploty, </a:t>
            </a:r>
          </a:p>
          <a:p>
            <a:r>
              <a:rPr lang="cs-CZ" dirty="0" smtClean="0"/>
              <a:t>dorty, týrat, </a:t>
            </a:r>
          </a:p>
          <a:p>
            <a:r>
              <a:rPr lang="cs-CZ" dirty="0" smtClean="0"/>
              <a:t>lety, týden,</a:t>
            </a:r>
          </a:p>
          <a:p>
            <a:r>
              <a:rPr lang="cs-CZ" dirty="0" smtClean="0"/>
              <a:t> krůty, otýpka, </a:t>
            </a:r>
          </a:p>
          <a:p>
            <a:r>
              <a:rPr lang="cs-CZ" dirty="0" smtClean="0"/>
              <a:t>tým, tygr,</a:t>
            </a:r>
          </a:p>
          <a:p>
            <a:r>
              <a:rPr lang="cs-CZ" dirty="0" smtClean="0"/>
              <a:t> noty, lety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588224" y="3326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285</Words>
  <Application>Microsoft Office PowerPoint</Application>
  <PresentationFormat>Předvádění na obrazovce (4:3)</PresentationFormat>
  <Paragraphs>198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2013-03-29T06:47:31Z</dcterms:created>
  <dcterms:modified xsi:type="dcterms:W3CDTF">2013-09-22T14:21:14Z</dcterms:modified>
</cp:coreProperties>
</file>