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AC791-AD0C-475A-ADDD-4FF68952275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605DB-4489-43C0-9A89-2307725DF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524254"/>
            <a:ext cx="5149679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15616" y="4312515"/>
            <a:ext cx="6696744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i="1" dirty="0" smtClean="0"/>
              <a:t> Slova se slabikou </a:t>
            </a:r>
            <a:r>
              <a:rPr lang="cs-CZ" sz="4800" i="1" dirty="0" err="1" smtClean="0"/>
              <a:t>ny</a:t>
            </a:r>
            <a:r>
              <a:rPr lang="cs-CZ" sz="4800" i="1" dirty="0" smtClean="0"/>
              <a:t>, </a:t>
            </a:r>
            <a:r>
              <a:rPr lang="cs-CZ" sz="4800" i="1" dirty="0" err="1" smtClean="0"/>
              <a:t>ný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928794" y="542926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  <a:br>
              <a:rPr lang="cs-CZ" dirty="0" smtClean="0"/>
            </a:br>
            <a:r>
              <a:rPr lang="cs-CZ" dirty="0" smtClean="0"/>
              <a:t>VY_32_INOVACE_189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ný popisek 5"/>
          <p:cNvSpPr/>
          <p:nvPr/>
        </p:nvSpPr>
        <p:spPr>
          <a:xfrm>
            <a:off x="467544" y="1340768"/>
            <a:ext cx="1584176" cy="792088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95536" y="260648"/>
            <a:ext cx="5400600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9552" y="40466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 je tvrdá souhláska, proto  napíšeme tvrdé y, </a:t>
            </a:r>
            <a:r>
              <a:rPr lang="cs-CZ" dirty="0" err="1" smtClean="0"/>
              <a:t>ý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1277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Tvoř slova: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1403648" y="3140968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1763688" y="2348880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mali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83968" y="3789040"/>
            <a:ext cx="1224136" cy="5760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Elipsa 16"/>
          <p:cNvSpPr/>
          <p:nvPr/>
        </p:nvSpPr>
        <p:spPr>
          <a:xfrm>
            <a:off x="1835696" y="3861048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koru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1403648" y="4581128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zvo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Elipsa 18"/>
          <p:cNvSpPr/>
          <p:nvPr/>
        </p:nvSpPr>
        <p:spPr>
          <a:xfrm>
            <a:off x="1979712" y="5301208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koře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Elipsa 19"/>
          <p:cNvSpPr/>
          <p:nvPr/>
        </p:nvSpPr>
        <p:spPr>
          <a:xfrm>
            <a:off x="1475656" y="6021288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peři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24" name="Přímá spojovací čára 23"/>
          <p:cNvCxnSpPr>
            <a:stCxn id="11" idx="6"/>
            <a:endCxn id="12" idx="1"/>
          </p:cNvCxnSpPr>
          <p:nvPr/>
        </p:nvCxnSpPr>
        <p:spPr>
          <a:xfrm>
            <a:off x="2987824" y="2636912"/>
            <a:ext cx="1475415" cy="1236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2483768" y="3429000"/>
            <a:ext cx="187220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endCxn id="12" idx="3"/>
          </p:cNvCxnSpPr>
          <p:nvPr/>
        </p:nvCxnSpPr>
        <p:spPr>
          <a:xfrm>
            <a:off x="2915816" y="4221088"/>
            <a:ext cx="1547423" cy="59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18" idx="5"/>
          </p:cNvCxnSpPr>
          <p:nvPr/>
        </p:nvCxnSpPr>
        <p:spPr>
          <a:xfrm flipV="1">
            <a:off x="2448513" y="4293096"/>
            <a:ext cx="2339511" cy="779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19" idx="6"/>
            <a:endCxn id="12" idx="4"/>
          </p:cNvCxnSpPr>
          <p:nvPr/>
        </p:nvCxnSpPr>
        <p:spPr>
          <a:xfrm flipV="1">
            <a:off x="3203848" y="4365104"/>
            <a:ext cx="1692188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20" idx="6"/>
          </p:cNvCxnSpPr>
          <p:nvPr/>
        </p:nvCxnSpPr>
        <p:spPr>
          <a:xfrm flipV="1">
            <a:off x="2699792" y="4221088"/>
            <a:ext cx="2448272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Documents and Settings\Admin\Local Settings\Temporary Internet Files\Content.IE5\O5EM361I\MC9004238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196752"/>
            <a:ext cx="1080120" cy="111120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C90038423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852936"/>
            <a:ext cx="1049272" cy="893471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C90035975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653136"/>
            <a:ext cx="917143" cy="9061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délník 35"/>
          <p:cNvSpPr/>
          <p:nvPr/>
        </p:nvSpPr>
        <p:spPr>
          <a:xfrm>
            <a:off x="251520" y="332656"/>
            <a:ext cx="1584176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23528" y="47667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Tvoř slova:</a:t>
            </a:r>
            <a:endParaRPr lang="cs-CZ" dirty="0"/>
          </a:p>
        </p:txBody>
      </p:sp>
      <p:sp>
        <p:nvSpPr>
          <p:cNvPr id="37" name="Elipsa 36"/>
          <p:cNvSpPr/>
          <p:nvPr/>
        </p:nvSpPr>
        <p:spPr>
          <a:xfrm>
            <a:off x="2051720" y="1052736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stat</a:t>
            </a:r>
            <a:endParaRPr lang="cs-CZ" dirty="0"/>
          </a:p>
        </p:txBody>
      </p:sp>
      <p:sp>
        <p:nvSpPr>
          <p:cNvPr id="39" name="Elipsa 38"/>
          <p:cNvSpPr/>
          <p:nvPr/>
        </p:nvSpPr>
        <p:spPr>
          <a:xfrm>
            <a:off x="2051720" y="184482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čer</a:t>
            </a:r>
            <a:endParaRPr lang="cs-CZ" dirty="0"/>
          </a:p>
        </p:txBody>
      </p:sp>
      <p:sp>
        <p:nvSpPr>
          <p:cNvPr id="43" name="Elipsa 42"/>
          <p:cNvSpPr/>
          <p:nvPr/>
        </p:nvSpPr>
        <p:spPr>
          <a:xfrm>
            <a:off x="1907704" y="270892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</a:t>
            </a:r>
            <a:endParaRPr lang="cs-CZ" dirty="0"/>
          </a:p>
        </p:txBody>
      </p:sp>
      <p:sp>
        <p:nvSpPr>
          <p:cNvPr id="44" name="Elipsa 43"/>
          <p:cNvSpPr/>
          <p:nvPr/>
        </p:nvSpPr>
        <p:spPr>
          <a:xfrm>
            <a:off x="4644008" y="3429000"/>
            <a:ext cx="1296144" cy="648072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ný</a:t>
            </a:r>
            <a:endParaRPr lang="cs-CZ" dirty="0"/>
          </a:p>
        </p:txBody>
      </p:sp>
      <p:sp>
        <p:nvSpPr>
          <p:cNvPr id="45" name="Elipsa 44"/>
          <p:cNvSpPr/>
          <p:nvPr/>
        </p:nvSpPr>
        <p:spPr>
          <a:xfrm>
            <a:off x="1907704" y="3501008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vad</a:t>
            </a:r>
            <a:endParaRPr lang="cs-CZ" dirty="0"/>
          </a:p>
        </p:txBody>
      </p:sp>
      <p:sp>
        <p:nvSpPr>
          <p:cNvPr id="46" name="Elipsa 45"/>
          <p:cNvSpPr/>
          <p:nvPr/>
        </p:nvSpPr>
        <p:spPr>
          <a:xfrm>
            <a:off x="1979712" y="4293096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</a:t>
            </a:r>
            <a:endParaRPr lang="cs-CZ" dirty="0"/>
          </a:p>
        </p:txBody>
      </p:sp>
      <p:sp>
        <p:nvSpPr>
          <p:cNvPr id="47" name="Elipsa 46"/>
          <p:cNvSpPr/>
          <p:nvPr/>
        </p:nvSpPr>
        <p:spPr>
          <a:xfrm>
            <a:off x="1907704" y="5013176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lí</a:t>
            </a:r>
            <a:endParaRPr lang="cs-CZ" dirty="0"/>
          </a:p>
        </p:txBody>
      </p:sp>
      <p:sp>
        <p:nvSpPr>
          <p:cNvPr id="48" name="Elipsa 47"/>
          <p:cNvSpPr/>
          <p:nvPr/>
        </p:nvSpPr>
        <p:spPr>
          <a:xfrm>
            <a:off x="1979712" y="587727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lad</a:t>
            </a:r>
            <a:endParaRPr lang="cs-CZ" dirty="0"/>
          </a:p>
        </p:txBody>
      </p:sp>
      <p:cxnSp>
        <p:nvCxnSpPr>
          <p:cNvPr id="50" name="Přímá spojovací čára 49"/>
          <p:cNvCxnSpPr>
            <a:endCxn id="44" idx="0"/>
          </p:cNvCxnSpPr>
          <p:nvPr/>
        </p:nvCxnSpPr>
        <p:spPr>
          <a:xfrm>
            <a:off x="3203848" y="1484784"/>
            <a:ext cx="2088232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>
            <a:stCxn id="39" idx="5"/>
          </p:cNvCxnSpPr>
          <p:nvPr/>
        </p:nvCxnSpPr>
        <p:spPr>
          <a:xfrm>
            <a:off x="3158048" y="2397988"/>
            <a:ext cx="1990016" cy="1391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>
            <a:stCxn id="43" idx="5"/>
            <a:endCxn id="44" idx="2"/>
          </p:cNvCxnSpPr>
          <p:nvPr/>
        </p:nvCxnSpPr>
        <p:spPr>
          <a:xfrm>
            <a:off x="3014032" y="3262084"/>
            <a:ext cx="1629976" cy="490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>
            <a:stCxn id="45" idx="6"/>
            <a:endCxn id="44" idx="3"/>
          </p:cNvCxnSpPr>
          <p:nvPr/>
        </p:nvCxnSpPr>
        <p:spPr>
          <a:xfrm>
            <a:off x="3203848" y="3825044"/>
            <a:ext cx="1629976" cy="157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>
            <a:endCxn id="44" idx="4"/>
          </p:cNvCxnSpPr>
          <p:nvPr/>
        </p:nvCxnSpPr>
        <p:spPr>
          <a:xfrm flipV="1">
            <a:off x="3275856" y="4077072"/>
            <a:ext cx="201622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60"/>
          <p:cNvCxnSpPr>
            <a:stCxn id="47" idx="6"/>
            <a:endCxn id="44" idx="4"/>
          </p:cNvCxnSpPr>
          <p:nvPr/>
        </p:nvCxnSpPr>
        <p:spPr>
          <a:xfrm flipV="1">
            <a:off x="3203848" y="4077072"/>
            <a:ext cx="2088232" cy="1260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čára 62"/>
          <p:cNvCxnSpPr/>
          <p:nvPr/>
        </p:nvCxnSpPr>
        <p:spPr>
          <a:xfrm flipV="1">
            <a:off x="3203848" y="4005064"/>
            <a:ext cx="2304256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0" y="476672"/>
            <a:ext cx="2339752" cy="648072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54868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a zdůvodni: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628800"/>
            <a:ext cx="64087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Na kostele bijí zvon--. </a:t>
            </a:r>
            <a:r>
              <a:rPr lang="cs-CZ" sz="2800" dirty="0"/>
              <a:t> </a:t>
            </a:r>
            <a:endParaRPr lang="cs-CZ" sz="2800" dirty="0" smtClean="0"/>
          </a:p>
          <a:p>
            <a:r>
              <a:rPr lang="cs-CZ" sz="2800" dirty="0" smtClean="0"/>
              <a:t>Máme boty od hlín--. </a:t>
            </a:r>
          </a:p>
          <a:p>
            <a:r>
              <a:rPr lang="cs-CZ" sz="2800" dirty="0" smtClean="0"/>
              <a:t>Dostali jsme novin--. </a:t>
            </a:r>
          </a:p>
          <a:p>
            <a:r>
              <a:rPr lang="cs-CZ" sz="2800" dirty="0" smtClean="0"/>
              <a:t>Včera jsem byl u Dan--. </a:t>
            </a:r>
          </a:p>
          <a:p>
            <a:r>
              <a:rPr lang="cs-CZ" sz="2800" dirty="0" smtClean="0"/>
              <a:t>Na zahradě rostou malin--. </a:t>
            </a:r>
          </a:p>
          <a:p>
            <a:r>
              <a:rPr lang="cs-CZ" sz="2800" dirty="0" smtClean="0"/>
              <a:t>Mám čisté peřin--. </a:t>
            </a:r>
          </a:p>
          <a:p>
            <a:r>
              <a:rPr lang="cs-CZ" sz="2800" dirty="0" smtClean="0"/>
              <a:t>V moři jsou velké vln--. </a:t>
            </a:r>
          </a:p>
          <a:p>
            <a:r>
              <a:rPr lang="cs-CZ" sz="2800" dirty="0" smtClean="0"/>
              <a:t>Postavíme stan--. </a:t>
            </a:r>
          </a:p>
          <a:p>
            <a:r>
              <a:rPr lang="cs-CZ" sz="2800" dirty="0" smtClean="0"/>
              <a:t>Nekrč ramen--!</a:t>
            </a:r>
            <a:endParaRPr lang="cs-CZ" sz="2800" dirty="0"/>
          </a:p>
        </p:txBody>
      </p:sp>
      <p:pic>
        <p:nvPicPr>
          <p:cNvPr id="2050" name="Picture 2" descr="C:\Documents and Settings\Admin\Local Settings\Temporary Internet Files\Content.IE5\VLD3FGHW\MC9002937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620688"/>
            <a:ext cx="1584176" cy="1572377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VLD3FGHW\MP90040669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581128"/>
            <a:ext cx="1728867" cy="1152128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O5EM361I\MC90044203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348880"/>
            <a:ext cx="1603375" cy="1828800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7020272" y="227687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stany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072" y="41490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noviny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380312" y="573325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vlny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ný popisek 5"/>
          <p:cNvSpPr/>
          <p:nvPr/>
        </p:nvSpPr>
        <p:spPr>
          <a:xfrm>
            <a:off x="467544" y="1340768"/>
            <a:ext cx="1584176" cy="792088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95536" y="260648"/>
            <a:ext cx="5400600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9552" y="40466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 je tvrdá souhláska, proto  napíšeme tvrdé y, </a:t>
            </a:r>
            <a:r>
              <a:rPr lang="cs-CZ" dirty="0" err="1" smtClean="0"/>
              <a:t>ý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1277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Tvoř slova: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1403648" y="3140968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1763688" y="2348880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mali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83968" y="3789040"/>
            <a:ext cx="1224136" cy="5760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Elipsa 16"/>
          <p:cNvSpPr/>
          <p:nvPr/>
        </p:nvSpPr>
        <p:spPr>
          <a:xfrm>
            <a:off x="1835696" y="3861048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koru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1403648" y="4581128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zvo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Elipsa 18"/>
          <p:cNvSpPr/>
          <p:nvPr/>
        </p:nvSpPr>
        <p:spPr>
          <a:xfrm>
            <a:off x="1979712" y="5301208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koře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Elipsa 19"/>
          <p:cNvSpPr/>
          <p:nvPr/>
        </p:nvSpPr>
        <p:spPr>
          <a:xfrm>
            <a:off x="1475656" y="6021288"/>
            <a:ext cx="1224136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peři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24" name="Přímá spojovací čára 23"/>
          <p:cNvCxnSpPr>
            <a:stCxn id="11" idx="6"/>
            <a:endCxn id="12" idx="1"/>
          </p:cNvCxnSpPr>
          <p:nvPr/>
        </p:nvCxnSpPr>
        <p:spPr>
          <a:xfrm>
            <a:off x="2987824" y="2636912"/>
            <a:ext cx="1475415" cy="1236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2483768" y="3429000"/>
            <a:ext cx="187220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endCxn id="12" idx="3"/>
          </p:cNvCxnSpPr>
          <p:nvPr/>
        </p:nvCxnSpPr>
        <p:spPr>
          <a:xfrm>
            <a:off x="2915816" y="4221088"/>
            <a:ext cx="1547423" cy="59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18" idx="5"/>
          </p:cNvCxnSpPr>
          <p:nvPr/>
        </p:nvCxnSpPr>
        <p:spPr>
          <a:xfrm flipV="1">
            <a:off x="2448513" y="4293096"/>
            <a:ext cx="2339511" cy="779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19" idx="6"/>
            <a:endCxn id="12" idx="4"/>
          </p:cNvCxnSpPr>
          <p:nvPr/>
        </p:nvCxnSpPr>
        <p:spPr>
          <a:xfrm flipV="1">
            <a:off x="3203848" y="4365104"/>
            <a:ext cx="1692188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20" idx="6"/>
          </p:cNvCxnSpPr>
          <p:nvPr/>
        </p:nvCxnSpPr>
        <p:spPr>
          <a:xfrm flipV="1">
            <a:off x="2699792" y="4221088"/>
            <a:ext cx="2448272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Documents and Settings\Admin\Local Settings\Temporary Internet Files\Content.IE5\O5EM361I\MC9004238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196752"/>
            <a:ext cx="1080120" cy="111120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C90038423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852936"/>
            <a:ext cx="1049272" cy="893471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C90035975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149080"/>
            <a:ext cx="917143" cy="906170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6300192" y="4046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148064" y="580526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Maliny, stíny, koruny, zvony, kořeny, peřiny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délník 35"/>
          <p:cNvSpPr/>
          <p:nvPr/>
        </p:nvSpPr>
        <p:spPr>
          <a:xfrm>
            <a:off x="251520" y="332656"/>
            <a:ext cx="1584176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23528" y="47667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Tvoř slova:</a:t>
            </a:r>
            <a:endParaRPr lang="cs-CZ" dirty="0"/>
          </a:p>
        </p:txBody>
      </p:sp>
      <p:sp>
        <p:nvSpPr>
          <p:cNvPr id="37" name="Elipsa 36"/>
          <p:cNvSpPr/>
          <p:nvPr/>
        </p:nvSpPr>
        <p:spPr>
          <a:xfrm>
            <a:off x="2051720" y="1052736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stat</a:t>
            </a:r>
            <a:endParaRPr lang="cs-CZ" dirty="0"/>
          </a:p>
        </p:txBody>
      </p:sp>
      <p:sp>
        <p:nvSpPr>
          <p:cNvPr id="39" name="Elipsa 38"/>
          <p:cNvSpPr/>
          <p:nvPr/>
        </p:nvSpPr>
        <p:spPr>
          <a:xfrm>
            <a:off x="2051720" y="184482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čer</a:t>
            </a:r>
            <a:endParaRPr lang="cs-CZ" dirty="0"/>
          </a:p>
        </p:txBody>
      </p:sp>
      <p:sp>
        <p:nvSpPr>
          <p:cNvPr id="43" name="Elipsa 42"/>
          <p:cNvSpPr/>
          <p:nvPr/>
        </p:nvSpPr>
        <p:spPr>
          <a:xfrm>
            <a:off x="1907704" y="270892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</a:t>
            </a:r>
            <a:endParaRPr lang="cs-CZ" dirty="0"/>
          </a:p>
        </p:txBody>
      </p:sp>
      <p:sp>
        <p:nvSpPr>
          <p:cNvPr id="44" name="Elipsa 43"/>
          <p:cNvSpPr/>
          <p:nvPr/>
        </p:nvSpPr>
        <p:spPr>
          <a:xfrm>
            <a:off x="4644008" y="3429000"/>
            <a:ext cx="1296144" cy="648072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ný</a:t>
            </a:r>
            <a:endParaRPr lang="cs-CZ" dirty="0"/>
          </a:p>
        </p:txBody>
      </p:sp>
      <p:sp>
        <p:nvSpPr>
          <p:cNvPr id="45" name="Elipsa 44"/>
          <p:cNvSpPr/>
          <p:nvPr/>
        </p:nvSpPr>
        <p:spPr>
          <a:xfrm>
            <a:off x="1907704" y="3501008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vad</a:t>
            </a:r>
            <a:endParaRPr lang="cs-CZ" dirty="0"/>
          </a:p>
        </p:txBody>
      </p:sp>
      <p:sp>
        <p:nvSpPr>
          <p:cNvPr id="46" name="Elipsa 45"/>
          <p:cNvSpPr/>
          <p:nvPr/>
        </p:nvSpPr>
        <p:spPr>
          <a:xfrm>
            <a:off x="1979712" y="4293096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</a:t>
            </a:r>
            <a:endParaRPr lang="cs-CZ" dirty="0"/>
          </a:p>
        </p:txBody>
      </p:sp>
      <p:sp>
        <p:nvSpPr>
          <p:cNvPr id="47" name="Elipsa 46"/>
          <p:cNvSpPr/>
          <p:nvPr/>
        </p:nvSpPr>
        <p:spPr>
          <a:xfrm>
            <a:off x="1907704" y="5013176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lí</a:t>
            </a:r>
            <a:endParaRPr lang="cs-CZ" dirty="0"/>
          </a:p>
        </p:txBody>
      </p:sp>
      <p:sp>
        <p:nvSpPr>
          <p:cNvPr id="48" name="Elipsa 47"/>
          <p:cNvSpPr/>
          <p:nvPr/>
        </p:nvSpPr>
        <p:spPr>
          <a:xfrm>
            <a:off x="1979712" y="587727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lad</a:t>
            </a:r>
            <a:endParaRPr lang="cs-CZ" dirty="0"/>
          </a:p>
        </p:txBody>
      </p:sp>
      <p:cxnSp>
        <p:nvCxnSpPr>
          <p:cNvPr id="50" name="Přímá spojovací čára 49"/>
          <p:cNvCxnSpPr>
            <a:endCxn id="44" idx="0"/>
          </p:cNvCxnSpPr>
          <p:nvPr/>
        </p:nvCxnSpPr>
        <p:spPr>
          <a:xfrm>
            <a:off x="3203848" y="1484784"/>
            <a:ext cx="2088232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>
            <a:stCxn id="39" idx="5"/>
          </p:cNvCxnSpPr>
          <p:nvPr/>
        </p:nvCxnSpPr>
        <p:spPr>
          <a:xfrm>
            <a:off x="3158048" y="2397988"/>
            <a:ext cx="1990016" cy="1391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>
            <a:stCxn id="43" idx="5"/>
            <a:endCxn id="44" idx="2"/>
          </p:cNvCxnSpPr>
          <p:nvPr/>
        </p:nvCxnSpPr>
        <p:spPr>
          <a:xfrm>
            <a:off x="3014032" y="3262084"/>
            <a:ext cx="1629976" cy="490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>
            <a:stCxn id="45" idx="6"/>
            <a:endCxn id="44" idx="3"/>
          </p:cNvCxnSpPr>
          <p:nvPr/>
        </p:nvCxnSpPr>
        <p:spPr>
          <a:xfrm>
            <a:off x="3203848" y="3825044"/>
            <a:ext cx="1629976" cy="157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>
            <a:endCxn id="44" idx="4"/>
          </p:cNvCxnSpPr>
          <p:nvPr/>
        </p:nvCxnSpPr>
        <p:spPr>
          <a:xfrm flipV="1">
            <a:off x="3275856" y="4077072"/>
            <a:ext cx="201622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60"/>
          <p:cNvCxnSpPr>
            <a:stCxn id="47" idx="6"/>
            <a:endCxn id="44" idx="4"/>
          </p:cNvCxnSpPr>
          <p:nvPr/>
        </p:nvCxnSpPr>
        <p:spPr>
          <a:xfrm flipV="1">
            <a:off x="3203848" y="4077072"/>
            <a:ext cx="2088232" cy="1260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čára 62"/>
          <p:cNvCxnSpPr/>
          <p:nvPr/>
        </p:nvCxnSpPr>
        <p:spPr>
          <a:xfrm flipV="1">
            <a:off x="3203848" y="4005064"/>
            <a:ext cx="2304256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156176" y="4365104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</a:p>
          <a:p>
            <a:endParaRPr lang="cs-CZ" dirty="0" smtClean="0"/>
          </a:p>
          <a:p>
            <a:r>
              <a:rPr lang="cs-CZ" dirty="0" smtClean="0"/>
              <a:t>Statný, černý, hodný, vadný, soudný, líný, ladný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0" y="476672"/>
            <a:ext cx="2339752" cy="648072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54868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a zdůvodni: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628800"/>
            <a:ext cx="64087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Na kostele bijí zvony.  </a:t>
            </a:r>
          </a:p>
          <a:p>
            <a:r>
              <a:rPr lang="cs-CZ" sz="2800" dirty="0" smtClean="0"/>
              <a:t>Máme boty od hlíny. </a:t>
            </a:r>
          </a:p>
          <a:p>
            <a:r>
              <a:rPr lang="cs-CZ" sz="2800" dirty="0" smtClean="0"/>
              <a:t>Dostali jsme noviny. </a:t>
            </a:r>
          </a:p>
          <a:p>
            <a:r>
              <a:rPr lang="cs-CZ" sz="2800" dirty="0" smtClean="0"/>
              <a:t>Včera jsem byl u Dany. </a:t>
            </a:r>
          </a:p>
          <a:p>
            <a:r>
              <a:rPr lang="cs-CZ" sz="2800" dirty="0" smtClean="0"/>
              <a:t>Na zahradě rostou maliny. </a:t>
            </a:r>
          </a:p>
          <a:p>
            <a:r>
              <a:rPr lang="cs-CZ" sz="2800" dirty="0" smtClean="0"/>
              <a:t>Mám čisté peřiny. </a:t>
            </a:r>
          </a:p>
          <a:p>
            <a:r>
              <a:rPr lang="cs-CZ" sz="2800" dirty="0" smtClean="0"/>
              <a:t>V moři jsou velké vlny. </a:t>
            </a:r>
          </a:p>
          <a:p>
            <a:r>
              <a:rPr lang="cs-CZ" sz="2800" dirty="0" smtClean="0"/>
              <a:t>Postavíme stany. </a:t>
            </a:r>
          </a:p>
          <a:p>
            <a:r>
              <a:rPr lang="cs-CZ" sz="2800" dirty="0" smtClean="0"/>
              <a:t>Nekrč rameny!</a:t>
            </a:r>
            <a:endParaRPr lang="cs-CZ" sz="2800" dirty="0"/>
          </a:p>
        </p:txBody>
      </p:sp>
      <p:pic>
        <p:nvPicPr>
          <p:cNvPr id="2050" name="Picture 2" descr="C:\Documents and Settings\Admin\Local Settings\Temporary Internet Files\Content.IE5\VLD3FGHW\MC9002937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620688"/>
            <a:ext cx="1584176" cy="1572377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VLD3FGHW\MP90040669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581128"/>
            <a:ext cx="1728867" cy="1152128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O5EM361I\MC90044203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348880"/>
            <a:ext cx="1603375" cy="1828800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7020272" y="227687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stany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072" y="41490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noviny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380312" y="573325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vlny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915816" y="4046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213</Words>
  <Application>Microsoft Office PowerPoint</Application>
  <PresentationFormat>Předvádění na obrazovce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4</cp:revision>
  <dcterms:created xsi:type="dcterms:W3CDTF">2013-03-29T17:09:16Z</dcterms:created>
  <dcterms:modified xsi:type="dcterms:W3CDTF">2013-09-22T14:23:10Z</dcterms:modified>
</cp:coreProperties>
</file>